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theme/theme3.xml" ContentType="application/vnd.openxmlformats-officedocument.theme+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4.xml" ContentType="application/vnd.openxmlformats-officedocument.theme+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theme/theme5.xml" ContentType="application/vnd.openxmlformats-officedocument.theme+xml"/>
  <Override PartName="/ppt/tags/tag1.xml" ContentType="application/vnd.openxmlformats-officedocument.presentationml.tags+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theme/theme6.xml" ContentType="application/vnd.openxmlformats-officedocument.theme+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theme/theme7.xml" ContentType="application/vnd.openxmlformats-officedocument.theme+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theme/theme8.xml" ContentType="application/vnd.openxmlformats-officedocument.theme+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theme/theme9.xml" ContentType="application/vnd.openxmlformats-officedocument.theme+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theme/theme10.xml" ContentType="application/vnd.openxmlformats-officedocument.theme+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theme/theme11.xml" ContentType="application/vnd.openxmlformats-officedocument.theme+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theme/theme12.xml" ContentType="application/vnd.openxmlformats-officedocument.theme+xml"/>
  <Override PartName="/ppt/tags/tag2.xml" ContentType="application/vnd.openxmlformats-officedocument.presentationml.tags+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theme/theme13.xml" ContentType="application/vnd.openxmlformats-officedocument.theme+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theme/theme14.xml" ContentType="application/vnd.openxmlformats-officedocument.theme+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theme/theme15.xml" ContentType="application/vnd.openxmlformats-officedocument.theme+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theme/theme16.xml" ContentType="application/vnd.openxmlformats-officedocument.theme+xml"/>
  <Override PartName="/ppt/theme/theme1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798" r:id="rId4"/>
    <p:sldMasterId id="2147484822" r:id="rId5"/>
    <p:sldMasterId id="2147484919" r:id="rId6"/>
    <p:sldMasterId id="2147484979" r:id="rId7"/>
    <p:sldMasterId id="2147484988" r:id="rId8"/>
    <p:sldMasterId id="2147485001" r:id="rId9"/>
    <p:sldMasterId id="2147485011" r:id="rId10"/>
    <p:sldMasterId id="2147485020" r:id="rId11"/>
    <p:sldMasterId id="2147485029" r:id="rId12"/>
    <p:sldMasterId id="2147485119" r:id="rId13"/>
    <p:sldMasterId id="2147485178" r:id="rId14"/>
    <p:sldMasterId id="2147485187" r:id="rId15"/>
    <p:sldMasterId id="2147485200" r:id="rId16"/>
    <p:sldMasterId id="2147485210" r:id="rId17"/>
    <p:sldMasterId id="2147485219" r:id="rId18"/>
    <p:sldMasterId id="2147485228" r:id="rId19"/>
  </p:sldMasterIdLst>
  <p:notesMasterIdLst>
    <p:notesMasterId r:id="rId31"/>
  </p:notesMasterIdLst>
  <p:sldIdLst>
    <p:sldId id="256" r:id="rId20"/>
    <p:sldId id="3506" r:id="rId21"/>
    <p:sldId id="2142532791" r:id="rId22"/>
    <p:sldId id="4555" r:id="rId23"/>
    <p:sldId id="2142532803" r:id="rId24"/>
    <p:sldId id="2142532804" r:id="rId25"/>
    <p:sldId id="2142532802" r:id="rId26"/>
    <p:sldId id="2142532784" r:id="rId27"/>
    <p:sldId id="2142532796" r:id="rId28"/>
    <p:sldId id="2142532801" r:id="rId29"/>
    <p:sldId id="3448" r:id="rId30"/>
  </p:sldIdLst>
  <p:sldSz cx="9144000" cy="5143500" type="screen16x9"/>
  <p:notesSz cx="7077075" cy="85201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erschel Elkins" initials="HE" lastIdx="16" clrIdx="0">
    <p:extLst>
      <p:ext uri="{19B8F6BF-5375-455C-9EA6-DF929625EA0E}">
        <p15:presenceInfo xmlns:p15="http://schemas.microsoft.com/office/powerpoint/2012/main" userId="S-1-5-21-2007251332-1095326723-1601657079-59177" providerId="AD"/>
      </p:ext>
    </p:extLst>
  </p:cmAuthor>
  <p:cmAuthor id="2" name="Leggiero, Cassie" initials="LC" lastIdx="48" clrIdx="1">
    <p:extLst>
      <p:ext uri="{19B8F6BF-5375-455C-9EA6-DF929625EA0E}">
        <p15:presenceInfo xmlns:p15="http://schemas.microsoft.com/office/powerpoint/2012/main" userId="S::cleggiero@deloitte.com::9b8ef643-3868-4bff-8a21-933cf9012cf3" providerId="AD"/>
      </p:ext>
    </p:extLst>
  </p:cmAuthor>
  <p:cmAuthor id="3" name="Rhodes, Abigail" initials="RA" lastIdx="11" clrIdx="2">
    <p:extLst>
      <p:ext uri="{19B8F6BF-5375-455C-9EA6-DF929625EA0E}">
        <p15:presenceInfo xmlns:p15="http://schemas.microsoft.com/office/powerpoint/2012/main" userId="S::arhodes@deloitte.com::29df820e-2119-44d0-a718-e67cc06196c1" providerId="AD"/>
      </p:ext>
    </p:extLst>
  </p:cmAuthor>
  <p:cmAuthor id="4" name="David Montgomery" initials="DM" lastIdx="29" clrIdx="3">
    <p:extLst>
      <p:ext uri="{19B8F6BF-5375-455C-9EA6-DF929625EA0E}">
        <p15:presenceInfo xmlns:p15="http://schemas.microsoft.com/office/powerpoint/2012/main" userId="S-1-5-21-2007251332-1095326723-1601657079-5591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E7F3D"/>
    <a:srgbClr val="FFFFFF"/>
    <a:srgbClr val="33434B"/>
    <a:srgbClr val="2D2E2D"/>
    <a:srgbClr val="C1CAC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703" autoAdjust="0"/>
    <p:restoredTop sz="94620" autoAdjust="0"/>
  </p:normalViewPr>
  <p:slideViewPr>
    <p:cSldViewPr snapToGrid="0">
      <p:cViewPr varScale="1">
        <p:scale>
          <a:sx n="113" d="100"/>
          <a:sy n="113" d="100"/>
        </p:scale>
        <p:origin x="768" y="62"/>
      </p:cViewPr>
      <p:guideLst>
        <p:guide orient="horz" pos="1620"/>
        <p:guide pos="2880"/>
      </p:guideLst>
    </p:cSldViewPr>
  </p:slideViewPr>
  <p:outlineViewPr>
    <p:cViewPr>
      <p:scale>
        <a:sx n="33" d="100"/>
        <a:sy n="33" d="100"/>
      </p:scale>
      <p:origin x="0" y="-8106"/>
    </p:cViewPr>
  </p:outlin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93" d="100"/>
          <a:sy n="93" d="100"/>
        </p:scale>
        <p:origin x="3642" y="9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Master" Target="slideMasters/slideMaster15.xml"/><Relationship Id="rId26" Type="http://schemas.openxmlformats.org/officeDocument/2006/relationships/slide" Target="slides/slide7.xml"/><Relationship Id="rId3" Type="http://schemas.openxmlformats.org/officeDocument/2006/relationships/customXml" Target="../customXml/item3.xml"/><Relationship Id="rId21" Type="http://schemas.openxmlformats.org/officeDocument/2006/relationships/slide" Target="slides/slide2.xml"/><Relationship Id="rId34" Type="http://schemas.openxmlformats.org/officeDocument/2006/relationships/viewProps" Target="viewProps.xml"/><Relationship Id="rId7" Type="http://schemas.openxmlformats.org/officeDocument/2006/relationships/slideMaster" Target="slideMasters/slideMaster4.xml"/><Relationship Id="rId12" Type="http://schemas.openxmlformats.org/officeDocument/2006/relationships/slideMaster" Target="slideMasters/slideMaster9.xml"/><Relationship Id="rId17" Type="http://schemas.openxmlformats.org/officeDocument/2006/relationships/slideMaster" Target="slideMasters/slideMaster14.xml"/><Relationship Id="rId25" Type="http://schemas.openxmlformats.org/officeDocument/2006/relationships/slide" Target="slides/slide6.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Master" Target="slideMasters/slideMaster13.xml"/><Relationship Id="rId20" Type="http://schemas.openxmlformats.org/officeDocument/2006/relationships/slide" Target="slides/slide1.xml"/><Relationship Id="rId29" Type="http://schemas.openxmlformats.org/officeDocument/2006/relationships/slide" Target="slides/slide10.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5.xml"/><Relationship Id="rId32" Type="http://schemas.openxmlformats.org/officeDocument/2006/relationships/commentAuthors" Target="commentAuthors.xml"/><Relationship Id="rId5" Type="http://schemas.openxmlformats.org/officeDocument/2006/relationships/slideMaster" Target="slideMasters/slideMaster2.xml"/><Relationship Id="rId15" Type="http://schemas.openxmlformats.org/officeDocument/2006/relationships/slideMaster" Target="slideMasters/slideMaster12.xml"/><Relationship Id="rId23" Type="http://schemas.openxmlformats.org/officeDocument/2006/relationships/slide" Target="slides/slide4.xml"/><Relationship Id="rId28" Type="http://schemas.openxmlformats.org/officeDocument/2006/relationships/slide" Target="slides/slide9.xml"/><Relationship Id="rId36" Type="http://schemas.openxmlformats.org/officeDocument/2006/relationships/tableStyles" Target="tableStyles.xml"/><Relationship Id="rId10" Type="http://schemas.openxmlformats.org/officeDocument/2006/relationships/slideMaster" Target="slideMasters/slideMaster7.xml"/><Relationship Id="rId19" Type="http://schemas.openxmlformats.org/officeDocument/2006/relationships/slideMaster" Target="slideMasters/slideMaster16.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Master" Target="slideMasters/slideMaster11.xml"/><Relationship Id="rId22" Type="http://schemas.openxmlformats.org/officeDocument/2006/relationships/slide" Target="slides/slide3.xml"/><Relationship Id="rId27" Type="http://schemas.openxmlformats.org/officeDocument/2006/relationships/slide" Target="slides/slide8.xml"/><Relationship Id="rId30" Type="http://schemas.openxmlformats.org/officeDocument/2006/relationships/slide" Target="slides/slide11.xml"/><Relationship Id="rId35" Type="http://schemas.openxmlformats.org/officeDocument/2006/relationships/theme" Target="theme/theme1.xml"/><Relationship Id="rId8" Type="http://schemas.openxmlformats.org/officeDocument/2006/relationships/slideMaster" Target="slideMasters/slideMaster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66733" cy="427485"/>
          </a:xfrm>
          <a:prstGeom prst="rect">
            <a:avLst/>
          </a:prstGeom>
        </p:spPr>
        <p:txBody>
          <a:bodyPr vert="horz" lIns="93936" tIns="46968" rIns="93936" bIns="46968" rtlCol="0"/>
          <a:lstStyle>
            <a:lvl1pPr algn="l">
              <a:defRPr sz="1200"/>
            </a:lvl1pPr>
          </a:lstStyle>
          <a:p>
            <a:endParaRPr lang="en-US"/>
          </a:p>
        </p:txBody>
      </p:sp>
      <p:sp>
        <p:nvSpPr>
          <p:cNvPr id="3" name="Date Placeholder 2"/>
          <p:cNvSpPr>
            <a:spLocks noGrp="1"/>
          </p:cNvSpPr>
          <p:nvPr>
            <p:ph type="dt" idx="1"/>
          </p:nvPr>
        </p:nvSpPr>
        <p:spPr>
          <a:xfrm>
            <a:off x="4008706" y="0"/>
            <a:ext cx="3066733" cy="427485"/>
          </a:xfrm>
          <a:prstGeom prst="rect">
            <a:avLst/>
          </a:prstGeom>
        </p:spPr>
        <p:txBody>
          <a:bodyPr vert="horz" lIns="93936" tIns="46968" rIns="93936" bIns="46968" rtlCol="0"/>
          <a:lstStyle>
            <a:lvl1pPr algn="r">
              <a:defRPr sz="1200"/>
            </a:lvl1pPr>
          </a:lstStyle>
          <a:p>
            <a:fld id="{3C392804-13DA-4EBC-8310-5C3A4D5484EA}" type="datetimeFigureOut">
              <a:rPr lang="en-US" smtClean="0"/>
              <a:t>9/3/2024</a:t>
            </a:fld>
            <a:endParaRPr lang="en-US"/>
          </a:p>
        </p:txBody>
      </p:sp>
      <p:sp>
        <p:nvSpPr>
          <p:cNvPr id="4" name="Slide Image Placeholder 3"/>
          <p:cNvSpPr>
            <a:spLocks noGrp="1" noRot="1" noChangeAspect="1"/>
          </p:cNvSpPr>
          <p:nvPr>
            <p:ph type="sldImg" idx="2"/>
          </p:nvPr>
        </p:nvSpPr>
        <p:spPr>
          <a:xfrm>
            <a:off x="982663" y="1065213"/>
            <a:ext cx="5111750" cy="2874962"/>
          </a:xfrm>
          <a:prstGeom prst="rect">
            <a:avLst/>
          </a:prstGeom>
          <a:noFill/>
          <a:ln w="12700">
            <a:solidFill>
              <a:prstClr val="black"/>
            </a:solidFill>
          </a:ln>
        </p:spPr>
        <p:txBody>
          <a:bodyPr vert="horz" lIns="93936" tIns="46968" rIns="93936" bIns="46968" rtlCol="0" anchor="ctr"/>
          <a:lstStyle/>
          <a:p>
            <a:endParaRPr lang="en-US"/>
          </a:p>
        </p:txBody>
      </p:sp>
      <p:sp>
        <p:nvSpPr>
          <p:cNvPr id="5" name="Notes Placeholder 4"/>
          <p:cNvSpPr>
            <a:spLocks noGrp="1"/>
          </p:cNvSpPr>
          <p:nvPr>
            <p:ph type="body" sz="quarter" idx="3"/>
          </p:nvPr>
        </p:nvSpPr>
        <p:spPr>
          <a:xfrm>
            <a:off x="707708" y="4100305"/>
            <a:ext cx="5661660" cy="3354795"/>
          </a:xfrm>
          <a:prstGeom prst="rect">
            <a:avLst/>
          </a:prstGeom>
        </p:spPr>
        <p:txBody>
          <a:bodyPr vert="horz" lIns="93936" tIns="46968" rIns="93936" bIns="4696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092630"/>
            <a:ext cx="3066733" cy="427485"/>
          </a:xfrm>
          <a:prstGeom prst="rect">
            <a:avLst/>
          </a:prstGeom>
        </p:spPr>
        <p:txBody>
          <a:bodyPr vert="horz" lIns="93936" tIns="46968" rIns="93936" bIns="46968" rtlCol="0" anchor="b"/>
          <a:lstStyle>
            <a:lvl1pPr algn="l">
              <a:defRPr sz="1200"/>
            </a:lvl1pPr>
          </a:lstStyle>
          <a:p>
            <a:endParaRPr lang="en-US"/>
          </a:p>
        </p:txBody>
      </p:sp>
      <p:sp>
        <p:nvSpPr>
          <p:cNvPr id="7" name="Slide Number Placeholder 6"/>
          <p:cNvSpPr>
            <a:spLocks noGrp="1"/>
          </p:cNvSpPr>
          <p:nvPr>
            <p:ph type="sldNum" sz="quarter" idx="5"/>
          </p:nvPr>
        </p:nvSpPr>
        <p:spPr>
          <a:xfrm>
            <a:off x="4008706" y="8092630"/>
            <a:ext cx="3066733" cy="427485"/>
          </a:xfrm>
          <a:prstGeom prst="rect">
            <a:avLst/>
          </a:prstGeom>
        </p:spPr>
        <p:txBody>
          <a:bodyPr vert="horz" lIns="93936" tIns="46968" rIns="93936" bIns="46968" rtlCol="0" anchor="b"/>
          <a:lstStyle>
            <a:lvl1pPr algn="r">
              <a:defRPr sz="1200"/>
            </a:lvl1pPr>
          </a:lstStyle>
          <a:p>
            <a:fld id="{64BE2EA1-25C3-46D6-9FA2-C479C40C9522}" type="slidenum">
              <a:rPr lang="en-US" smtClean="0"/>
              <a:t>‹#›</a:t>
            </a:fld>
            <a:endParaRPr lang="en-US"/>
          </a:p>
        </p:txBody>
      </p:sp>
    </p:spTree>
    <p:extLst>
      <p:ext uri="{BB962C8B-B14F-4D97-AF65-F5344CB8AC3E}">
        <p14:creationId xmlns:p14="http://schemas.microsoft.com/office/powerpoint/2010/main" val="9642013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4BE2EA1-25C3-46D6-9FA2-C479C40C9522}" type="slidenum">
              <a:rPr lang="en-US" smtClean="0"/>
              <a:t>1</a:t>
            </a:fld>
            <a:endParaRPr lang="en-US"/>
          </a:p>
        </p:txBody>
      </p:sp>
    </p:spTree>
    <p:extLst>
      <p:ext uri="{BB962C8B-B14F-4D97-AF65-F5344CB8AC3E}">
        <p14:creationId xmlns:p14="http://schemas.microsoft.com/office/powerpoint/2010/main" val="17882938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a:extLst>
              <a:ext uri="{FF2B5EF4-FFF2-40B4-BE49-F238E27FC236}">
                <a16:creationId xmlns:a16="http://schemas.microsoft.com/office/drawing/2014/main" id="{5678CB99-EF41-4CEB-AAAB-E779DA9DC91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Notes Placeholder 2">
            <a:extLst>
              <a:ext uri="{FF2B5EF4-FFF2-40B4-BE49-F238E27FC236}">
                <a16:creationId xmlns:a16="http://schemas.microsoft.com/office/drawing/2014/main" id="{76EFF1D0-71B4-4F4E-9A7D-59E44EC3B01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b="1"/>
          </a:p>
        </p:txBody>
      </p:sp>
      <p:sp>
        <p:nvSpPr>
          <p:cNvPr id="97284" name="Slide Number Placeholder 3">
            <a:extLst>
              <a:ext uri="{FF2B5EF4-FFF2-40B4-BE49-F238E27FC236}">
                <a16:creationId xmlns:a16="http://schemas.microsoft.com/office/drawing/2014/main" id="{B63586B8-A067-47A7-9E39-46B59EE3A98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1550">
              <a:defRPr>
                <a:solidFill>
                  <a:schemeClr val="tx1"/>
                </a:solidFill>
                <a:latin typeface="Open Sans" pitchFamily="34" charset="0"/>
              </a:defRPr>
            </a:lvl1pPr>
            <a:lvl2pPr marL="763233" indent="-293551" defTabSz="991550">
              <a:defRPr>
                <a:solidFill>
                  <a:schemeClr val="tx1"/>
                </a:solidFill>
                <a:latin typeface="Open Sans" pitchFamily="34" charset="0"/>
              </a:defRPr>
            </a:lvl2pPr>
            <a:lvl3pPr marL="1174204" indent="-234841" defTabSz="991550">
              <a:defRPr>
                <a:solidFill>
                  <a:schemeClr val="tx1"/>
                </a:solidFill>
                <a:latin typeface="Open Sans" pitchFamily="34" charset="0"/>
              </a:defRPr>
            </a:lvl3pPr>
            <a:lvl4pPr marL="1643885" indent="-234841" defTabSz="991550">
              <a:defRPr>
                <a:solidFill>
                  <a:schemeClr val="tx1"/>
                </a:solidFill>
                <a:latin typeface="Open Sans" pitchFamily="34" charset="0"/>
              </a:defRPr>
            </a:lvl4pPr>
            <a:lvl5pPr marL="2113567" indent="-234841" defTabSz="991550">
              <a:defRPr>
                <a:solidFill>
                  <a:schemeClr val="tx1"/>
                </a:solidFill>
                <a:latin typeface="Open Sans" pitchFamily="34" charset="0"/>
              </a:defRPr>
            </a:lvl5pPr>
            <a:lvl6pPr marL="2583249" indent="-234841" defTabSz="991550" eaLnBrk="0" fontAlgn="base" hangingPunct="0">
              <a:spcBef>
                <a:spcPct val="0"/>
              </a:spcBef>
              <a:spcAft>
                <a:spcPct val="0"/>
              </a:spcAft>
              <a:defRPr>
                <a:solidFill>
                  <a:schemeClr val="tx1"/>
                </a:solidFill>
                <a:latin typeface="Open Sans" pitchFamily="34" charset="0"/>
              </a:defRPr>
            </a:lvl6pPr>
            <a:lvl7pPr marL="3052930" indent="-234841" defTabSz="991550" eaLnBrk="0" fontAlgn="base" hangingPunct="0">
              <a:spcBef>
                <a:spcPct val="0"/>
              </a:spcBef>
              <a:spcAft>
                <a:spcPct val="0"/>
              </a:spcAft>
              <a:defRPr>
                <a:solidFill>
                  <a:schemeClr val="tx1"/>
                </a:solidFill>
                <a:latin typeface="Open Sans" pitchFamily="34" charset="0"/>
              </a:defRPr>
            </a:lvl7pPr>
            <a:lvl8pPr marL="3522612" indent="-234841" defTabSz="991550" eaLnBrk="0" fontAlgn="base" hangingPunct="0">
              <a:spcBef>
                <a:spcPct val="0"/>
              </a:spcBef>
              <a:spcAft>
                <a:spcPct val="0"/>
              </a:spcAft>
              <a:defRPr>
                <a:solidFill>
                  <a:schemeClr val="tx1"/>
                </a:solidFill>
                <a:latin typeface="Open Sans" pitchFamily="34" charset="0"/>
              </a:defRPr>
            </a:lvl8pPr>
            <a:lvl9pPr marL="3992293" indent="-234841" defTabSz="991550" eaLnBrk="0" fontAlgn="base" hangingPunct="0">
              <a:spcBef>
                <a:spcPct val="0"/>
              </a:spcBef>
              <a:spcAft>
                <a:spcPct val="0"/>
              </a:spcAft>
              <a:defRPr>
                <a:solidFill>
                  <a:schemeClr val="tx1"/>
                </a:solidFill>
                <a:latin typeface="Open Sans" pitchFamily="34" charset="0"/>
              </a:defRPr>
            </a:lvl9pPr>
          </a:lstStyle>
          <a:p>
            <a:fld id="{CEF42ED9-AF7A-496E-886F-A47873217DD7}" type="slidenum">
              <a:rPr lang="en-US" altLang="en-US">
                <a:solidFill>
                  <a:srgbClr val="000000"/>
                </a:solidFill>
                <a:latin typeface="Calibri" panose="020F0502020204030204" pitchFamily="34" charset="0"/>
              </a:rPr>
              <a:pPr/>
              <a:t>2</a:t>
            </a:fld>
            <a:endParaRPr lang="en-US" altLang="en-US">
              <a:solidFill>
                <a:srgbClr val="000000"/>
              </a:solidFill>
              <a:latin typeface="Calibri" panose="020F0502020204030204" pitchFamily="34" charset="0"/>
            </a:endParaRPr>
          </a:p>
        </p:txBody>
      </p:sp>
    </p:spTree>
    <p:extLst>
      <p:ext uri="{BB962C8B-B14F-4D97-AF65-F5344CB8AC3E}">
        <p14:creationId xmlns:p14="http://schemas.microsoft.com/office/powerpoint/2010/main" val="19171075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970249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2361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502969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8452056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050008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8635243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Slide Image Placeholder 1">
            <a:extLst>
              <a:ext uri="{FF2B5EF4-FFF2-40B4-BE49-F238E27FC236}">
                <a16:creationId xmlns:a16="http://schemas.microsoft.com/office/drawing/2014/main" id="{62447E07-E7DA-4AC1-908A-F56E36A2D3C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4147" name="Notes Placeholder 2">
            <a:extLst>
              <a:ext uri="{FF2B5EF4-FFF2-40B4-BE49-F238E27FC236}">
                <a16:creationId xmlns:a16="http://schemas.microsoft.com/office/drawing/2014/main" id="{1C1FB595-BCCE-4DDD-AEAC-B6B101787B5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34148" name="Slide Number Placeholder 3">
            <a:extLst>
              <a:ext uri="{FF2B5EF4-FFF2-40B4-BE49-F238E27FC236}">
                <a16:creationId xmlns:a16="http://schemas.microsoft.com/office/drawing/2014/main" id="{3AB6E942-4586-436E-9FCC-5F1FE2E028B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Open Sans" pitchFamily="34" charset="0"/>
              </a:defRPr>
            </a:lvl1pPr>
            <a:lvl2pPr marL="763233" indent="-293551">
              <a:defRPr>
                <a:solidFill>
                  <a:schemeClr val="tx1"/>
                </a:solidFill>
                <a:latin typeface="Open Sans" pitchFamily="34" charset="0"/>
              </a:defRPr>
            </a:lvl2pPr>
            <a:lvl3pPr marL="1174204" indent="-234841">
              <a:defRPr>
                <a:solidFill>
                  <a:schemeClr val="tx1"/>
                </a:solidFill>
                <a:latin typeface="Open Sans" pitchFamily="34" charset="0"/>
              </a:defRPr>
            </a:lvl3pPr>
            <a:lvl4pPr marL="1643885" indent="-234841">
              <a:defRPr>
                <a:solidFill>
                  <a:schemeClr val="tx1"/>
                </a:solidFill>
                <a:latin typeface="Open Sans" pitchFamily="34" charset="0"/>
              </a:defRPr>
            </a:lvl4pPr>
            <a:lvl5pPr marL="2113567" indent="-234841">
              <a:defRPr>
                <a:solidFill>
                  <a:schemeClr val="tx1"/>
                </a:solidFill>
                <a:latin typeface="Open Sans" pitchFamily="34" charset="0"/>
              </a:defRPr>
            </a:lvl5pPr>
            <a:lvl6pPr marL="2583249" indent="-234841" eaLnBrk="0" fontAlgn="base" hangingPunct="0">
              <a:spcBef>
                <a:spcPct val="0"/>
              </a:spcBef>
              <a:spcAft>
                <a:spcPct val="0"/>
              </a:spcAft>
              <a:defRPr>
                <a:solidFill>
                  <a:schemeClr val="tx1"/>
                </a:solidFill>
                <a:latin typeface="Open Sans" pitchFamily="34" charset="0"/>
              </a:defRPr>
            </a:lvl6pPr>
            <a:lvl7pPr marL="3052930" indent="-234841" eaLnBrk="0" fontAlgn="base" hangingPunct="0">
              <a:spcBef>
                <a:spcPct val="0"/>
              </a:spcBef>
              <a:spcAft>
                <a:spcPct val="0"/>
              </a:spcAft>
              <a:defRPr>
                <a:solidFill>
                  <a:schemeClr val="tx1"/>
                </a:solidFill>
                <a:latin typeface="Open Sans" pitchFamily="34" charset="0"/>
              </a:defRPr>
            </a:lvl7pPr>
            <a:lvl8pPr marL="3522612" indent="-234841" eaLnBrk="0" fontAlgn="base" hangingPunct="0">
              <a:spcBef>
                <a:spcPct val="0"/>
              </a:spcBef>
              <a:spcAft>
                <a:spcPct val="0"/>
              </a:spcAft>
              <a:defRPr>
                <a:solidFill>
                  <a:schemeClr val="tx1"/>
                </a:solidFill>
                <a:latin typeface="Open Sans" pitchFamily="34" charset="0"/>
              </a:defRPr>
            </a:lvl8pPr>
            <a:lvl9pPr marL="3992293" indent="-234841" eaLnBrk="0" fontAlgn="base" hangingPunct="0">
              <a:spcBef>
                <a:spcPct val="0"/>
              </a:spcBef>
              <a:spcAft>
                <a:spcPct val="0"/>
              </a:spcAft>
              <a:defRPr>
                <a:solidFill>
                  <a:schemeClr val="tx1"/>
                </a:solidFill>
                <a:latin typeface="Open Sans" pitchFamily="34" charset="0"/>
              </a:defRPr>
            </a:lvl9pPr>
          </a:lstStyle>
          <a:p>
            <a:fld id="{BAFF1ED7-7221-4404-B719-A52D8EECBE50}" type="slidenum">
              <a:rPr lang="en-US" altLang="en-US">
                <a:solidFill>
                  <a:srgbClr val="000000"/>
                </a:solidFill>
                <a:latin typeface="Calibri" panose="020F0502020204030204" pitchFamily="34" charset="0"/>
              </a:rPr>
              <a:pPr/>
              <a:t>11</a:t>
            </a:fld>
            <a:endParaRPr lang="en-US" altLang="en-US">
              <a:solidFill>
                <a:srgbClr val="000000"/>
              </a:solidFill>
              <a:latin typeface="Calibri" panose="020F0502020204030204" pitchFamily="34" charset="0"/>
            </a:endParaRPr>
          </a:p>
        </p:txBody>
      </p:sp>
    </p:spTree>
    <p:extLst>
      <p:ext uri="{BB962C8B-B14F-4D97-AF65-F5344CB8AC3E}">
        <p14:creationId xmlns:p14="http://schemas.microsoft.com/office/powerpoint/2010/main" val="33297437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4.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5.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4.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6.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6.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7.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8.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9.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0.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0.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0.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0.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0.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1.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2.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8.xml.rels><?xml version="1.0" encoding="UTF-8" standalone="yes"?>
<Relationships xmlns="http://schemas.openxmlformats.org/package/2006/relationships"><Relationship Id="rId2" Type="http://schemas.openxmlformats.org/officeDocument/2006/relationships/slideMaster" Target="../slideMasters/slideMaster12.xml"/><Relationship Id="rId1" Type="http://schemas.openxmlformats.org/officeDocument/2006/relationships/tags" Target="../tags/tag2.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30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3.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3.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4.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2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5.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33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6.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732704FF-A6E7-0347-BF80-A196A2FF4DDF}" type="datetimeFigureOut">
              <a:rPr lang="en-US" smtClean="0"/>
              <a:t>9/3/2024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pic>
        <p:nvPicPr>
          <p:cNvPr id="7" name="Picture 6" descr="AG_Yost_Rec_4c.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1743" y="4271548"/>
            <a:ext cx="2564787" cy="796080"/>
          </a:xfrm>
          <a:prstGeom prst="rect">
            <a:avLst/>
          </a:prstGeom>
        </p:spPr>
      </p:pic>
      <p:sp>
        <p:nvSpPr>
          <p:cNvPr id="8" name="Rectangle 7"/>
          <p:cNvSpPr/>
          <p:nvPr userDrawn="1"/>
        </p:nvSpPr>
        <p:spPr>
          <a:xfrm>
            <a:off x="1" y="0"/>
            <a:ext cx="7124699" cy="1262466"/>
          </a:xfrm>
          <a:prstGeom prst="rect">
            <a:avLst/>
          </a:prstGeom>
          <a:gradFill flip="none" rotWithShape="1">
            <a:gsLst>
              <a:gs pos="0">
                <a:srgbClr val="C1CACC"/>
              </a:gs>
              <a:gs pos="100000">
                <a:srgbClr val="FFFFFF"/>
              </a:gs>
            </a:gsLst>
            <a:lin ang="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9" name="Straight Connector 8"/>
          <p:cNvCxnSpPr/>
          <p:nvPr userDrawn="1"/>
        </p:nvCxnSpPr>
        <p:spPr>
          <a:xfrm flipV="1">
            <a:off x="0" y="1252817"/>
            <a:ext cx="9144000" cy="15999"/>
          </a:xfrm>
          <a:prstGeom prst="line">
            <a:avLst/>
          </a:prstGeom>
          <a:ln w="38100" cmpd="sng">
            <a:gradFill flip="none" rotWithShape="1">
              <a:gsLst>
                <a:gs pos="0">
                  <a:srgbClr val="9E7F3D"/>
                </a:gs>
                <a:gs pos="100000">
                  <a:prstClr val="white"/>
                </a:gs>
              </a:gsLst>
              <a:lin ang="0" scaled="1"/>
              <a:tileRect/>
            </a:gradFill>
          </a:ln>
        </p:spPr>
        <p:style>
          <a:lnRef idx="2">
            <a:schemeClr val="accent1"/>
          </a:lnRef>
          <a:fillRef idx="0">
            <a:schemeClr val="accent1"/>
          </a:fillRef>
          <a:effectRef idx="1">
            <a:schemeClr val="accent1"/>
          </a:effectRef>
          <a:fontRef idx="minor">
            <a:schemeClr val="tx1"/>
          </a:fontRef>
        </p:style>
      </p:cxnSp>
      <p:pic>
        <p:nvPicPr>
          <p:cNvPr id="10" name="Picture 9" descr="ag seal transparent.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
            <a:ext cx="3440206" cy="2734236"/>
          </a:xfrm>
          <a:prstGeom prst="rect">
            <a:avLst/>
          </a:prstGeom>
        </p:spPr>
      </p:pic>
      <p:sp>
        <p:nvSpPr>
          <p:cNvPr id="15" name="Title 1"/>
          <p:cNvSpPr>
            <a:spLocks noGrp="1"/>
          </p:cNvSpPr>
          <p:nvPr>
            <p:ph type="title"/>
          </p:nvPr>
        </p:nvSpPr>
        <p:spPr>
          <a:xfrm>
            <a:off x="903941" y="1461038"/>
            <a:ext cx="7782859" cy="857250"/>
          </a:xfrm>
        </p:spPr>
        <p:txBody>
          <a:bodyPr/>
          <a:lstStyle/>
          <a:p>
            <a:r>
              <a:rPr lang="en-US"/>
              <a:t>Click to edit Master title style</a:t>
            </a:r>
          </a:p>
        </p:txBody>
      </p:sp>
      <p:sp>
        <p:nvSpPr>
          <p:cNvPr id="16" name="Content Placeholder 2"/>
          <p:cNvSpPr>
            <a:spLocks noGrp="1"/>
          </p:cNvSpPr>
          <p:nvPr>
            <p:ph idx="1"/>
          </p:nvPr>
        </p:nvSpPr>
        <p:spPr>
          <a:xfrm>
            <a:off x="903941" y="2325221"/>
            <a:ext cx="7782859" cy="226940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652194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how to contact us">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732704FF-A6E7-0347-BF80-A196A2FF4DDF}" type="datetimeFigureOut">
              <a:rPr lang="en-US" smtClean="0"/>
              <a:t>9/3/2024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3E9B97-627C-0B46-BC02-2F61A8E4A5DF}" type="slidenum">
              <a:rPr lang="en-US" smtClean="0"/>
              <a:t>‹#›</a:t>
            </a:fld>
            <a:endParaRPr lang="en-US"/>
          </a:p>
        </p:txBody>
      </p:sp>
      <p:sp>
        <p:nvSpPr>
          <p:cNvPr id="7" name="Title Placeholder 1"/>
          <p:cNvSpPr>
            <a:spLocks noGrp="1"/>
          </p:cNvSpPr>
          <p:nvPr>
            <p:ph type="title"/>
          </p:nvPr>
        </p:nvSpPr>
        <p:spPr>
          <a:xfrm>
            <a:off x="2472765" y="1514762"/>
            <a:ext cx="6214034" cy="857250"/>
          </a:xfrm>
          <a:prstGeom prst="rect">
            <a:avLst/>
          </a:prstGeom>
        </p:spPr>
        <p:txBody>
          <a:bodyPr vert="horz" lIns="91440" tIns="45720" rIns="91440" bIns="45720" rtlCol="0" anchor="ctr">
            <a:normAutofit/>
          </a:bodyPr>
          <a:lstStyle/>
          <a:p>
            <a:r>
              <a:rPr lang="en-US"/>
              <a:t>Click to edit Master title style</a:t>
            </a:r>
          </a:p>
        </p:txBody>
      </p:sp>
      <p:sp>
        <p:nvSpPr>
          <p:cNvPr id="8" name="Text Placeholder 2"/>
          <p:cNvSpPr>
            <a:spLocks noGrp="1"/>
          </p:cNvSpPr>
          <p:nvPr>
            <p:ph idx="1"/>
          </p:nvPr>
        </p:nvSpPr>
        <p:spPr>
          <a:xfrm>
            <a:off x="2472765" y="2401153"/>
            <a:ext cx="6214034" cy="219347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ectangle 9"/>
          <p:cNvSpPr/>
          <p:nvPr userDrawn="1"/>
        </p:nvSpPr>
        <p:spPr>
          <a:xfrm>
            <a:off x="1" y="0"/>
            <a:ext cx="7124699" cy="1262466"/>
          </a:xfrm>
          <a:prstGeom prst="rect">
            <a:avLst/>
          </a:prstGeom>
          <a:gradFill flip="none" rotWithShape="1">
            <a:gsLst>
              <a:gs pos="0">
                <a:srgbClr val="C1CACC"/>
              </a:gs>
              <a:gs pos="100000">
                <a:srgbClr val="FFFFFF"/>
              </a:gs>
            </a:gsLst>
            <a:lin ang="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1" name="Straight Connector 10"/>
          <p:cNvCxnSpPr/>
          <p:nvPr userDrawn="1"/>
        </p:nvCxnSpPr>
        <p:spPr>
          <a:xfrm flipV="1">
            <a:off x="0" y="1252817"/>
            <a:ext cx="9144000" cy="15999"/>
          </a:xfrm>
          <a:prstGeom prst="line">
            <a:avLst/>
          </a:prstGeom>
          <a:ln w="38100" cmpd="sng">
            <a:gradFill flip="none" rotWithShape="1">
              <a:gsLst>
                <a:gs pos="0">
                  <a:srgbClr val="9E7F3D"/>
                </a:gs>
                <a:gs pos="100000">
                  <a:prstClr val="white"/>
                </a:gs>
              </a:gsLst>
              <a:lin ang="0" scaled="1"/>
              <a:tileRect/>
            </a:gradFill>
          </a:ln>
        </p:spPr>
        <p:style>
          <a:lnRef idx="2">
            <a:schemeClr val="accent1"/>
          </a:lnRef>
          <a:fillRef idx="0">
            <a:schemeClr val="accent1"/>
          </a:fillRef>
          <a:effectRef idx="1">
            <a:schemeClr val="accent1"/>
          </a:effectRef>
          <a:fontRef idx="minor">
            <a:schemeClr val="tx1"/>
          </a:fontRef>
        </p:style>
      </p:cxnSp>
      <p:pic>
        <p:nvPicPr>
          <p:cNvPr id="14" name="Picture 13" descr="AG_Yost_Rec_4c.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1743" y="4271548"/>
            <a:ext cx="2564787" cy="796080"/>
          </a:xfrm>
          <a:prstGeom prst="rect">
            <a:avLst/>
          </a:prstGeom>
        </p:spPr>
      </p:pic>
      <p:pic>
        <p:nvPicPr>
          <p:cNvPr id="15" name="Picture 14" descr="ag seal transparent.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
            <a:ext cx="3440206" cy="2734236"/>
          </a:xfrm>
          <a:prstGeom prst="rect">
            <a:avLst/>
          </a:prstGeom>
        </p:spPr>
      </p:pic>
      <p:pic>
        <p:nvPicPr>
          <p:cNvPr id="13" name="Picture 12" descr="dymug.jpg"/>
          <p:cNvPicPr>
            <a:picLocks noChangeAspect="1"/>
          </p:cNvPicPr>
          <p:nvPr userDrawn="1"/>
        </p:nvPicPr>
        <p:blipFill rotWithShape="1">
          <a:blip r:embed="rId4">
            <a:extLst>
              <a:ext uri="{28A0092B-C50C-407E-A947-70E740481C1C}">
                <a14:useLocalDpi xmlns:a14="http://schemas.microsoft.com/office/drawing/2010/main" val="0"/>
              </a:ext>
            </a:extLst>
          </a:blip>
          <a:srcRect l="3615" r="7370" b="13720"/>
          <a:stretch/>
        </p:blipFill>
        <p:spPr>
          <a:xfrm>
            <a:off x="971177" y="1527835"/>
            <a:ext cx="1345991" cy="1774165"/>
          </a:xfrm>
          <a:prstGeom prst="rect">
            <a:avLst/>
          </a:prstGeom>
          <a:ln w="12700" cmpd="sng">
            <a:solidFill>
              <a:schemeClr val="tx2"/>
            </a:solidFill>
          </a:ln>
        </p:spPr>
      </p:pic>
    </p:spTree>
    <p:extLst>
      <p:ext uri="{BB962C8B-B14F-4D97-AF65-F5344CB8AC3E}">
        <p14:creationId xmlns:p14="http://schemas.microsoft.com/office/powerpoint/2010/main" val="339063751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2_Key statement black">
    <p:bg>
      <p:bgPr>
        <a:solidFill>
          <a:schemeClr val="tx1"/>
        </a:solidFill>
        <a:effectLst/>
      </p:bgPr>
    </p:bg>
    <p:spTree>
      <p:nvGrpSpPr>
        <p:cNvPr id="1" name=""/>
        <p:cNvGrpSpPr/>
        <p:nvPr/>
      </p:nvGrpSpPr>
      <p:grpSpPr>
        <a:xfrm>
          <a:off x="0" y="0"/>
          <a:ext cx="0" cy="0"/>
          <a:chOff x="0" y="0"/>
          <a:chExt cx="0" cy="0"/>
        </a:xfrm>
      </p:grpSpPr>
      <p:sp>
        <p:nvSpPr>
          <p:cNvPr id="3" name="Copyright">
            <a:extLst>
              <a:ext uri="{FF2B5EF4-FFF2-40B4-BE49-F238E27FC236}">
                <a16:creationId xmlns:a16="http://schemas.microsoft.com/office/drawing/2014/main" id="{E3035AA5-BE8C-4D6C-BA6E-3488EF8B1856}"/>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4" name="TextBox 3">
            <a:extLst>
              <a:ext uri="{FF2B5EF4-FFF2-40B4-BE49-F238E27FC236}">
                <a16:creationId xmlns:a16="http://schemas.microsoft.com/office/drawing/2014/main" id="{15FC9A3A-1F9E-4A6B-BED2-7C40505652D6}"/>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693C0B9E-2B57-4345-B5C5-3679157DF431}"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5" name="CaseCode">
            <a:extLst>
              <a:ext uri="{FF2B5EF4-FFF2-40B4-BE49-F238E27FC236}">
                <a16:creationId xmlns:a16="http://schemas.microsoft.com/office/drawing/2014/main" id="{C110AC1C-F64E-412C-BB94-4D1470BFD31D}"/>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13"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3912763598"/>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1_Key statement white">
    <p:spTree>
      <p:nvGrpSpPr>
        <p:cNvPr id="1" name=""/>
        <p:cNvGrpSpPr/>
        <p:nvPr/>
      </p:nvGrpSpPr>
      <p:grpSpPr>
        <a:xfrm>
          <a:off x="0" y="0"/>
          <a:ext cx="0" cy="0"/>
          <a:chOff x="0" y="0"/>
          <a:chExt cx="0" cy="0"/>
        </a:xfrm>
      </p:grpSpPr>
      <p:sp>
        <p:nvSpPr>
          <p:cNvPr id="7" name="Text Placeholder 3"/>
          <p:cNvSpPr>
            <a:spLocks noGrp="1"/>
          </p:cNvSpPr>
          <p:nvPr>
            <p:ph type="body" sz="quarter" idx="10"/>
          </p:nvPr>
        </p:nvSpPr>
        <p:spPr>
          <a:xfrm>
            <a:off x="352425" y="1193007"/>
            <a:ext cx="6772203" cy="3531394"/>
          </a:xfrm>
          <a:prstGeom prst="rect">
            <a:avLst/>
          </a:prstGeom>
        </p:spPr>
        <p:txBody>
          <a:bodyPr/>
          <a:lstStyle>
            <a:lvl1pPr>
              <a:spcBef>
                <a:spcPts val="3600"/>
              </a:spcBef>
              <a:defRPr sz="2100">
                <a:solidFill>
                  <a:schemeClr val="tx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2747077511"/>
      </p:ext>
    </p:extLst>
  </p:cSld>
  <p:clrMapOvr>
    <a:overrideClrMapping bg1="lt1" tx1="dk1" bg2="lt2" tx2="dk2" accent1="accent1" accent2="accent2" accent3="accent3" accent4="accent4" accent5="accent5" accent6="accent6" hlink="hlink" folHlink="folHlink"/>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1_Contents">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352426" y="1248968"/>
            <a:ext cx="7011590" cy="3475433"/>
          </a:xfrm>
          <a:prstGeom prst="rect">
            <a:avLst/>
          </a:prstGeom>
        </p:spPr>
        <p:txBody>
          <a:bodyPr/>
          <a:lstStyle>
            <a:lvl1pPr>
              <a:tabLst>
                <a:tab pos="6729245" algn="r"/>
              </a:tabLst>
              <a:defRPr/>
            </a:lvl1pPr>
            <a:lvl2pPr>
              <a:tabLst>
                <a:tab pos="6729245" algn="r"/>
              </a:tabLst>
              <a:defRPr/>
            </a:lvl2pPr>
            <a:lvl3pPr>
              <a:tabLst>
                <a:tab pos="6729245" algn="r"/>
              </a:tabLst>
              <a:defRPr/>
            </a:lvl3pPr>
            <a:lvl4pPr>
              <a:tabLst>
                <a:tab pos="6729245" algn="r"/>
              </a:tabLst>
              <a:defRPr/>
            </a:lvl4pPr>
            <a:lvl5pPr>
              <a:tabLst>
                <a:tab pos="5029074" algn="r"/>
              </a:tabLst>
              <a:defRPr baseline="0"/>
            </a:lvl5pPr>
            <a:lvl6pPr>
              <a:tabLst>
                <a:tab pos="6729245" algn="r"/>
              </a:tabLst>
              <a:defRPr/>
            </a:lvl6pPr>
            <a:lvl7pPr>
              <a:tabLst>
                <a:tab pos="6729245" algn="r"/>
              </a:tabLst>
              <a:defRPr/>
            </a:lvl7pPr>
            <a:lvl8pPr>
              <a:tabLst>
                <a:tab pos="6729245" algn="r"/>
              </a:tabLst>
              <a:defRPr/>
            </a:lvl8pPr>
            <a:lvl9pPr>
              <a:tabLst>
                <a:tab pos="6729245" algn="r"/>
              </a:tabLs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6"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418236814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1_Contents with image">
    <p:spTree>
      <p:nvGrpSpPr>
        <p:cNvPr id="1" name=""/>
        <p:cNvGrpSpPr/>
        <p:nvPr/>
      </p:nvGrpSpPr>
      <p:grpSpPr>
        <a:xfrm>
          <a:off x="0" y="0"/>
          <a:ext cx="0" cy="0"/>
          <a:chOff x="0" y="0"/>
          <a:chExt cx="0" cy="0"/>
        </a:xfrm>
      </p:grpSpPr>
      <p:sp>
        <p:nvSpPr>
          <p:cNvPr id="5" name="Picture Placeholder 9"/>
          <p:cNvSpPr>
            <a:spLocks noGrp="1"/>
          </p:cNvSpPr>
          <p:nvPr>
            <p:ph type="pic" sz="quarter" idx="15"/>
          </p:nvPr>
        </p:nvSpPr>
        <p:spPr>
          <a:xfrm>
            <a:off x="4203651" y="1275160"/>
            <a:ext cx="4587925" cy="3449241"/>
          </a:xfrm>
        </p:spPr>
        <p:txBody>
          <a:bodyPr/>
          <a:lstStyle/>
          <a:p>
            <a:pPr lvl="0"/>
            <a:r>
              <a:rPr lang="en-US" noProof="0"/>
              <a:t>Click icon to add picture</a:t>
            </a:r>
          </a:p>
        </p:txBody>
      </p:sp>
      <p:sp>
        <p:nvSpPr>
          <p:cNvPr id="6" name="Content Placeholder 3"/>
          <p:cNvSpPr>
            <a:spLocks noGrp="1"/>
          </p:cNvSpPr>
          <p:nvPr>
            <p:ph sz="quarter" idx="10"/>
          </p:nvPr>
        </p:nvSpPr>
        <p:spPr>
          <a:xfrm>
            <a:off x="352426" y="1248968"/>
            <a:ext cx="3250247" cy="3475433"/>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9"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771603756"/>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1_Title &amp; 1 column text">
    <p:spTree>
      <p:nvGrpSpPr>
        <p:cNvPr id="1" name=""/>
        <p:cNvGrpSpPr/>
        <p:nvPr/>
      </p:nvGrpSpPr>
      <p:grpSpPr>
        <a:xfrm>
          <a:off x="0" y="0"/>
          <a:ext cx="0" cy="0"/>
          <a:chOff x="0" y="0"/>
          <a:chExt cx="0" cy="0"/>
        </a:xfrm>
      </p:grpSpPr>
      <p:sp>
        <p:nvSpPr>
          <p:cNvPr id="14" name="Text Placeholder 18"/>
          <p:cNvSpPr>
            <a:spLocks noGrp="1"/>
          </p:cNvSpPr>
          <p:nvPr>
            <p:ph idx="1"/>
          </p:nvPr>
        </p:nvSpPr>
        <p:spPr>
          <a:xfrm>
            <a:off x="352425" y="1248968"/>
            <a:ext cx="8439150" cy="3475433"/>
          </a:xfrm>
          <a:prstGeom prst="rect">
            <a:avLst/>
          </a:prstGeo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3230217530"/>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1_Title, subtitle &amp; 1 column text">
    <p:spTree>
      <p:nvGrpSpPr>
        <p:cNvPr id="1" name=""/>
        <p:cNvGrpSpPr/>
        <p:nvPr/>
      </p:nvGrpSpPr>
      <p:grpSpPr>
        <a:xfrm>
          <a:off x="0" y="0"/>
          <a:ext cx="0" cy="0"/>
          <a:chOff x="0" y="0"/>
          <a:chExt cx="0" cy="0"/>
        </a:xfrm>
      </p:grpSpPr>
      <p:sp>
        <p:nvSpPr>
          <p:cNvPr id="9"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4"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
        <p:nvSpPr>
          <p:cNvPr id="8" name="Text Placeholder 18"/>
          <p:cNvSpPr>
            <a:spLocks noGrp="1"/>
          </p:cNvSpPr>
          <p:nvPr>
            <p:ph idx="1"/>
          </p:nvPr>
        </p:nvSpPr>
        <p:spPr>
          <a:xfrm>
            <a:off x="352425" y="1249364"/>
            <a:ext cx="8439150" cy="3475037"/>
          </a:xfrm>
          <a:prstGeom prst="rect">
            <a:avLst/>
          </a:prstGeom>
        </p:spPr>
        <p:txBody>
          <a:bodyPr/>
          <a:lstStyle>
            <a:lvl1pPr marL="0" indent="0" algn="l">
              <a:buFontTx/>
              <a:buNone/>
              <a:defRPr/>
            </a:lvl1pPr>
            <a:lvl2pPr marL="95250" indent="-95250" algn="l">
              <a:buClrTx/>
              <a:buSzPct val="100000"/>
              <a:buFont typeface="Arial" panose="020B0604020202020204" pitchFamily="34" charset="0"/>
              <a:buChar char="•"/>
              <a:defRPr/>
            </a:lvl2pPr>
            <a:lvl3pPr marL="209550" indent="-95250" algn="l">
              <a:buClrTx/>
              <a:buSzPct val="100000"/>
              <a:buFont typeface="Arial" panose="020B0604020202020204" pitchFamily="34" charset="0"/>
              <a:buChar char="−"/>
              <a:defRPr/>
            </a:lvl3pPr>
            <a:lvl4pPr marL="323850" indent="-95250" algn="l">
              <a:buClrTx/>
              <a:buSzPct val="100000"/>
              <a:buFont typeface="Arial" panose="020B0604020202020204" pitchFamily="34" charset="0"/>
              <a:buChar char="◦"/>
              <a:defRPr/>
            </a:lvl4pPr>
            <a:lvl5pPr marL="438150" indent="-95250" algn="l">
              <a:buClrTx/>
              <a:buSzPct val="100000"/>
              <a:buFont typeface="Arial" panose="020B0604020202020204" pitchFamily="34" charset="0"/>
              <a:buChar char="−"/>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4140642257"/>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1_Title, subtitle &amp; 1 column - large">
    <p:spTree>
      <p:nvGrpSpPr>
        <p:cNvPr id="1" name=""/>
        <p:cNvGrpSpPr/>
        <p:nvPr/>
      </p:nvGrpSpPr>
      <p:grpSpPr>
        <a:xfrm>
          <a:off x="0" y="0"/>
          <a:ext cx="0" cy="0"/>
          <a:chOff x="0" y="0"/>
          <a:chExt cx="0" cy="0"/>
        </a:xfrm>
      </p:grpSpPr>
      <p:sp>
        <p:nvSpPr>
          <p:cNvPr id="8" name="Text Placeholder 18"/>
          <p:cNvSpPr>
            <a:spLocks noGrp="1"/>
          </p:cNvSpPr>
          <p:nvPr>
            <p:ph idx="1"/>
          </p:nvPr>
        </p:nvSpPr>
        <p:spPr>
          <a:xfrm>
            <a:off x="352425" y="1257302"/>
            <a:ext cx="8439150" cy="3467099"/>
          </a:xfrm>
          <a:prstGeom prst="rect">
            <a:avLst/>
          </a:prstGeom>
        </p:spPr>
        <p:txBody>
          <a:bodyPr/>
          <a:lstStyle>
            <a:lvl1pPr>
              <a:defRPr sz="12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6"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4027670049"/>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1_Title, subtitle &amp;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351000" y="1540936"/>
            <a:ext cx="8439150" cy="2946157"/>
          </a:xfrm>
          <a:prstGeom prst="rect">
            <a:avLst/>
          </a:prstGeom>
        </p:spPr>
        <p:txBody>
          <a:bodyPr/>
          <a:lstStyle/>
          <a:p>
            <a:pPr lvl="0"/>
            <a:r>
              <a:rPr lang="en-US" noProof="0"/>
              <a:t>Click icon to add chart</a:t>
            </a:r>
          </a:p>
        </p:txBody>
      </p:sp>
      <p:sp>
        <p:nvSpPr>
          <p:cNvPr id="18" name="Text Placeholder 8"/>
          <p:cNvSpPr>
            <a:spLocks noGrp="1"/>
          </p:cNvSpPr>
          <p:nvPr>
            <p:ph type="body" sz="quarter" idx="18"/>
          </p:nvPr>
        </p:nvSpPr>
        <p:spPr>
          <a:xfrm>
            <a:off x="351000" y="1244862"/>
            <a:ext cx="8439150" cy="267890"/>
          </a:xfrm>
        </p:spPr>
        <p:txBody>
          <a:bodyPr/>
          <a:lstStyle/>
          <a:p>
            <a:pPr lvl="0"/>
            <a:r>
              <a:rPr lang="en-US" noProof="0"/>
              <a:t>Click to edit Master text styles</a:t>
            </a:r>
          </a:p>
        </p:txBody>
      </p:sp>
      <p:sp>
        <p:nvSpPr>
          <p:cNvPr id="7"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8"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45339552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1_3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351000" y="1539000"/>
            <a:ext cx="2700000" cy="2948093"/>
          </a:xfrm>
          <a:prstGeom prst="rect">
            <a:avLst/>
          </a:prstGeom>
        </p:spPr>
        <p:txBody>
          <a:bodyPr/>
          <a:lstStyle/>
          <a:p>
            <a:pPr lvl="0"/>
            <a:r>
              <a:rPr lang="en-US" noProof="0"/>
              <a:t>Click icon to add chart</a:t>
            </a:r>
          </a:p>
        </p:txBody>
      </p:sp>
      <p:sp>
        <p:nvSpPr>
          <p:cNvPr id="18" name="Text Placeholder 8"/>
          <p:cNvSpPr>
            <a:spLocks noGrp="1"/>
          </p:cNvSpPr>
          <p:nvPr>
            <p:ph type="body" sz="quarter" idx="18"/>
          </p:nvPr>
        </p:nvSpPr>
        <p:spPr>
          <a:xfrm>
            <a:off x="351000" y="1248967"/>
            <a:ext cx="2700000" cy="294084"/>
          </a:xfrm>
        </p:spPr>
        <p:txBody>
          <a:bodyPr/>
          <a:lstStyle/>
          <a:p>
            <a:pPr lvl="0"/>
            <a:r>
              <a:rPr lang="en-US" noProof="0"/>
              <a:t>Click to edit Master text styles</a:t>
            </a:r>
          </a:p>
        </p:txBody>
      </p:sp>
      <p:sp>
        <p:nvSpPr>
          <p:cNvPr id="7" name="Chart Placeholder 3"/>
          <p:cNvSpPr>
            <a:spLocks noGrp="1"/>
          </p:cNvSpPr>
          <p:nvPr>
            <p:ph type="chart" sz="quarter" idx="19"/>
          </p:nvPr>
        </p:nvSpPr>
        <p:spPr>
          <a:xfrm>
            <a:off x="3222000" y="1538999"/>
            <a:ext cx="2700000" cy="2948093"/>
          </a:xfrm>
          <a:prstGeom prst="rect">
            <a:avLst/>
          </a:prstGeom>
        </p:spPr>
        <p:txBody>
          <a:bodyPr/>
          <a:lstStyle/>
          <a:p>
            <a:pPr lvl="0"/>
            <a:r>
              <a:rPr lang="en-US" noProof="0"/>
              <a:t>Click icon to add chart</a:t>
            </a:r>
          </a:p>
        </p:txBody>
      </p:sp>
      <p:sp>
        <p:nvSpPr>
          <p:cNvPr id="8" name="Text Placeholder 8"/>
          <p:cNvSpPr>
            <a:spLocks noGrp="1"/>
          </p:cNvSpPr>
          <p:nvPr>
            <p:ph type="body" sz="quarter" idx="20"/>
          </p:nvPr>
        </p:nvSpPr>
        <p:spPr>
          <a:xfrm>
            <a:off x="3222002" y="1248966"/>
            <a:ext cx="2700000" cy="294084"/>
          </a:xfrm>
        </p:spPr>
        <p:txBody>
          <a:bodyPr/>
          <a:lstStyle/>
          <a:p>
            <a:pPr lvl="0"/>
            <a:r>
              <a:rPr lang="en-US" noProof="0"/>
              <a:t>Click to edit Master text styles</a:t>
            </a:r>
          </a:p>
        </p:txBody>
      </p:sp>
      <p:sp>
        <p:nvSpPr>
          <p:cNvPr id="9" name="Chart Placeholder 3"/>
          <p:cNvSpPr>
            <a:spLocks noGrp="1"/>
          </p:cNvSpPr>
          <p:nvPr>
            <p:ph type="chart" sz="quarter" idx="21"/>
          </p:nvPr>
        </p:nvSpPr>
        <p:spPr>
          <a:xfrm>
            <a:off x="6065220" y="1539000"/>
            <a:ext cx="2700000" cy="2948093"/>
          </a:xfrm>
          <a:prstGeom prst="rect">
            <a:avLst/>
          </a:prstGeom>
        </p:spPr>
        <p:txBody>
          <a:bodyPr/>
          <a:lstStyle/>
          <a:p>
            <a:pPr lvl="0"/>
            <a:r>
              <a:rPr lang="en-US" noProof="0"/>
              <a:t>Click icon to add chart</a:t>
            </a:r>
          </a:p>
        </p:txBody>
      </p:sp>
      <p:sp>
        <p:nvSpPr>
          <p:cNvPr id="10" name="Text Placeholder 8"/>
          <p:cNvSpPr>
            <a:spLocks noGrp="1"/>
          </p:cNvSpPr>
          <p:nvPr>
            <p:ph type="body" sz="quarter" idx="22"/>
          </p:nvPr>
        </p:nvSpPr>
        <p:spPr>
          <a:xfrm>
            <a:off x="6065219" y="1244359"/>
            <a:ext cx="2700000" cy="298692"/>
          </a:xfrm>
        </p:spPr>
        <p:txBody>
          <a:bodyPr/>
          <a:lstStyle/>
          <a:p>
            <a:pPr lvl="0"/>
            <a:r>
              <a:rPr lang="en-US" noProof="0"/>
              <a:t>Click to edit Master text styles</a:t>
            </a:r>
          </a:p>
        </p:txBody>
      </p:sp>
      <p:sp>
        <p:nvSpPr>
          <p:cNvPr id="13"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4" name="Title Placeholder 1"/>
          <p:cNvSpPr>
            <a:spLocks noGrp="1"/>
          </p:cNvSpPr>
          <p:nvPr>
            <p:ph type="title"/>
          </p:nvPr>
        </p:nvSpPr>
        <p:spPr>
          <a:xfrm>
            <a:off x="352425" y="301940"/>
            <a:ext cx="8439150" cy="250576"/>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2082665938"/>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1_2 columns of text">
    <p:spTree>
      <p:nvGrpSpPr>
        <p:cNvPr id="1" name=""/>
        <p:cNvGrpSpPr/>
        <p:nvPr/>
      </p:nvGrpSpPr>
      <p:grpSpPr>
        <a:xfrm>
          <a:off x="0" y="0"/>
          <a:ext cx="0" cy="0"/>
          <a:chOff x="0" y="0"/>
          <a:chExt cx="0" cy="0"/>
        </a:xfrm>
      </p:grpSpPr>
      <p:sp>
        <p:nvSpPr>
          <p:cNvPr id="13" name="Content Placeholder 3"/>
          <p:cNvSpPr>
            <a:spLocks noGrp="1"/>
          </p:cNvSpPr>
          <p:nvPr>
            <p:ph sz="quarter" idx="10"/>
          </p:nvPr>
        </p:nvSpPr>
        <p:spPr>
          <a:xfrm>
            <a:off x="351000" y="1248967"/>
            <a:ext cx="3996000" cy="3466880"/>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Content Placeholder 3"/>
          <p:cNvSpPr>
            <a:spLocks noGrp="1"/>
          </p:cNvSpPr>
          <p:nvPr>
            <p:ph sz="quarter" idx="20"/>
          </p:nvPr>
        </p:nvSpPr>
        <p:spPr>
          <a:xfrm>
            <a:off x="4795575" y="1242001"/>
            <a:ext cx="3996000" cy="3473846"/>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7"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32131415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1428878859"/>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1_2 column content">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352425" y="1248967"/>
            <a:ext cx="3323893" cy="3475435"/>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Content Placeholder 3"/>
          <p:cNvSpPr>
            <a:spLocks noGrp="1"/>
          </p:cNvSpPr>
          <p:nvPr>
            <p:ph sz="quarter" idx="16"/>
          </p:nvPr>
        </p:nvSpPr>
        <p:spPr>
          <a:xfrm>
            <a:off x="4111575" y="1275160"/>
            <a:ext cx="4680000" cy="3449242"/>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1"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2254636248"/>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1_2 columns - large">
    <p:spTree>
      <p:nvGrpSpPr>
        <p:cNvPr id="1" name=""/>
        <p:cNvGrpSpPr/>
        <p:nvPr/>
      </p:nvGrpSpPr>
      <p:grpSpPr>
        <a:xfrm>
          <a:off x="0" y="0"/>
          <a:ext cx="0" cy="0"/>
          <a:chOff x="0" y="0"/>
          <a:chExt cx="0" cy="0"/>
        </a:xfrm>
      </p:grpSpPr>
      <p:sp>
        <p:nvSpPr>
          <p:cNvPr id="11" name="Content Placeholder 3"/>
          <p:cNvSpPr>
            <a:spLocks noGrp="1"/>
          </p:cNvSpPr>
          <p:nvPr>
            <p:ph sz="quarter" idx="10"/>
          </p:nvPr>
        </p:nvSpPr>
        <p:spPr>
          <a:xfrm>
            <a:off x="352425" y="1248966"/>
            <a:ext cx="3996000" cy="3475434"/>
          </a:xfrm>
          <a:prstGeom prst="rect">
            <a:avLst/>
          </a:prstGeom>
        </p:spPr>
        <p:txBody>
          <a:bodyPr/>
          <a:lstStyle>
            <a:lvl1pPr>
              <a:tabLst>
                <a:tab pos="5029074" algn="r"/>
              </a:tabLst>
              <a:defRPr sz="1200"/>
            </a:lvl1pPr>
            <a:lvl2pPr>
              <a:tabLst>
                <a:tab pos="5029074" algn="r"/>
              </a:tabLst>
              <a:defRPr sz="1200"/>
            </a:lvl2pPr>
            <a:lvl3pPr>
              <a:tabLst>
                <a:tab pos="5029074" algn="r"/>
              </a:tabLst>
              <a:defRPr sz="1200"/>
            </a:lvl3pPr>
            <a:lvl4pPr>
              <a:tabLst>
                <a:tab pos="5029074" algn="r"/>
              </a:tabLst>
              <a:defRPr sz="1200"/>
            </a:lvl4pPr>
            <a:lvl5pPr>
              <a:tabLst>
                <a:tab pos="5029074" algn="r"/>
              </a:tabLst>
              <a:defRPr sz="750"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ontent Placeholder 3"/>
          <p:cNvSpPr>
            <a:spLocks noGrp="1"/>
          </p:cNvSpPr>
          <p:nvPr>
            <p:ph sz="quarter" idx="20"/>
          </p:nvPr>
        </p:nvSpPr>
        <p:spPr>
          <a:xfrm>
            <a:off x="4795575" y="1248966"/>
            <a:ext cx="3996000" cy="3475434"/>
          </a:xfrm>
          <a:prstGeom prst="rect">
            <a:avLst/>
          </a:prstGeom>
        </p:spPr>
        <p:txBody>
          <a:bodyPr/>
          <a:lstStyle>
            <a:lvl1pPr>
              <a:tabLst>
                <a:tab pos="5029074" algn="r"/>
              </a:tabLst>
              <a:defRPr sz="1200"/>
            </a:lvl1pPr>
            <a:lvl2pPr>
              <a:tabLst>
                <a:tab pos="5029074" algn="r"/>
              </a:tabLst>
              <a:defRPr sz="1200"/>
            </a:lvl2pPr>
            <a:lvl3pPr>
              <a:tabLst>
                <a:tab pos="5029074" algn="r"/>
              </a:tabLst>
              <a:defRPr sz="1200"/>
            </a:lvl3pPr>
            <a:lvl4pPr>
              <a:tabLst>
                <a:tab pos="5029074" algn="r"/>
              </a:tabLst>
              <a:defRPr sz="1200"/>
            </a:lvl4pPr>
            <a:lvl5pPr>
              <a:tabLst>
                <a:tab pos="5029074" algn="r"/>
              </a:tabLst>
              <a:defRPr sz="750"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9"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2261958863"/>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1_Text and chart">
    <p:spTree>
      <p:nvGrpSpPr>
        <p:cNvPr id="1" name=""/>
        <p:cNvGrpSpPr/>
        <p:nvPr/>
      </p:nvGrpSpPr>
      <p:grpSpPr>
        <a:xfrm>
          <a:off x="0" y="0"/>
          <a:ext cx="0" cy="0"/>
          <a:chOff x="0" y="0"/>
          <a:chExt cx="0" cy="0"/>
        </a:xfrm>
      </p:grpSpPr>
      <p:sp>
        <p:nvSpPr>
          <p:cNvPr id="10" name="Content Placeholder 3"/>
          <p:cNvSpPr>
            <a:spLocks noGrp="1"/>
          </p:cNvSpPr>
          <p:nvPr>
            <p:ph sz="quarter" idx="10"/>
          </p:nvPr>
        </p:nvSpPr>
        <p:spPr>
          <a:xfrm>
            <a:off x="352425" y="1248966"/>
            <a:ext cx="4110300" cy="3238127"/>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 name="Chart Placeholder 2"/>
          <p:cNvSpPr>
            <a:spLocks noGrp="1"/>
          </p:cNvSpPr>
          <p:nvPr>
            <p:ph type="chart" sz="quarter" idx="21"/>
          </p:nvPr>
        </p:nvSpPr>
        <p:spPr>
          <a:xfrm>
            <a:off x="4679688" y="1593760"/>
            <a:ext cx="4111887" cy="2893333"/>
          </a:xfrm>
        </p:spPr>
        <p:txBody>
          <a:bodyPr/>
          <a:lstStyle/>
          <a:p>
            <a:pPr lvl="0"/>
            <a:r>
              <a:rPr lang="en-US" noProof="0"/>
              <a:t>Click icon to add chart</a:t>
            </a:r>
          </a:p>
        </p:txBody>
      </p:sp>
      <p:sp>
        <p:nvSpPr>
          <p:cNvPr id="6" name="Text Placeholder 5"/>
          <p:cNvSpPr>
            <a:spLocks noGrp="1"/>
          </p:cNvSpPr>
          <p:nvPr>
            <p:ph type="body" sz="quarter" idx="22"/>
          </p:nvPr>
        </p:nvSpPr>
        <p:spPr>
          <a:xfrm>
            <a:off x="4679688" y="1241823"/>
            <a:ext cx="4111887" cy="315515"/>
          </a:xfrm>
        </p:spPr>
        <p:txBody>
          <a:bodyPr/>
          <a:lstStyle/>
          <a:p>
            <a:pPr lvl="0"/>
            <a:r>
              <a:rPr lang="en-US" noProof="0"/>
              <a:t>Click to edit Master text styles</a:t>
            </a:r>
          </a:p>
        </p:txBody>
      </p:sp>
      <p:sp>
        <p:nvSpPr>
          <p:cNvPr id="12"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4"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3608548870"/>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1_2 chart">
    <p:spTree>
      <p:nvGrpSpPr>
        <p:cNvPr id="1" name=""/>
        <p:cNvGrpSpPr/>
        <p:nvPr/>
      </p:nvGrpSpPr>
      <p:grpSpPr>
        <a:xfrm>
          <a:off x="0" y="0"/>
          <a:ext cx="0" cy="0"/>
          <a:chOff x="0" y="0"/>
          <a:chExt cx="0" cy="0"/>
        </a:xfrm>
      </p:grpSpPr>
      <p:sp>
        <p:nvSpPr>
          <p:cNvPr id="3" name="Chart Placeholder 2"/>
          <p:cNvSpPr>
            <a:spLocks noGrp="1"/>
          </p:cNvSpPr>
          <p:nvPr>
            <p:ph type="chart" sz="quarter" idx="21"/>
          </p:nvPr>
        </p:nvSpPr>
        <p:spPr>
          <a:xfrm>
            <a:off x="4679688" y="1593760"/>
            <a:ext cx="4111887" cy="2893333"/>
          </a:xfrm>
        </p:spPr>
        <p:txBody>
          <a:bodyPr/>
          <a:lstStyle/>
          <a:p>
            <a:pPr lvl="0"/>
            <a:r>
              <a:rPr lang="en-US" noProof="0"/>
              <a:t>Click icon to add chart</a:t>
            </a:r>
          </a:p>
        </p:txBody>
      </p:sp>
      <p:sp>
        <p:nvSpPr>
          <p:cNvPr id="6" name="Text Placeholder 5"/>
          <p:cNvSpPr>
            <a:spLocks noGrp="1"/>
          </p:cNvSpPr>
          <p:nvPr>
            <p:ph type="body" sz="quarter" idx="22"/>
          </p:nvPr>
        </p:nvSpPr>
        <p:spPr>
          <a:xfrm>
            <a:off x="4679689" y="1240522"/>
            <a:ext cx="4111887" cy="315515"/>
          </a:xfrm>
        </p:spPr>
        <p:txBody>
          <a:bodyPr/>
          <a:lstStyle/>
          <a:p>
            <a:pPr lvl="0"/>
            <a:r>
              <a:rPr lang="en-US" noProof="0"/>
              <a:t>Click to edit Master text styles</a:t>
            </a:r>
          </a:p>
        </p:txBody>
      </p:sp>
      <p:sp>
        <p:nvSpPr>
          <p:cNvPr id="9" name="Chart Placeholder 2"/>
          <p:cNvSpPr>
            <a:spLocks noGrp="1"/>
          </p:cNvSpPr>
          <p:nvPr>
            <p:ph type="chart" sz="quarter" idx="24"/>
          </p:nvPr>
        </p:nvSpPr>
        <p:spPr>
          <a:xfrm>
            <a:off x="352425" y="1593760"/>
            <a:ext cx="4111888" cy="2893333"/>
          </a:xfrm>
        </p:spPr>
        <p:txBody>
          <a:bodyPr/>
          <a:lstStyle/>
          <a:p>
            <a:pPr lvl="0"/>
            <a:r>
              <a:rPr lang="en-US" noProof="0"/>
              <a:t>Click icon to add chart</a:t>
            </a:r>
          </a:p>
        </p:txBody>
      </p:sp>
      <p:sp>
        <p:nvSpPr>
          <p:cNvPr id="12" name="Text Placeholder 5"/>
          <p:cNvSpPr>
            <a:spLocks noGrp="1"/>
          </p:cNvSpPr>
          <p:nvPr>
            <p:ph type="body" sz="quarter" idx="25"/>
          </p:nvPr>
        </p:nvSpPr>
        <p:spPr>
          <a:xfrm>
            <a:off x="352424" y="1248967"/>
            <a:ext cx="4111888" cy="307070"/>
          </a:xfrm>
        </p:spPr>
        <p:txBody>
          <a:bodyPr/>
          <a:lstStyle/>
          <a:p>
            <a:pPr lvl="0"/>
            <a:r>
              <a:rPr lang="en-US" noProof="0"/>
              <a:t>Click to edit Master text styles</a:t>
            </a:r>
          </a:p>
        </p:txBody>
      </p:sp>
      <p:sp>
        <p:nvSpPr>
          <p:cNvPr id="16"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7"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26625032"/>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1_2 content with quote ">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5591338" y="1219575"/>
            <a:ext cx="3200237" cy="3504826"/>
          </a:xfrm>
          <a:prstGeom prst="rect">
            <a:avLst/>
          </a:prstGeom>
        </p:spPr>
        <p:txBody>
          <a:bodyPr/>
          <a:lstStyle>
            <a:lvl1pPr>
              <a:tabLst>
                <a:tab pos="5029074" algn="r"/>
              </a:tabLst>
              <a:defRPr sz="1800">
                <a:solidFill>
                  <a:schemeClr val="accent3"/>
                </a:solidFill>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p:txBody>
      </p:sp>
      <p:sp>
        <p:nvSpPr>
          <p:cNvPr id="8" name="Content Placeholder 3"/>
          <p:cNvSpPr>
            <a:spLocks noGrp="1"/>
          </p:cNvSpPr>
          <p:nvPr>
            <p:ph sz="quarter" idx="16"/>
          </p:nvPr>
        </p:nvSpPr>
        <p:spPr>
          <a:xfrm>
            <a:off x="352425" y="1248966"/>
            <a:ext cx="4995650" cy="3475435"/>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1"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956790783"/>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1_Team profile">
    <p:spTree>
      <p:nvGrpSpPr>
        <p:cNvPr id="1" name=""/>
        <p:cNvGrpSpPr/>
        <p:nvPr/>
      </p:nvGrpSpPr>
      <p:grpSpPr>
        <a:xfrm>
          <a:off x="0" y="0"/>
          <a:ext cx="0" cy="0"/>
          <a:chOff x="0" y="0"/>
          <a:chExt cx="0" cy="0"/>
        </a:xfrm>
      </p:grpSpPr>
      <p:sp>
        <p:nvSpPr>
          <p:cNvPr id="4" name="Picture Placeholder 6"/>
          <p:cNvSpPr>
            <a:spLocks noGrp="1"/>
          </p:cNvSpPr>
          <p:nvPr>
            <p:ph type="pic" sz="quarter" idx="13"/>
          </p:nvPr>
        </p:nvSpPr>
        <p:spPr>
          <a:xfrm>
            <a:off x="366557" y="1275160"/>
            <a:ext cx="1998000" cy="945000"/>
          </a:xfrm>
        </p:spPr>
        <p:txBody>
          <a:bodyPr/>
          <a:lstStyle/>
          <a:p>
            <a:pPr lvl="0"/>
            <a:r>
              <a:rPr lang="en-US" noProof="0"/>
              <a:t>Click icon to add picture</a:t>
            </a:r>
          </a:p>
        </p:txBody>
      </p:sp>
      <p:sp>
        <p:nvSpPr>
          <p:cNvPr id="5" name="Picture Placeholder 6"/>
          <p:cNvSpPr>
            <a:spLocks noGrp="1"/>
          </p:cNvSpPr>
          <p:nvPr>
            <p:ph type="pic" sz="quarter" idx="14"/>
          </p:nvPr>
        </p:nvSpPr>
        <p:spPr>
          <a:xfrm>
            <a:off x="2505780" y="1275159"/>
            <a:ext cx="1998000" cy="945000"/>
          </a:xfrm>
        </p:spPr>
        <p:txBody>
          <a:bodyPr/>
          <a:lstStyle/>
          <a:p>
            <a:pPr lvl="0"/>
            <a:r>
              <a:rPr lang="en-US" noProof="0"/>
              <a:t>Click icon to add picture</a:t>
            </a:r>
          </a:p>
        </p:txBody>
      </p:sp>
      <p:sp>
        <p:nvSpPr>
          <p:cNvPr id="6" name="Picture Placeholder 6"/>
          <p:cNvSpPr>
            <a:spLocks noGrp="1"/>
          </p:cNvSpPr>
          <p:nvPr>
            <p:ph type="pic" sz="quarter" idx="15"/>
          </p:nvPr>
        </p:nvSpPr>
        <p:spPr>
          <a:xfrm>
            <a:off x="4645004" y="1275159"/>
            <a:ext cx="1998000" cy="945000"/>
          </a:xfrm>
        </p:spPr>
        <p:txBody>
          <a:bodyPr/>
          <a:lstStyle/>
          <a:p>
            <a:pPr lvl="0"/>
            <a:r>
              <a:rPr lang="en-US" noProof="0"/>
              <a:t>Click icon to add picture</a:t>
            </a:r>
          </a:p>
        </p:txBody>
      </p:sp>
      <p:sp>
        <p:nvSpPr>
          <p:cNvPr id="7" name="Picture Placeholder 6"/>
          <p:cNvSpPr>
            <a:spLocks noGrp="1"/>
          </p:cNvSpPr>
          <p:nvPr>
            <p:ph type="pic" sz="quarter" idx="16"/>
          </p:nvPr>
        </p:nvSpPr>
        <p:spPr>
          <a:xfrm>
            <a:off x="6784227" y="1275159"/>
            <a:ext cx="1998000" cy="945000"/>
          </a:xfrm>
        </p:spPr>
        <p:txBody>
          <a:bodyPr/>
          <a:lstStyle/>
          <a:p>
            <a:pPr lvl="0"/>
            <a:r>
              <a:rPr lang="en-US" noProof="0"/>
              <a:t>Click icon to add picture</a:t>
            </a:r>
          </a:p>
        </p:txBody>
      </p:sp>
      <p:sp>
        <p:nvSpPr>
          <p:cNvPr id="9" name="Text Placeholder 8"/>
          <p:cNvSpPr>
            <a:spLocks noGrp="1"/>
          </p:cNvSpPr>
          <p:nvPr>
            <p:ph type="body" sz="quarter" idx="17"/>
          </p:nvPr>
        </p:nvSpPr>
        <p:spPr>
          <a:xfrm>
            <a:off x="361772" y="2307430"/>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8"/>
          </p:nvPr>
        </p:nvSpPr>
        <p:spPr>
          <a:xfrm>
            <a:off x="4655408" y="2309807"/>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9"/>
          </p:nvPr>
        </p:nvSpPr>
        <p:spPr>
          <a:xfrm>
            <a:off x="2508590" y="2307430"/>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Text Placeholder 8"/>
          <p:cNvSpPr>
            <a:spLocks noGrp="1"/>
          </p:cNvSpPr>
          <p:nvPr>
            <p:ph type="body" sz="quarter" idx="20"/>
          </p:nvPr>
        </p:nvSpPr>
        <p:spPr>
          <a:xfrm>
            <a:off x="6802227" y="2309807"/>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8"/>
          <p:cNvSpPr>
            <a:spLocks noGrp="1"/>
          </p:cNvSpPr>
          <p:nvPr>
            <p:ph type="body" sz="quarter" idx="21"/>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5"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402172471"/>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1_Team profile 2">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2BCBD19-05F9-4D90-88EE-6D733AFE8DA8}"/>
              </a:ext>
            </a:extLst>
          </p:cNvPr>
          <p:cNvSpPr/>
          <p:nvPr userDrawn="1"/>
        </p:nvSpPr>
        <p:spPr>
          <a:xfrm>
            <a:off x="357188" y="127754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17" name="Rectangle 16">
            <a:extLst>
              <a:ext uri="{FF2B5EF4-FFF2-40B4-BE49-F238E27FC236}">
                <a16:creationId xmlns:a16="http://schemas.microsoft.com/office/drawing/2014/main" id="{1CDCAD9C-DB21-4B92-861D-119CC3EA8C25}"/>
              </a:ext>
            </a:extLst>
          </p:cNvPr>
          <p:cNvSpPr/>
          <p:nvPr userDrawn="1"/>
        </p:nvSpPr>
        <p:spPr>
          <a:xfrm>
            <a:off x="4638675" y="127754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20" name="Rectangle 19">
            <a:extLst>
              <a:ext uri="{FF2B5EF4-FFF2-40B4-BE49-F238E27FC236}">
                <a16:creationId xmlns:a16="http://schemas.microsoft.com/office/drawing/2014/main" id="{FB4E2C0A-D3FA-411E-9A49-D93AA19A7078}"/>
              </a:ext>
            </a:extLst>
          </p:cNvPr>
          <p:cNvSpPr/>
          <p:nvPr userDrawn="1"/>
        </p:nvSpPr>
        <p:spPr>
          <a:xfrm>
            <a:off x="352425" y="304919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21" name="Rectangle 20">
            <a:extLst>
              <a:ext uri="{FF2B5EF4-FFF2-40B4-BE49-F238E27FC236}">
                <a16:creationId xmlns:a16="http://schemas.microsoft.com/office/drawing/2014/main" id="{26BB64EE-B75A-4CF6-A7F6-A02D74F9FD64}"/>
              </a:ext>
            </a:extLst>
          </p:cNvPr>
          <p:cNvSpPr/>
          <p:nvPr userDrawn="1"/>
        </p:nvSpPr>
        <p:spPr>
          <a:xfrm>
            <a:off x="4638675" y="304919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8" name="Picture Placeholder 11"/>
          <p:cNvSpPr>
            <a:spLocks noGrp="1"/>
          </p:cNvSpPr>
          <p:nvPr>
            <p:ph type="pic" sz="quarter" idx="25"/>
          </p:nvPr>
        </p:nvSpPr>
        <p:spPr>
          <a:xfrm>
            <a:off x="357585" y="1410160"/>
            <a:ext cx="1587600" cy="1193400"/>
          </a:xfrm>
        </p:spPr>
        <p:txBody>
          <a:bodyPr/>
          <a:lstStyle>
            <a:lvl1pPr algn="ctr">
              <a:defRPr/>
            </a:lvl1pPr>
          </a:lstStyle>
          <a:p>
            <a:pPr lvl="0"/>
            <a:r>
              <a:rPr lang="en-US" noProof="0"/>
              <a:t>Click icon to add picture</a:t>
            </a:r>
          </a:p>
        </p:txBody>
      </p:sp>
      <p:sp>
        <p:nvSpPr>
          <p:cNvPr id="9" name="Picture Placeholder 11"/>
          <p:cNvSpPr>
            <a:spLocks noGrp="1"/>
          </p:cNvSpPr>
          <p:nvPr>
            <p:ph type="pic" sz="quarter" idx="27"/>
          </p:nvPr>
        </p:nvSpPr>
        <p:spPr>
          <a:xfrm>
            <a:off x="4653073" y="1410159"/>
            <a:ext cx="1587600" cy="1193400"/>
          </a:xfrm>
        </p:spPr>
        <p:txBody>
          <a:bodyPr/>
          <a:lstStyle>
            <a:lvl1pPr algn="ctr">
              <a:defRPr/>
            </a:lvl1pPr>
          </a:lstStyle>
          <a:p>
            <a:pPr lvl="0"/>
            <a:r>
              <a:rPr lang="en-US" noProof="0"/>
              <a:t>Click icon to add picture</a:t>
            </a:r>
          </a:p>
        </p:txBody>
      </p:sp>
      <p:sp>
        <p:nvSpPr>
          <p:cNvPr id="10" name="Picture Placeholder 11"/>
          <p:cNvSpPr>
            <a:spLocks noGrp="1"/>
          </p:cNvSpPr>
          <p:nvPr>
            <p:ph type="pic" sz="quarter" idx="29"/>
          </p:nvPr>
        </p:nvSpPr>
        <p:spPr>
          <a:xfrm>
            <a:off x="361334" y="3192158"/>
            <a:ext cx="1587600" cy="1193400"/>
          </a:xfrm>
        </p:spPr>
        <p:txBody>
          <a:bodyPr/>
          <a:lstStyle>
            <a:lvl1pPr algn="ctr">
              <a:defRPr/>
            </a:lvl1pPr>
          </a:lstStyle>
          <a:p>
            <a:pPr lvl="0"/>
            <a:r>
              <a:rPr lang="en-US" noProof="0"/>
              <a:t>Click icon to add picture</a:t>
            </a:r>
          </a:p>
        </p:txBody>
      </p:sp>
      <p:sp>
        <p:nvSpPr>
          <p:cNvPr id="11" name="Picture Placeholder 11"/>
          <p:cNvSpPr>
            <a:spLocks noGrp="1"/>
          </p:cNvSpPr>
          <p:nvPr>
            <p:ph type="pic" sz="quarter" idx="31"/>
          </p:nvPr>
        </p:nvSpPr>
        <p:spPr>
          <a:xfrm>
            <a:off x="4653073" y="3192158"/>
            <a:ext cx="1587600" cy="1193400"/>
          </a:xfrm>
        </p:spPr>
        <p:txBody>
          <a:bodyPr/>
          <a:lstStyle>
            <a:lvl1pPr algn="ctr">
              <a:defRPr/>
            </a:lvl1pPr>
          </a:lstStyle>
          <a:p>
            <a:pPr lvl="0"/>
            <a:r>
              <a:rPr lang="en-US" noProof="0"/>
              <a:t>Click icon to add picture</a:t>
            </a:r>
          </a:p>
        </p:txBody>
      </p:sp>
      <p:sp>
        <p:nvSpPr>
          <p:cNvPr id="13" name="Text Placeholder 12"/>
          <p:cNvSpPr>
            <a:spLocks noGrp="1"/>
          </p:cNvSpPr>
          <p:nvPr>
            <p:ph type="body" sz="quarter" idx="32"/>
          </p:nvPr>
        </p:nvSpPr>
        <p:spPr>
          <a:xfrm>
            <a:off x="2130585" y="1410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4" name="Text Placeholder 12"/>
          <p:cNvSpPr>
            <a:spLocks noGrp="1"/>
          </p:cNvSpPr>
          <p:nvPr>
            <p:ph type="body" sz="quarter" idx="33"/>
          </p:nvPr>
        </p:nvSpPr>
        <p:spPr>
          <a:xfrm>
            <a:off x="6413007" y="1410160"/>
            <a:ext cx="2378268"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5" name="Text Placeholder 12"/>
          <p:cNvSpPr>
            <a:spLocks noGrp="1"/>
          </p:cNvSpPr>
          <p:nvPr>
            <p:ph type="body" sz="quarter" idx="34"/>
          </p:nvPr>
        </p:nvSpPr>
        <p:spPr>
          <a:xfrm>
            <a:off x="2101913" y="3192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6" name="Text Placeholder 12"/>
          <p:cNvSpPr>
            <a:spLocks noGrp="1"/>
          </p:cNvSpPr>
          <p:nvPr>
            <p:ph type="body" sz="quarter" idx="35"/>
          </p:nvPr>
        </p:nvSpPr>
        <p:spPr>
          <a:xfrm>
            <a:off x="6411675" y="3192159"/>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8"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9"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3461917384"/>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1_3 picture and text">
    <p:spTree>
      <p:nvGrpSpPr>
        <p:cNvPr id="1" name=""/>
        <p:cNvGrpSpPr/>
        <p:nvPr/>
      </p:nvGrpSpPr>
      <p:grpSpPr>
        <a:xfrm>
          <a:off x="0" y="0"/>
          <a:ext cx="0" cy="0"/>
          <a:chOff x="0" y="0"/>
          <a:chExt cx="0" cy="0"/>
        </a:xfrm>
      </p:grpSpPr>
      <p:sp>
        <p:nvSpPr>
          <p:cNvPr id="4" name="Picture Placeholder 7"/>
          <p:cNvSpPr>
            <a:spLocks noGrp="1"/>
          </p:cNvSpPr>
          <p:nvPr>
            <p:ph type="pic" sz="quarter" idx="13"/>
          </p:nvPr>
        </p:nvSpPr>
        <p:spPr>
          <a:xfrm>
            <a:off x="358957" y="1275160"/>
            <a:ext cx="2729484" cy="1539623"/>
          </a:xfrm>
        </p:spPr>
        <p:txBody>
          <a:bodyPr/>
          <a:lstStyle/>
          <a:p>
            <a:pPr lvl="0"/>
            <a:r>
              <a:rPr lang="en-US" noProof="0"/>
              <a:t>Click icon to add picture</a:t>
            </a:r>
          </a:p>
        </p:txBody>
      </p:sp>
      <p:sp>
        <p:nvSpPr>
          <p:cNvPr id="5" name="Picture Placeholder 7"/>
          <p:cNvSpPr>
            <a:spLocks noGrp="1"/>
          </p:cNvSpPr>
          <p:nvPr>
            <p:ph type="pic" sz="quarter" idx="14"/>
          </p:nvPr>
        </p:nvSpPr>
        <p:spPr>
          <a:xfrm>
            <a:off x="6062088" y="1275160"/>
            <a:ext cx="2729487" cy="1544324"/>
          </a:xfrm>
        </p:spPr>
        <p:txBody>
          <a:bodyPr/>
          <a:lstStyle/>
          <a:p>
            <a:pPr lvl="0"/>
            <a:r>
              <a:rPr lang="en-US" noProof="0"/>
              <a:t>Click icon to add picture</a:t>
            </a:r>
          </a:p>
        </p:txBody>
      </p:sp>
      <p:sp>
        <p:nvSpPr>
          <p:cNvPr id="6" name="Picture Placeholder 7"/>
          <p:cNvSpPr>
            <a:spLocks noGrp="1"/>
          </p:cNvSpPr>
          <p:nvPr>
            <p:ph type="pic" sz="quarter" idx="15"/>
          </p:nvPr>
        </p:nvSpPr>
        <p:spPr>
          <a:xfrm>
            <a:off x="3213141" y="1275160"/>
            <a:ext cx="2727722" cy="1543325"/>
          </a:xfrm>
        </p:spPr>
        <p:txBody>
          <a:bodyPr/>
          <a:lstStyle/>
          <a:p>
            <a:pPr lvl="0"/>
            <a:r>
              <a:rPr lang="en-US" noProof="0"/>
              <a:t>Click icon to add picture</a:t>
            </a:r>
          </a:p>
        </p:txBody>
      </p:sp>
      <p:sp>
        <p:nvSpPr>
          <p:cNvPr id="9" name="Text Placeholder 18"/>
          <p:cNvSpPr>
            <a:spLocks noGrp="1"/>
          </p:cNvSpPr>
          <p:nvPr>
            <p:ph idx="1"/>
          </p:nvPr>
        </p:nvSpPr>
        <p:spPr>
          <a:xfrm>
            <a:off x="358957" y="2874169"/>
            <a:ext cx="2729484" cy="1636080"/>
          </a:xfrm>
          <a:prstGeom prst="rect">
            <a:avLst/>
          </a:prstGeo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Text Placeholder 18"/>
          <p:cNvSpPr>
            <a:spLocks noGrp="1"/>
          </p:cNvSpPr>
          <p:nvPr>
            <p:ph idx="16"/>
          </p:nvPr>
        </p:nvSpPr>
        <p:spPr>
          <a:xfrm>
            <a:off x="3208735" y="2874168"/>
            <a:ext cx="2727722" cy="1640015"/>
          </a:xfrm>
          <a:prstGeom prst="rect">
            <a:avLst/>
          </a:prstGeo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18"/>
          <p:cNvSpPr>
            <a:spLocks noGrp="1"/>
          </p:cNvSpPr>
          <p:nvPr>
            <p:ph idx="17"/>
          </p:nvPr>
        </p:nvSpPr>
        <p:spPr>
          <a:xfrm>
            <a:off x="6062088" y="2874168"/>
            <a:ext cx="2729487" cy="1641076"/>
          </a:xfrm>
          <a:prstGeom prst="rect">
            <a:avLst/>
          </a:prstGeo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8"/>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2"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2382688056"/>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1_Title &amp; subtitle">
    <p:spTree>
      <p:nvGrpSpPr>
        <p:cNvPr id="1" name=""/>
        <p:cNvGrpSpPr/>
        <p:nvPr/>
      </p:nvGrpSpPr>
      <p:grpSpPr>
        <a:xfrm>
          <a:off x="0" y="0"/>
          <a:ext cx="0" cy="0"/>
          <a:chOff x="0" y="0"/>
          <a:chExt cx="0" cy="0"/>
        </a:xfrm>
      </p:grpSpPr>
      <p:sp>
        <p:nvSpPr>
          <p:cNvPr id="4"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5"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2732819888"/>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1_Qualifications 2 x 1">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27C244F-4DB1-4EB2-8BE5-E70F292405BD}"/>
              </a:ext>
            </a:extLst>
          </p:cNvPr>
          <p:cNvSpPr/>
          <p:nvPr userDrawn="1"/>
        </p:nvSpPr>
        <p:spPr>
          <a:xfrm>
            <a:off x="352425" y="1278732"/>
            <a:ext cx="415766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9" name="Rectangle 8">
            <a:extLst>
              <a:ext uri="{FF2B5EF4-FFF2-40B4-BE49-F238E27FC236}">
                <a16:creationId xmlns:a16="http://schemas.microsoft.com/office/drawing/2014/main" id="{2B47BDD3-265B-4045-A7AE-3CCA958BF6C3}"/>
              </a:ext>
            </a:extLst>
          </p:cNvPr>
          <p:cNvSpPr/>
          <p:nvPr userDrawn="1"/>
        </p:nvSpPr>
        <p:spPr>
          <a:xfrm>
            <a:off x="4625579" y="1278732"/>
            <a:ext cx="415885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10"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1" name="Title Placeholder 1"/>
          <p:cNvSpPr>
            <a:spLocks noGrp="1"/>
          </p:cNvSpPr>
          <p:nvPr>
            <p:ph type="title"/>
          </p:nvPr>
        </p:nvSpPr>
        <p:spPr>
          <a:xfrm>
            <a:off x="352425" y="301940"/>
            <a:ext cx="8439150" cy="250576"/>
          </a:xfrm>
          <a:prstGeom prst="rect">
            <a:avLst/>
          </a:prstGeom>
        </p:spPr>
        <p:txBody>
          <a:bodyPr tIns="0" rIns="0"/>
          <a:lstStyle>
            <a:lvl1pPr>
              <a:defRPr sz="1500"/>
            </a:lvl1pPr>
          </a:lstStyle>
          <a:p>
            <a:r>
              <a:rPr lang="en-US" noProof="0"/>
              <a:t>Click to edit Master title style</a:t>
            </a:r>
          </a:p>
        </p:txBody>
      </p:sp>
      <p:sp>
        <p:nvSpPr>
          <p:cNvPr id="14" name="Text Placeholder 8"/>
          <p:cNvSpPr>
            <a:spLocks noGrp="1"/>
          </p:cNvSpPr>
          <p:nvPr>
            <p:ph type="body" sz="quarter" idx="17"/>
          </p:nvPr>
        </p:nvSpPr>
        <p:spPr>
          <a:xfrm>
            <a:off x="352424"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ext Placeholder 8"/>
          <p:cNvSpPr>
            <a:spLocks noGrp="1"/>
          </p:cNvSpPr>
          <p:nvPr>
            <p:ph type="body" sz="quarter" idx="21"/>
          </p:nvPr>
        </p:nvSpPr>
        <p:spPr>
          <a:xfrm>
            <a:off x="4633097"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9" name="Picture Placeholder 29"/>
          <p:cNvSpPr>
            <a:spLocks noGrp="1"/>
          </p:cNvSpPr>
          <p:nvPr>
            <p:ph type="pic" sz="quarter" idx="20"/>
          </p:nvPr>
        </p:nvSpPr>
        <p:spPr>
          <a:xfrm>
            <a:off x="7850727" y="1393419"/>
            <a:ext cx="933121"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lvl="0"/>
            <a:r>
              <a:rPr lang="en-US" noProof="0"/>
              <a:t>Click icon to add picture</a:t>
            </a:r>
          </a:p>
        </p:txBody>
      </p:sp>
      <p:sp>
        <p:nvSpPr>
          <p:cNvPr id="20" name="Picture Placeholder 29"/>
          <p:cNvSpPr>
            <a:spLocks noGrp="1"/>
          </p:cNvSpPr>
          <p:nvPr>
            <p:ph type="pic" sz="quarter" idx="19"/>
          </p:nvPr>
        </p:nvSpPr>
        <p:spPr>
          <a:xfrm>
            <a:off x="3551096" y="1397938"/>
            <a:ext cx="933680"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lvl="0"/>
            <a:r>
              <a:rPr lang="en-US" noProof="0"/>
              <a:t>Click icon to add picture</a:t>
            </a:r>
          </a:p>
        </p:txBody>
      </p:sp>
    </p:spTree>
    <p:extLst>
      <p:ext uri="{BB962C8B-B14F-4D97-AF65-F5344CB8AC3E}">
        <p14:creationId xmlns:p14="http://schemas.microsoft.com/office/powerpoint/2010/main" val="23854333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Divider">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pPr lvl="0"/>
            <a:r>
              <a:rPr lang="en-US" noProof="0"/>
              <a:t>Click icon to add picture</a:t>
            </a:r>
          </a:p>
        </p:txBody>
      </p:sp>
      <p:sp>
        <p:nvSpPr>
          <p:cNvPr id="3" name="Title 1"/>
          <p:cNvSpPr>
            <a:spLocks noGrp="1"/>
          </p:cNvSpPr>
          <p:nvPr>
            <p:ph type="title"/>
          </p:nvPr>
        </p:nvSpPr>
        <p:spPr>
          <a:xfrm>
            <a:off x="685802" y="2359661"/>
            <a:ext cx="3291840" cy="2783839"/>
          </a:xfrm>
          <a:solidFill>
            <a:schemeClr val="bg1"/>
          </a:solidFill>
        </p:spPr>
        <p:txBody>
          <a:bodyPr lIns="365760" tIns="365760" rIns="365760" bIns="1280160" anchor="b">
            <a:spAutoFit/>
          </a:bodyPr>
          <a:lstStyle>
            <a:lvl1pPr>
              <a:lnSpc>
                <a:spcPct val="90000"/>
              </a:lnSpc>
              <a:defRPr lang="en-US" sz="2700" b="1" baseline="0" dirty="0">
                <a:solidFill>
                  <a:sysClr val="windowText" lastClr="000000"/>
                </a:solidFill>
                <a:latin typeface="+mn-lt"/>
              </a:defRPr>
            </a:lvl1pPr>
          </a:lstStyle>
          <a:p>
            <a:pPr lvl="0"/>
            <a:r>
              <a:rPr lang="en-US"/>
              <a:t>Click to edit Master title style</a:t>
            </a:r>
          </a:p>
        </p:txBody>
      </p:sp>
      <p:sp>
        <p:nvSpPr>
          <p:cNvPr id="4" name="Text Placeholder 4"/>
          <p:cNvSpPr>
            <a:spLocks noGrp="1"/>
          </p:cNvSpPr>
          <p:nvPr>
            <p:ph type="body" sz="quarter" idx="10"/>
          </p:nvPr>
        </p:nvSpPr>
        <p:spPr>
          <a:xfrm>
            <a:off x="685802" y="4271122"/>
            <a:ext cx="3291840" cy="872378"/>
          </a:xfrm>
        </p:spPr>
        <p:txBody>
          <a:bodyPr lIns="365760" rIns="365760"/>
          <a:lstStyle>
            <a:lvl1pPr marL="0" indent="0">
              <a:buNone/>
              <a:defRPr lang="en-US" sz="1050" baseline="0" dirty="0"/>
            </a:lvl1pPr>
          </a:lstStyle>
          <a:p>
            <a:pPr lvl="0"/>
            <a:r>
              <a:rPr lang="en-US"/>
              <a:t>Edit Master text styles</a:t>
            </a:r>
          </a:p>
        </p:txBody>
      </p:sp>
    </p:spTree>
    <p:extLst>
      <p:ext uri="{BB962C8B-B14F-4D97-AF65-F5344CB8AC3E}">
        <p14:creationId xmlns:p14="http://schemas.microsoft.com/office/powerpoint/2010/main" val="2313798402"/>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1_Qualifications 2 x 2">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27CF398-366A-45C1-B300-9362E45BB232}"/>
              </a:ext>
            </a:extLst>
          </p:cNvPr>
          <p:cNvSpPr/>
          <p:nvPr userDrawn="1"/>
        </p:nvSpPr>
        <p:spPr>
          <a:xfrm>
            <a:off x="352425" y="1278732"/>
            <a:ext cx="415766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13" name="Rectangle 12">
            <a:extLst>
              <a:ext uri="{FF2B5EF4-FFF2-40B4-BE49-F238E27FC236}">
                <a16:creationId xmlns:a16="http://schemas.microsoft.com/office/drawing/2014/main" id="{5A1D5C3A-01C3-4BC3-AF78-87EB6D73F402}"/>
              </a:ext>
            </a:extLst>
          </p:cNvPr>
          <p:cNvSpPr/>
          <p:nvPr userDrawn="1"/>
        </p:nvSpPr>
        <p:spPr>
          <a:xfrm>
            <a:off x="4625579" y="1278732"/>
            <a:ext cx="415885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16" name="Rectangle 15">
            <a:extLst>
              <a:ext uri="{FF2B5EF4-FFF2-40B4-BE49-F238E27FC236}">
                <a16:creationId xmlns:a16="http://schemas.microsoft.com/office/drawing/2014/main" id="{D3335A50-DDA0-4B37-A4C7-86CFC8C1671A}"/>
              </a:ext>
            </a:extLst>
          </p:cNvPr>
          <p:cNvSpPr/>
          <p:nvPr userDrawn="1"/>
        </p:nvSpPr>
        <p:spPr>
          <a:xfrm>
            <a:off x="352425" y="3077767"/>
            <a:ext cx="415766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20" name="Rectangle 19">
            <a:extLst>
              <a:ext uri="{FF2B5EF4-FFF2-40B4-BE49-F238E27FC236}">
                <a16:creationId xmlns:a16="http://schemas.microsoft.com/office/drawing/2014/main" id="{4751AF92-4CC7-4841-BFAF-56729997CED6}"/>
              </a:ext>
            </a:extLst>
          </p:cNvPr>
          <p:cNvSpPr/>
          <p:nvPr userDrawn="1"/>
        </p:nvSpPr>
        <p:spPr>
          <a:xfrm>
            <a:off x="4625579" y="3077767"/>
            <a:ext cx="415885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8" name="Text Placeholder 8"/>
          <p:cNvSpPr>
            <a:spLocks noGrp="1"/>
          </p:cNvSpPr>
          <p:nvPr>
            <p:ph type="body" sz="quarter" idx="17"/>
          </p:nvPr>
        </p:nvSpPr>
        <p:spPr>
          <a:xfrm>
            <a:off x="352424" y="1393420"/>
            <a:ext cx="4158000" cy="1271588"/>
          </a:xfrm>
        </p:spPr>
        <p:txBody>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21"/>
          </p:nvPr>
        </p:nvSpPr>
        <p:spPr>
          <a:xfrm>
            <a:off x="4633097" y="1393420"/>
            <a:ext cx="4158000" cy="1271588"/>
          </a:xfrm>
        </p:spPr>
        <p:txBody>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Picture Placeholder 29"/>
          <p:cNvSpPr>
            <a:spLocks noGrp="1"/>
          </p:cNvSpPr>
          <p:nvPr>
            <p:ph type="pic" sz="quarter" idx="20"/>
          </p:nvPr>
        </p:nvSpPr>
        <p:spPr>
          <a:xfrm>
            <a:off x="7850727" y="1393419"/>
            <a:ext cx="933121"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lvl="0"/>
            <a:r>
              <a:rPr lang="en-US" noProof="0"/>
              <a:t>Click icon to add picture</a:t>
            </a:r>
          </a:p>
        </p:txBody>
      </p:sp>
      <p:sp>
        <p:nvSpPr>
          <p:cNvPr id="10" name="Text Placeholder 8"/>
          <p:cNvSpPr>
            <a:spLocks noGrp="1"/>
          </p:cNvSpPr>
          <p:nvPr>
            <p:ph type="body" sz="quarter" idx="22"/>
          </p:nvPr>
        </p:nvSpPr>
        <p:spPr>
          <a:xfrm>
            <a:off x="352424" y="3187261"/>
            <a:ext cx="4158000" cy="1271588"/>
          </a:xfrm>
        </p:spPr>
        <p:txBody>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23"/>
          </p:nvPr>
        </p:nvSpPr>
        <p:spPr>
          <a:xfrm>
            <a:off x="4633095" y="3187261"/>
            <a:ext cx="4158000" cy="1271588"/>
          </a:xfrm>
        </p:spPr>
        <p:txBody>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Picture Placeholder 29"/>
          <p:cNvSpPr>
            <a:spLocks noGrp="1"/>
          </p:cNvSpPr>
          <p:nvPr>
            <p:ph type="pic" sz="quarter" idx="24"/>
          </p:nvPr>
        </p:nvSpPr>
        <p:spPr>
          <a:xfrm>
            <a:off x="3525327" y="3187263"/>
            <a:ext cx="956187"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lvl="0"/>
            <a:r>
              <a:rPr lang="en-US" noProof="0"/>
              <a:t>Click icon to add picture</a:t>
            </a:r>
          </a:p>
        </p:txBody>
      </p:sp>
      <p:sp>
        <p:nvSpPr>
          <p:cNvPr id="15" name="Picture Placeholder 29"/>
          <p:cNvSpPr>
            <a:spLocks noGrp="1"/>
          </p:cNvSpPr>
          <p:nvPr>
            <p:ph type="pic" sz="quarter" idx="25"/>
          </p:nvPr>
        </p:nvSpPr>
        <p:spPr>
          <a:xfrm>
            <a:off x="7844277" y="3186157"/>
            <a:ext cx="933120"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lvl="0"/>
            <a:r>
              <a:rPr lang="en-US" noProof="0"/>
              <a:t>Click icon to add picture</a:t>
            </a:r>
          </a:p>
        </p:txBody>
      </p:sp>
      <p:sp>
        <p:nvSpPr>
          <p:cNvPr id="17" name="Picture Placeholder 29"/>
          <p:cNvSpPr>
            <a:spLocks noGrp="1"/>
          </p:cNvSpPr>
          <p:nvPr>
            <p:ph type="pic" sz="quarter" idx="19"/>
          </p:nvPr>
        </p:nvSpPr>
        <p:spPr>
          <a:xfrm>
            <a:off x="3551096" y="1397938"/>
            <a:ext cx="933680"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lvl="0"/>
            <a:r>
              <a:rPr lang="en-US" noProof="0"/>
              <a:t>Click icon to add picture</a:t>
            </a:r>
          </a:p>
        </p:txBody>
      </p:sp>
      <p:sp>
        <p:nvSpPr>
          <p:cNvPr id="18"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9"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634203346"/>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1_3 column green lin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397B662-184F-496D-8BE7-DBAC21A50200}"/>
              </a:ext>
            </a:extLst>
          </p:cNvPr>
          <p:cNvSpPr/>
          <p:nvPr userDrawn="1"/>
        </p:nvSpPr>
        <p:spPr>
          <a:xfrm>
            <a:off x="3208735" y="1279923"/>
            <a:ext cx="2727722"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13" name="Rectangle 12">
            <a:extLst>
              <a:ext uri="{FF2B5EF4-FFF2-40B4-BE49-F238E27FC236}">
                <a16:creationId xmlns:a16="http://schemas.microsoft.com/office/drawing/2014/main" id="{29F7BEF3-AD47-44F2-8484-3FEEE7989527}"/>
              </a:ext>
            </a:extLst>
          </p:cNvPr>
          <p:cNvSpPr/>
          <p:nvPr userDrawn="1"/>
        </p:nvSpPr>
        <p:spPr>
          <a:xfrm>
            <a:off x="352425" y="1279923"/>
            <a:ext cx="2720579"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14" name="Rectangle 13">
            <a:extLst>
              <a:ext uri="{FF2B5EF4-FFF2-40B4-BE49-F238E27FC236}">
                <a16:creationId xmlns:a16="http://schemas.microsoft.com/office/drawing/2014/main" id="{38532B8E-2389-437D-B396-8DEC336204F5}"/>
              </a:ext>
            </a:extLst>
          </p:cNvPr>
          <p:cNvSpPr/>
          <p:nvPr userDrawn="1"/>
        </p:nvSpPr>
        <p:spPr>
          <a:xfrm>
            <a:off x="6078141" y="1279923"/>
            <a:ext cx="2721769"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7" name="Text Placeholder 8"/>
          <p:cNvSpPr>
            <a:spLocks noGrp="1"/>
          </p:cNvSpPr>
          <p:nvPr>
            <p:ph type="body" sz="quarter" idx="17"/>
          </p:nvPr>
        </p:nvSpPr>
        <p:spPr>
          <a:xfrm>
            <a:off x="3208735" y="1388581"/>
            <a:ext cx="2722626"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8"/>
          </p:nvPr>
        </p:nvSpPr>
        <p:spPr>
          <a:xfrm>
            <a:off x="352425" y="1388581"/>
            <a:ext cx="272057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9"/>
          </p:nvPr>
        </p:nvSpPr>
        <p:spPr>
          <a:xfrm>
            <a:off x="6069807" y="1388581"/>
            <a:ext cx="272176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2"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2577475901"/>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1_4 column icon">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0"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725867244"/>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preserve="1" userDrawn="1">
  <p:cSld name="2_4 column icon green">
    <p:bg>
      <p:bgPr>
        <a:solidFill>
          <a:schemeClr val="accent2"/>
        </a:solidFill>
        <a:effectLst/>
      </p:bgPr>
    </p:bg>
    <p:spTree>
      <p:nvGrpSpPr>
        <p:cNvPr id="1" name=""/>
        <p:cNvGrpSpPr/>
        <p:nvPr/>
      </p:nvGrpSpPr>
      <p:grpSpPr>
        <a:xfrm>
          <a:off x="0" y="0"/>
          <a:ext cx="0" cy="0"/>
          <a:chOff x="0" y="0"/>
          <a:chExt cx="0" cy="0"/>
        </a:xfrm>
      </p:grpSpPr>
      <p:sp>
        <p:nvSpPr>
          <p:cNvPr id="8" name="Copyright">
            <a:extLst>
              <a:ext uri="{FF2B5EF4-FFF2-40B4-BE49-F238E27FC236}">
                <a16:creationId xmlns:a16="http://schemas.microsoft.com/office/drawing/2014/main" id="{6F8167C4-EADE-43C8-86D8-D9332DA49AF7}"/>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500FD2B8-56DC-48F1-8AAE-BB8810A4F28B}"/>
              </a:ext>
            </a:extLst>
          </p:cNvPr>
          <p:cNvSpPr txBox="1"/>
          <p:nvPr userDrawn="1"/>
        </p:nvSpPr>
        <p:spPr>
          <a:xfrm>
            <a:off x="8536782"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9DF74943-6E8D-4AFE-A846-757F97F63869}"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0" name="CaseCode">
            <a:extLst>
              <a:ext uri="{FF2B5EF4-FFF2-40B4-BE49-F238E27FC236}">
                <a16:creationId xmlns:a16="http://schemas.microsoft.com/office/drawing/2014/main" id="{10E2051D-190C-47A1-A016-DE644E9CF252}"/>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6"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chemeClr val="bg1"/>
                </a:solidFill>
              </a:defRPr>
            </a:lvl1pPr>
          </a:lstStyle>
          <a:p>
            <a:pPr lvl="0"/>
            <a:r>
              <a:rPr lang="en-US" noProof="0"/>
              <a:t>Edit Master text styles</a:t>
            </a:r>
          </a:p>
        </p:txBody>
      </p:sp>
      <p:sp>
        <p:nvSpPr>
          <p:cNvPr id="17" name="Title Placeholder 1"/>
          <p:cNvSpPr>
            <a:spLocks noGrp="1"/>
          </p:cNvSpPr>
          <p:nvPr>
            <p:ph type="title"/>
          </p:nvPr>
        </p:nvSpPr>
        <p:spPr>
          <a:xfrm>
            <a:off x="352425" y="301940"/>
            <a:ext cx="8439150" cy="250577"/>
          </a:xfrm>
          <a:prstGeom prst="rect">
            <a:avLst/>
          </a:prstGeom>
        </p:spPr>
        <p:txBody>
          <a:bodyPr tIns="0" rIns="0"/>
          <a:lstStyle>
            <a:lvl1pPr>
              <a:defRPr sz="1500">
                <a:solidFill>
                  <a:schemeClr val="bg1"/>
                </a:solidFill>
              </a:defRPr>
            </a:lvl1pPr>
          </a:lstStyle>
          <a:p>
            <a:r>
              <a:rPr lang="en-US" noProof="0"/>
              <a:t>Click to edit Master title style</a:t>
            </a:r>
          </a:p>
        </p:txBody>
      </p:sp>
    </p:spTree>
    <p:extLst>
      <p:ext uri="{BB962C8B-B14F-4D97-AF65-F5344CB8AC3E}">
        <p14:creationId xmlns:p14="http://schemas.microsoft.com/office/powerpoint/2010/main" val="2158985335"/>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1_Title, subtitle, 1 column text with charts">
    <p:spTree>
      <p:nvGrpSpPr>
        <p:cNvPr id="1" name=""/>
        <p:cNvGrpSpPr/>
        <p:nvPr/>
      </p:nvGrpSpPr>
      <p:grpSpPr>
        <a:xfrm>
          <a:off x="0" y="0"/>
          <a:ext cx="0" cy="0"/>
          <a:chOff x="0" y="0"/>
          <a:chExt cx="0" cy="0"/>
        </a:xfrm>
      </p:grpSpPr>
      <p:sp>
        <p:nvSpPr>
          <p:cNvPr id="10" name="Text Placeholder 18"/>
          <p:cNvSpPr>
            <a:spLocks noGrp="1"/>
          </p:cNvSpPr>
          <p:nvPr>
            <p:ph idx="1"/>
          </p:nvPr>
        </p:nvSpPr>
        <p:spPr>
          <a:xfrm>
            <a:off x="350837" y="1249363"/>
            <a:ext cx="4153298" cy="3475037"/>
          </a:xfrm>
          <a:prstGeom prst="rect">
            <a:avLst/>
          </a:prstGeo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6"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274828869"/>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green">
    <p:bg bwMode="gray">
      <p:bgPr>
        <a:solidFill>
          <a:schemeClr val="accent1"/>
        </a:solidFill>
        <a:effectLst/>
      </p:bgPr>
    </p:bg>
    <p:spTree>
      <p:nvGrpSpPr>
        <p:cNvPr id="1" name=""/>
        <p:cNvGrpSpPr/>
        <p:nvPr/>
      </p:nvGrpSpPr>
      <p:grpSpPr>
        <a:xfrm>
          <a:off x="0" y="0"/>
          <a:ext cx="0" cy="0"/>
          <a:chOff x="0" y="0"/>
          <a:chExt cx="0" cy="0"/>
        </a:xfrm>
      </p:grpSpPr>
      <p:sp>
        <p:nvSpPr>
          <p:cNvPr id="4" name="CaseCode">
            <a:extLst>
              <a:ext uri="{FF2B5EF4-FFF2-40B4-BE49-F238E27FC236}">
                <a16:creationId xmlns:a16="http://schemas.microsoft.com/office/drawing/2014/main" id="{AA7DFD04-42EA-4B4A-9806-C5E5EC9A6518}"/>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5" name="Copyright">
            <a:extLst>
              <a:ext uri="{FF2B5EF4-FFF2-40B4-BE49-F238E27FC236}">
                <a16:creationId xmlns:a16="http://schemas.microsoft.com/office/drawing/2014/main" id="{9F90A28E-15EB-4E83-82BB-B53F09F2CEE6}"/>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6" name="TextBox 5">
            <a:extLst>
              <a:ext uri="{FF2B5EF4-FFF2-40B4-BE49-F238E27FC236}">
                <a16:creationId xmlns:a16="http://schemas.microsoft.com/office/drawing/2014/main" id="{3BFB78FC-F932-4765-8D78-C9C1212E4CC1}"/>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F0A5AD06-BCA5-4955-9AFC-AFB0932CE182}"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1573574153"/>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4" name="CaseCode">
            <a:extLst>
              <a:ext uri="{FF2B5EF4-FFF2-40B4-BE49-F238E27FC236}">
                <a16:creationId xmlns:a16="http://schemas.microsoft.com/office/drawing/2014/main" id="{3474FCE2-5199-4CB9-8160-480D81F68067}"/>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5" name="Copyright">
            <a:extLst>
              <a:ext uri="{FF2B5EF4-FFF2-40B4-BE49-F238E27FC236}">
                <a16:creationId xmlns:a16="http://schemas.microsoft.com/office/drawing/2014/main" id="{98672DC8-A6F2-46B9-9049-BCBFBF942918}"/>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6" name="TextBox 5">
            <a:extLst>
              <a:ext uri="{FF2B5EF4-FFF2-40B4-BE49-F238E27FC236}">
                <a16:creationId xmlns:a16="http://schemas.microsoft.com/office/drawing/2014/main" id="{26262C15-B447-4114-AA61-87A4C2CD3360}"/>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BB83749F-A781-4E95-9581-21E7FD89694C}"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3077434223"/>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blue">
    <p:bg bwMode="gray">
      <p:bgPr>
        <a:solidFill>
          <a:srgbClr val="FDD300"/>
        </a:solidFill>
        <a:effectLst/>
      </p:bgPr>
    </p:bg>
    <p:spTree>
      <p:nvGrpSpPr>
        <p:cNvPr id="1" name=""/>
        <p:cNvGrpSpPr/>
        <p:nvPr/>
      </p:nvGrpSpPr>
      <p:grpSpPr>
        <a:xfrm>
          <a:off x="0" y="0"/>
          <a:ext cx="0" cy="0"/>
          <a:chOff x="0" y="0"/>
          <a:chExt cx="0" cy="0"/>
        </a:xfrm>
      </p:grpSpPr>
      <p:sp>
        <p:nvSpPr>
          <p:cNvPr id="4" name="CaseCode">
            <a:extLst>
              <a:ext uri="{FF2B5EF4-FFF2-40B4-BE49-F238E27FC236}">
                <a16:creationId xmlns:a16="http://schemas.microsoft.com/office/drawing/2014/main" id="{B9CC8BC8-3BDB-4F85-AA7D-BFAF99CA4D6E}"/>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5" name="Copyright">
            <a:extLst>
              <a:ext uri="{FF2B5EF4-FFF2-40B4-BE49-F238E27FC236}">
                <a16:creationId xmlns:a16="http://schemas.microsoft.com/office/drawing/2014/main" id="{A4505BB6-F0D5-457F-9DB3-04A09A800C95}"/>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6" name="TextBox 5">
            <a:extLst>
              <a:ext uri="{FF2B5EF4-FFF2-40B4-BE49-F238E27FC236}">
                <a16:creationId xmlns:a16="http://schemas.microsoft.com/office/drawing/2014/main" id="{4C839FFD-0F88-42E0-A5B4-BADADAE06275}"/>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F9901C50-6C2B-4953-9E03-51AF407EA88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3257243128"/>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dark blue">
    <p:bg bwMode="gray">
      <p:bgPr>
        <a:solidFill>
          <a:srgbClr val="3EFAC5"/>
        </a:solidFill>
        <a:effectLst/>
      </p:bgPr>
    </p:bg>
    <p:spTree>
      <p:nvGrpSpPr>
        <p:cNvPr id="1" name=""/>
        <p:cNvGrpSpPr/>
        <p:nvPr/>
      </p:nvGrpSpPr>
      <p:grpSpPr>
        <a:xfrm>
          <a:off x="0" y="0"/>
          <a:ext cx="0" cy="0"/>
          <a:chOff x="0" y="0"/>
          <a:chExt cx="0" cy="0"/>
        </a:xfrm>
      </p:grpSpPr>
      <p:sp>
        <p:nvSpPr>
          <p:cNvPr id="4" name="CaseCode">
            <a:extLst>
              <a:ext uri="{FF2B5EF4-FFF2-40B4-BE49-F238E27FC236}">
                <a16:creationId xmlns:a16="http://schemas.microsoft.com/office/drawing/2014/main" id="{22B4028A-F11E-4870-8D76-4891321ECA51}"/>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5" name="Copyright">
            <a:extLst>
              <a:ext uri="{FF2B5EF4-FFF2-40B4-BE49-F238E27FC236}">
                <a16:creationId xmlns:a16="http://schemas.microsoft.com/office/drawing/2014/main" id="{D10A5FC2-8B80-4F4A-9631-9D07CBEE0007}"/>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6" name="TextBox 5">
            <a:extLst>
              <a:ext uri="{FF2B5EF4-FFF2-40B4-BE49-F238E27FC236}">
                <a16:creationId xmlns:a16="http://schemas.microsoft.com/office/drawing/2014/main" id="{6701A46E-2B5F-408F-A349-7312A79E2F89}"/>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89C89353-6799-47CE-ADF5-2AF6E95E35A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1344783291"/>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black">
    <p:bg bwMode="gray">
      <p:bgPr>
        <a:solidFill>
          <a:schemeClr val="tx1"/>
        </a:solidFill>
        <a:effectLst/>
      </p:bgPr>
    </p:bg>
    <p:spTree>
      <p:nvGrpSpPr>
        <p:cNvPr id="1" name=""/>
        <p:cNvGrpSpPr/>
        <p:nvPr/>
      </p:nvGrpSpPr>
      <p:grpSpPr>
        <a:xfrm>
          <a:off x="0" y="0"/>
          <a:ext cx="0" cy="0"/>
          <a:chOff x="0" y="0"/>
          <a:chExt cx="0" cy="0"/>
        </a:xfrm>
      </p:grpSpPr>
      <p:sp>
        <p:nvSpPr>
          <p:cNvPr id="4" name="CaseCode">
            <a:extLst>
              <a:ext uri="{FF2B5EF4-FFF2-40B4-BE49-F238E27FC236}">
                <a16:creationId xmlns:a16="http://schemas.microsoft.com/office/drawing/2014/main" id="{9C1EBC21-A2D3-4035-83F6-146FF91FFC69}"/>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5" name="Copyright">
            <a:extLst>
              <a:ext uri="{FF2B5EF4-FFF2-40B4-BE49-F238E27FC236}">
                <a16:creationId xmlns:a16="http://schemas.microsoft.com/office/drawing/2014/main" id="{B34B9156-B274-4243-8360-4C32D4BBC104}"/>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6" name="TextBox 5">
            <a:extLst>
              <a:ext uri="{FF2B5EF4-FFF2-40B4-BE49-F238E27FC236}">
                <a16:creationId xmlns:a16="http://schemas.microsoft.com/office/drawing/2014/main" id="{26E33ED6-50EA-4C47-B2BC-F7C610415090}"/>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2C8D88B5-AC63-4D4E-9814-6788923E5002}"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25509159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32704FF-A6E7-0347-BF80-A196A2FF4DDF}" type="datetimeFigureOut">
              <a:rPr lang="en-US" smtClean="0"/>
              <a:t>9/3/2024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3165219471"/>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preserve="1" userDrawn="1">
  <p:cSld name="3_Key statement dark green">
    <p:bg>
      <p:bgPr>
        <a:solidFill>
          <a:schemeClr val="accent2"/>
        </a:solidFill>
        <a:effectLst/>
      </p:bgPr>
    </p:bg>
    <p:spTree>
      <p:nvGrpSpPr>
        <p:cNvPr id="1" name=""/>
        <p:cNvGrpSpPr/>
        <p:nvPr/>
      </p:nvGrpSpPr>
      <p:grpSpPr>
        <a:xfrm>
          <a:off x="0" y="0"/>
          <a:ext cx="0" cy="0"/>
          <a:chOff x="0" y="0"/>
          <a:chExt cx="0" cy="0"/>
        </a:xfrm>
      </p:grpSpPr>
      <p:sp>
        <p:nvSpPr>
          <p:cNvPr id="3" name="CaseCode">
            <a:extLst>
              <a:ext uri="{FF2B5EF4-FFF2-40B4-BE49-F238E27FC236}">
                <a16:creationId xmlns:a16="http://schemas.microsoft.com/office/drawing/2014/main" id="{A6A64B32-6D43-4780-93BD-B67EDDB212D4}"/>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5" name="Copyright">
            <a:extLst>
              <a:ext uri="{FF2B5EF4-FFF2-40B4-BE49-F238E27FC236}">
                <a16:creationId xmlns:a16="http://schemas.microsoft.com/office/drawing/2014/main" id="{5C5C0EB6-4955-49D9-A220-37C3225194D2}"/>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6" name="TextBox 5">
            <a:extLst>
              <a:ext uri="{FF2B5EF4-FFF2-40B4-BE49-F238E27FC236}">
                <a16:creationId xmlns:a16="http://schemas.microsoft.com/office/drawing/2014/main" id="{2C8FE5AF-3339-4E93-A82A-F138FDDD6C2A}"/>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D455E785-F74D-4708-97C7-B6B99DEB1021}"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4"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168979652"/>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preserve="1" userDrawn="1">
  <p:cSld name="3_Key statement dark blue">
    <p:bg>
      <p:bgPr>
        <a:solidFill>
          <a:srgbClr val="3EFAC5"/>
        </a:solidFill>
        <a:effectLst/>
      </p:bgPr>
    </p:bg>
    <p:spTree>
      <p:nvGrpSpPr>
        <p:cNvPr id="1" name=""/>
        <p:cNvGrpSpPr/>
        <p:nvPr/>
      </p:nvGrpSpPr>
      <p:grpSpPr>
        <a:xfrm>
          <a:off x="0" y="0"/>
          <a:ext cx="0" cy="0"/>
          <a:chOff x="0" y="0"/>
          <a:chExt cx="0" cy="0"/>
        </a:xfrm>
      </p:grpSpPr>
      <p:sp>
        <p:nvSpPr>
          <p:cNvPr id="3" name="CaseCode">
            <a:extLst>
              <a:ext uri="{FF2B5EF4-FFF2-40B4-BE49-F238E27FC236}">
                <a16:creationId xmlns:a16="http://schemas.microsoft.com/office/drawing/2014/main" id="{A5E73E58-4F27-4698-851C-5EB5014A329B}"/>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4" name="Copyright">
            <a:extLst>
              <a:ext uri="{FF2B5EF4-FFF2-40B4-BE49-F238E27FC236}">
                <a16:creationId xmlns:a16="http://schemas.microsoft.com/office/drawing/2014/main" id="{E439B314-CC26-476D-A6E2-B5589312AA1F}"/>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8B057DBA-F8C9-47D2-857D-DF90F96D2F8F}"/>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1562261F-6D64-43DE-ACEC-334222ECC384}"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3"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2143915070"/>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preserve="1" userDrawn="1">
  <p:cSld name="3_Key statement teal">
    <p:bg>
      <p:bgPr>
        <a:solidFill>
          <a:srgbClr val="787878"/>
        </a:solidFill>
        <a:effectLst/>
      </p:bgPr>
    </p:bg>
    <p:spTree>
      <p:nvGrpSpPr>
        <p:cNvPr id="1" name=""/>
        <p:cNvGrpSpPr/>
        <p:nvPr/>
      </p:nvGrpSpPr>
      <p:grpSpPr>
        <a:xfrm>
          <a:off x="0" y="0"/>
          <a:ext cx="0" cy="0"/>
          <a:chOff x="0" y="0"/>
          <a:chExt cx="0" cy="0"/>
        </a:xfrm>
      </p:grpSpPr>
      <p:sp>
        <p:nvSpPr>
          <p:cNvPr id="3" name="CaseCode">
            <a:extLst>
              <a:ext uri="{FF2B5EF4-FFF2-40B4-BE49-F238E27FC236}">
                <a16:creationId xmlns:a16="http://schemas.microsoft.com/office/drawing/2014/main" id="{7E85F638-CF4B-4E99-891D-D0ECBF52F07F}"/>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4" name="Copyright">
            <a:extLst>
              <a:ext uri="{FF2B5EF4-FFF2-40B4-BE49-F238E27FC236}">
                <a16:creationId xmlns:a16="http://schemas.microsoft.com/office/drawing/2014/main" id="{68496EDE-D301-4E2C-8497-556D3F65268D}"/>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2679388F-2D06-4D3F-BFAD-4F6C9DB6EB00}"/>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B40D4358-40F7-4E9E-A4C6-48B8319E7DAC}"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7"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3283630199"/>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preserve="1" userDrawn="1">
  <p:cSld name="3_Key statement black">
    <p:bg>
      <p:bgPr>
        <a:solidFill>
          <a:schemeClr val="tx1"/>
        </a:solidFill>
        <a:effectLst/>
      </p:bgPr>
    </p:bg>
    <p:spTree>
      <p:nvGrpSpPr>
        <p:cNvPr id="1" name=""/>
        <p:cNvGrpSpPr/>
        <p:nvPr/>
      </p:nvGrpSpPr>
      <p:grpSpPr>
        <a:xfrm>
          <a:off x="0" y="0"/>
          <a:ext cx="0" cy="0"/>
          <a:chOff x="0" y="0"/>
          <a:chExt cx="0" cy="0"/>
        </a:xfrm>
      </p:grpSpPr>
      <p:sp>
        <p:nvSpPr>
          <p:cNvPr id="3" name="CaseCode">
            <a:extLst>
              <a:ext uri="{FF2B5EF4-FFF2-40B4-BE49-F238E27FC236}">
                <a16:creationId xmlns:a16="http://schemas.microsoft.com/office/drawing/2014/main" id="{4F025DF5-8577-4BA0-896B-EA5CA06B2CF2}"/>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4" name="Copyright">
            <a:extLst>
              <a:ext uri="{FF2B5EF4-FFF2-40B4-BE49-F238E27FC236}">
                <a16:creationId xmlns:a16="http://schemas.microsoft.com/office/drawing/2014/main" id="{7913E964-E013-452F-BBB3-EFF029CDF49F}"/>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0F52A7DA-51A3-4D49-9D74-5C125B97A7E1}"/>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58A31D96-022D-46C4-A840-1EDEFEF143D6}"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3"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57695753"/>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preserve="1" userDrawn="1">
  <p:cSld name="3_4 column icon green">
    <p:bg>
      <p:bgPr>
        <a:solidFill>
          <a:schemeClr val="accent2"/>
        </a:solidFill>
        <a:effectLst/>
      </p:bgPr>
    </p:bg>
    <p:spTree>
      <p:nvGrpSpPr>
        <p:cNvPr id="1" name=""/>
        <p:cNvGrpSpPr/>
        <p:nvPr/>
      </p:nvGrpSpPr>
      <p:grpSpPr>
        <a:xfrm>
          <a:off x="0" y="0"/>
          <a:ext cx="0" cy="0"/>
          <a:chOff x="0" y="0"/>
          <a:chExt cx="0" cy="0"/>
        </a:xfrm>
      </p:grpSpPr>
      <p:sp>
        <p:nvSpPr>
          <p:cNvPr id="8" name="CaseCode">
            <a:extLst>
              <a:ext uri="{FF2B5EF4-FFF2-40B4-BE49-F238E27FC236}">
                <a16:creationId xmlns:a16="http://schemas.microsoft.com/office/drawing/2014/main" id="{745F698D-9B09-4318-8B88-EF96C0B355EF}"/>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9" name="Copyright">
            <a:extLst>
              <a:ext uri="{FF2B5EF4-FFF2-40B4-BE49-F238E27FC236}">
                <a16:creationId xmlns:a16="http://schemas.microsoft.com/office/drawing/2014/main" id="{340B53D9-1D14-4E9F-ABBC-40079B77C8EB}"/>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10" name="TextBox 9">
            <a:extLst>
              <a:ext uri="{FF2B5EF4-FFF2-40B4-BE49-F238E27FC236}">
                <a16:creationId xmlns:a16="http://schemas.microsoft.com/office/drawing/2014/main" id="{6B73664E-45C7-4A79-91F0-CD785DA87B5A}"/>
              </a:ext>
            </a:extLst>
          </p:cNvPr>
          <p:cNvSpPr txBox="1"/>
          <p:nvPr userDrawn="1"/>
        </p:nvSpPr>
        <p:spPr>
          <a:xfrm>
            <a:off x="8536782"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34023526-3B97-4F5F-931D-5600D1AE5DA9}"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6"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chemeClr val="bg1"/>
                </a:solidFill>
              </a:defRPr>
            </a:lvl1pPr>
          </a:lstStyle>
          <a:p>
            <a:pPr lvl="0"/>
            <a:r>
              <a:rPr lang="en-US" noProof="0"/>
              <a:t>Edit Master text styles</a:t>
            </a:r>
          </a:p>
        </p:txBody>
      </p:sp>
      <p:sp>
        <p:nvSpPr>
          <p:cNvPr id="17" name="Title Placeholder 1"/>
          <p:cNvSpPr>
            <a:spLocks noGrp="1"/>
          </p:cNvSpPr>
          <p:nvPr>
            <p:ph type="title"/>
          </p:nvPr>
        </p:nvSpPr>
        <p:spPr>
          <a:xfrm>
            <a:off x="352425" y="301940"/>
            <a:ext cx="8439150" cy="250577"/>
          </a:xfrm>
          <a:prstGeom prst="rect">
            <a:avLst/>
          </a:prstGeom>
        </p:spPr>
        <p:txBody>
          <a:bodyPr tIns="0" rIns="0"/>
          <a:lstStyle>
            <a:lvl1pPr>
              <a:defRPr sz="1500">
                <a:solidFill>
                  <a:schemeClr val="bg1"/>
                </a:solidFill>
              </a:defRPr>
            </a:lvl1pPr>
          </a:lstStyle>
          <a:p>
            <a:r>
              <a:rPr lang="en-US" noProof="0"/>
              <a:t>Click to edit Master title style</a:t>
            </a:r>
          </a:p>
        </p:txBody>
      </p:sp>
    </p:spTree>
    <p:extLst>
      <p:ext uri="{BB962C8B-B14F-4D97-AF65-F5344CB8AC3E}">
        <p14:creationId xmlns:p14="http://schemas.microsoft.com/office/powerpoint/2010/main" val="2633447955"/>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userDrawn="1">
  <p:cSld name="1_End slide">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28DFCC5C-E140-40EC-9B1B-A26A094F745D}"/>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7" name="Oval 6">
              <a:extLst>
                <a:ext uri="{FF2B5EF4-FFF2-40B4-BE49-F238E27FC236}">
                  <a16:creationId xmlns:a16="http://schemas.microsoft.com/office/drawing/2014/main" id="{2EC8B904-4E03-4BDE-945D-F9C9D9C065D5}"/>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9" name="Freeform 6">
              <a:extLst>
                <a:ext uri="{FF2B5EF4-FFF2-40B4-BE49-F238E27FC236}">
                  <a16:creationId xmlns:a16="http://schemas.microsoft.com/office/drawing/2014/main" id="{6979775E-AC01-4E30-9228-CFD6D7E16EA8}"/>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0" name="Rectangle 9">
              <a:extLst>
                <a:ext uri="{FF2B5EF4-FFF2-40B4-BE49-F238E27FC236}">
                  <a16:creationId xmlns:a16="http://schemas.microsoft.com/office/drawing/2014/main" id="{C8A8281F-1474-40ED-9162-EA44D73B3F45}"/>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1" name="Freeform 8">
              <a:extLst>
                <a:ext uri="{FF2B5EF4-FFF2-40B4-BE49-F238E27FC236}">
                  <a16:creationId xmlns:a16="http://schemas.microsoft.com/office/drawing/2014/main" id="{BD3BE04C-9545-47E7-AB96-4E353409C9FC}"/>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2" name="Rectangle 11">
              <a:extLst>
                <a:ext uri="{FF2B5EF4-FFF2-40B4-BE49-F238E27FC236}">
                  <a16:creationId xmlns:a16="http://schemas.microsoft.com/office/drawing/2014/main" id="{F32BE714-EE30-4C68-A375-F57E56A8EC4A}"/>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3" name="Rectangle 12">
              <a:extLst>
                <a:ext uri="{FF2B5EF4-FFF2-40B4-BE49-F238E27FC236}">
                  <a16:creationId xmlns:a16="http://schemas.microsoft.com/office/drawing/2014/main" id="{91BE76A7-6DD2-426D-918F-972969DF5630}"/>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4" name="Freeform 11">
              <a:extLst>
                <a:ext uri="{FF2B5EF4-FFF2-40B4-BE49-F238E27FC236}">
                  <a16:creationId xmlns:a16="http://schemas.microsoft.com/office/drawing/2014/main" id="{C5AA109E-DCB4-484E-8D91-DAF3F6E7B42B}"/>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5" name="Freeform 12">
              <a:extLst>
                <a:ext uri="{FF2B5EF4-FFF2-40B4-BE49-F238E27FC236}">
                  <a16:creationId xmlns:a16="http://schemas.microsoft.com/office/drawing/2014/main" id="{F2D6D7F2-242C-4B7E-AB50-12E3272046C9}"/>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6" name="Freeform 13">
              <a:extLst>
                <a:ext uri="{FF2B5EF4-FFF2-40B4-BE49-F238E27FC236}">
                  <a16:creationId xmlns:a16="http://schemas.microsoft.com/office/drawing/2014/main" id="{6B59CECC-DA58-4F7C-91BE-6C57D198DB80}"/>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7" name="Freeform 14">
              <a:extLst>
                <a:ext uri="{FF2B5EF4-FFF2-40B4-BE49-F238E27FC236}">
                  <a16:creationId xmlns:a16="http://schemas.microsoft.com/office/drawing/2014/main" id="{85CFCCA4-07C7-4CDB-912C-1EC1FBBFB739}"/>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
        <p:nvSpPr>
          <p:cNvPr id="6" name="Text Placeholder 5"/>
          <p:cNvSpPr>
            <a:spLocks noGrp="1"/>
          </p:cNvSpPr>
          <p:nvPr>
            <p:ph type="body" sz="quarter" idx="13"/>
          </p:nvPr>
        </p:nvSpPr>
        <p:spPr>
          <a:xfrm>
            <a:off x="356494" y="3076575"/>
            <a:ext cx="6416447" cy="1647826"/>
          </a:xfrm>
        </p:spPr>
        <p:txBody>
          <a:bodyPr anchor="b" anchorCtr="0"/>
          <a:lstStyle>
            <a:lvl1pPr>
              <a:lnSpc>
                <a:spcPct val="100000"/>
              </a:lnSpc>
              <a:spcAft>
                <a:spcPts val="600"/>
              </a:spcAft>
              <a:defRPr sz="675"/>
            </a:lvl1pPr>
          </a:lstStyle>
          <a:p>
            <a:pPr lvl="0"/>
            <a:r>
              <a:rPr lang="en-US" noProof="0"/>
              <a:t>Click to edit Master text styles</a:t>
            </a:r>
          </a:p>
        </p:txBody>
      </p:sp>
      <p:sp>
        <p:nvSpPr>
          <p:cNvPr id="3" name="Picture Placeholder 2"/>
          <p:cNvSpPr>
            <a:spLocks noGrp="1"/>
          </p:cNvSpPr>
          <p:nvPr>
            <p:ph type="pic" sz="quarter" idx="14"/>
          </p:nvPr>
        </p:nvSpPr>
        <p:spPr>
          <a:xfrm>
            <a:off x="7051948" y="3076575"/>
            <a:ext cx="1739627" cy="1294086"/>
          </a:xfrm>
        </p:spPr>
        <p:txBody>
          <a:bodyPr anchor="ctr" anchorCtr="0"/>
          <a:lstStyle>
            <a:lvl1pPr algn="ctr">
              <a:defRPr sz="900"/>
            </a:lvl1pPr>
          </a:lstStyle>
          <a:p>
            <a:pPr lvl="0"/>
            <a:r>
              <a:rPr lang="en-US" noProof="0"/>
              <a:t>Click icon to add picture</a:t>
            </a:r>
          </a:p>
        </p:txBody>
      </p:sp>
      <p:sp>
        <p:nvSpPr>
          <p:cNvPr id="8" name="Text Placeholder 7"/>
          <p:cNvSpPr>
            <a:spLocks noGrp="1"/>
          </p:cNvSpPr>
          <p:nvPr>
            <p:ph type="body" sz="quarter" idx="15"/>
          </p:nvPr>
        </p:nvSpPr>
        <p:spPr>
          <a:xfrm>
            <a:off x="7051949" y="4451610"/>
            <a:ext cx="1739626" cy="272792"/>
          </a:xfrm>
        </p:spPr>
        <p:txBody>
          <a:bodyPr anchor="b" anchorCtr="0"/>
          <a:lstStyle>
            <a:lvl1pPr>
              <a:lnSpc>
                <a:spcPct val="100000"/>
              </a:lnSpc>
              <a:defRPr sz="950"/>
            </a:lvl1pPr>
          </a:lstStyle>
          <a:p>
            <a:pPr lvl="0"/>
            <a:r>
              <a:rPr lang="en-US" noProof="0"/>
              <a:t>Click to edit Master text styles</a:t>
            </a:r>
          </a:p>
        </p:txBody>
      </p:sp>
    </p:spTree>
    <p:extLst>
      <p:ext uri="{BB962C8B-B14F-4D97-AF65-F5344CB8AC3E}">
        <p14:creationId xmlns:p14="http://schemas.microsoft.com/office/powerpoint/2010/main" val="4249128362"/>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764123442"/>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1880449974"/>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100178523"/>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3445203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2704FF-A6E7-0347-BF80-A196A2FF4DDF}" type="datetimeFigureOut">
              <a:rPr lang="en-US" smtClean="0"/>
              <a:t>9/3/2024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978051799"/>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8886854"/>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2432197062"/>
      </p:ext>
    </p:extLst>
  </p:cSld>
  <p:clrMapOvr>
    <a:masterClrMapping/>
  </p:clrMapOvr>
  <p:transition/>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2126232437"/>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4290251781"/>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1512210641"/>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245203274"/>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1169486817"/>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361346396"/>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724315695"/>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955164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32704FF-A6E7-0347-BF80-A196A2FF4DDF}" type="datetimeFigureOut">
              <a:rPr lang="en-US" smtClean="0"/>
              <a:t>9/3/2024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1365736218"/>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3562364663"/>
      </p:ext>
    </p:extLst>
  </p:cSld>
  <p:clrMapOvr>
    <a:masterClrMapping/>
  </p:clrMapOvr>
  <p:transition/>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982064565"/>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700" b="1" i="0">
                <a:solidFill>
                  <a:schemeClr val="tx1"/>
                </a:solidFill>
                <a:latin typeface="Chronicle Display Black"/>
                <a:cs typeface="Chronicle Display Black"/>
              </a:defRPr>
            </a:lvl1pPr>
          </a:lstStyle>
          <a:p>
            <a:r>
              <a:rPr lang="en-US"/>
              <a:t>Click to edit Master title style</a:t>
            </a:r>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pPr lvl="0"/>
            <a:r>
              <a:rPr lang="en-US"/>
              <a:t>Click to edit Master text styles</a:t>
            </a: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9/3/2024</a:t>
            </a:fld>
            <a:endParaRPr lang="en-US"/>
          </a:p>
        </p:txBody>
      </p:sp>
      <p:sp>
        <p:nvSpPr>
          <p:cNvPr id="6" name="Holder 6"/>
          <p:cNvSpPr>
            <a:spLocks noGrp="1"/>
          </p:cNvSpPr>
          <p:nvPr>
            <p:ph type="sldNum" sz="quarter" idx="7"/>
          </p:nvPr>
        </p:nvSpPr>
        <p:spPr/>
        <p:txBody>
          <a:bodyPr lIns="0" tIns="0" rIns="0" bIns="0"/>
          <a:lstStyle>
            <a:lvl1pPr>
              <a:defRPr sz="600" b="0" i="0">
                <a:solidFill>
                  <a:srgbClr val="ADADAD"/>
                </a:solidFill>
                <a:latin typeface="Open Sans"/>
                <a:cs typeface="Open Sans"/>
              </a:defRPr>
            </a:lvl1pPr>
          </a:lstStyle>
          <a:p>
            <a:pPr marL="19050">
              <a:spcBef>
                <a:spcPts val="120"/>
              </a:spcBef>
            </a:pPr>
            <a:fld id="{81D60167-4931-47E6-BA6A-407CBD079E47}" type="slidenum">
              <a:rPr lang="en-US" smtClean="0"/>
              <a:pPr marL="19050">
                <a:spcBef>
                  <a:spcPts val="120"/>
                </a:spcBef>
              </a:pPr>
              <a:t>‹#›</a:t>
            </a:fld>
            <a:r>
              <a:rPr lang="en-US"/>
              <a:t> | </a:t>
            </a:r>
            <a:r>
              <a:rPr lang="en-US" spc="-4"/>
              <a:t>Copyright </a:t>
            </a:r>
            <a:r>
              <a:rPr lang="en-US"/>
              <a:t>© </a:t>
            </a:r>
            <a:r>
              <a:rPr lang="en-US" spc="-4"/>
              <a:t>2019 </a:t>
            </a:r>
            <a:r>
              <a:rPr lang="en-US"/>
              <a:t>Deloitte Development LLC. </a:t>
            </a:r>
            <a:r>
              <a:rPr lang="en-US" spc="-4"/>
              <a:t>All </a:t>
            </a:r>
            <a:r>
              <a:rPr lang="en-US"/>
              <a:t>rights</a:t>
            </a:r>
            <a:r>
              <a:rPr lang="en-US" spc="-15"/>
              <a:t> </a:t>
            </a:r>
            <a:r>
              <a:rPr lang="en-US"/>
              <a:t>reserved.</a:t>
            </a:r>
          </a:p>
        </p:txBody>
      </p:sp>
    </p:spTree>
    <p:extLst>
      <p:ext uri="{BB962C8B-B14F-4D97-AF65-F5344CB8AC3E}">
        <p14:creationId xmlns:p14="http://schemas.microsoft.com/office/powerpoint/2010/main" val="146378609"/>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p:cSld name="Title &amp; subtitle">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376238" y="488701"/>
            <a:ext cx="8391525" cy="567941"/>
          </a:xfrm>
          <a:prstGeom prst="rect">
            <a:avLst/>
          </a:prstGeom>
        </p:spPr>
        <p:txBody>
          <a:bodyPr lIns="0" tIns="0" rIns="0" bIns="0">
            <a:noAutofit/>
          </a:bodyPr>
          <a:lstStyle>
            <a:lvl1pPr marL="0" indent="0">
              <a:buNone/>
              <a:defRPr sz="1500" b="0">
                <a:solidFill>
                  <a:schemeClr val="tx2"/>
                </a:solidFill>
              </a:defRPr>
            </a:lvl1pPr>
          </a:lstStyle>
          <a:p>
            <a:pPr lvl="0"/>
            <a:r>
              <a:rPr lang="en-US" noProof="0"/>
              <a:t>Click to add subtitle</a:t>
            </a:r>
          </a:p>
        </p:txBody>
      </p:sp>
      <p:sp>
        <p:nvSpPr>
          <p:cNvPr id="11" name="Title Placeholder 1"/>
          <p:cNvSpPr>
            <a:spLocks noGrp="1"/>
          </p:cNvSpPr>
          <p:nvPr>
            <p:ph type="title" hasCustomPrompt="1"/>
          </p:nvPr>
        </p:nvSpPr>
        <p:spPr>
          <a:xfrm>
            <a:off x="376238" y="238127"/>
            <a:ext cx="8391525" cy="250576"/>
          </a:xfrm>
          <a:prstGeom prst="rect">
            <a:avLst/>
          </a:prstGeom>
        </p:spPr>
        <p:txBody>
          <a:bodyPr vert="horz" lIns="0" tIns="0" rIns="0" bIns="0" rtlCol="0" anchor="t" anchorCtr="0">
            <a:noAutofit/>
          </a:bodyPr>
          <a:lstStyle>
            <a:lvl1pPr>
              <a:defRPr/>
            </a:lvl1pPr>
          </a:lstStyle>
          <a:p>
            <a:r>
              <a:rPr lang="en-US" noProof="0"/>
              <a:t>Click to add title</a:t>
            </a:r>
          </a:p>
        </p:txBody>
      </p:sp>
    </p:spTree>
    <p:extLst>
      <p:ext uri="{BB962C8B-B14F-4D97-AF65-F5344CB8AC3E}">
        <p14:creationId xmlns:p14="http://schemas.microsoft.com/office/powerpoint/2010/main" val="4213093769"/>
      </p:ext>
    </p:extLst>
  </p:cSld>
  <p:clrMapOvr>
    <a:masterClrMapping/>
  </p:clrMapOvr>
  <p:transition>
    <p:fade/>
  </p:transition>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352425" y="301940"/>
            <a:ext cx="8439150" cy="5238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custDataLst>
      <p:tags r:id="rId1"/>
    </p:custDataLst>
    <p:extLst>
      <p:ext uri="{BB962C8B-B14F-4D97-AF65-F5344CB8AC3E}">
        <p14:creationId xmlns:p14="http://schemas.microsoft.com/office/powerpoint/2010/main" val="3126010608"/>
      </p:ext>
    </p:extLst>
  </p:cSld>
  <p:clrMapOvr>
    <a:masterClrMapping/>
  </p:clrMapOvr>
  <p:transition>
    <p:fade/>
  </p:transition>
</p:sldLayout>
</file>

<file path=ppt/slideLayouts/slideLayout15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58DDF3-9CE6-455D-8000-1C43FF12C1C5}"/>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679D86BF-DCF4-47E8-83BA-27D6720E2A65}"/>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4831ACB8-E52C-4C81-96D1-ABFE6CFA2840}"/>
              </a:ext>
            </a:extLst>
          </p:cNvPr>
          <p:cNvSpPr>
            <a:spLocks noGrp="1"/>
          </p:cNvSpPr>
          <p:nvPr>
            <p:ph type="dt" sz="half" idx="10"/>
          </p:nvPr>
        </p:nvSpPr>
        <p:spPr/>
        <p:txBody>
          <a:bodyPr/>
          <a:lstStyle/>
          <a:p>
            <a:fld id="{B6B52956-A04C-4623-AF42-B441E269B378}" type="datetimeFigureOut">
              <a:rPr lang="en-US" smtClean="0"/>
              <a:t>9/3/2024</a:t>
            </a:fld>
            <a:endParaRPr lang="en-US"/>
          </a:p>
        </p:txBody>
      </p:sp>
      <p:sp>
        <p:nvSpPr>
          <p:cNvPr id="5" name="Footer Placeholder 4">
            <a:extLst>
              <a:ext uri="{FF2B5EF4-FFF2-40B4-BE49-F238E27FC236}">
                <a16:creationId xmlns:a16="http://schemas.microsoft.com/office/drawing/2014/main" id="{504A607A-2296-426E-AC15-8FA44085BC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FB55E5-6A24-472E-9535-095434E430EC}"/>
              </a:ext>
            </a:extLst>
          </p:cNvPr>
          <p:cNvSpPr>
            <a:spLocks noGrp="1"/>
          </p:cNvSpPr>
          <p:nvPr>
            <p:ph type="sldNum" sz="quarter" idx="12"/>
          </p:nvPr>
        </p:nvSpPr>
        <p:spPr/>
        <p:txBody>
          <a:bodyPr/>
          <a:lstStyle/>
          <a:p>
            <a:fld id="{075B8CAC-979C-4303-BAED-0101DD0661F7}" type="slidenum">
              <a:rPr lang="en-US" smtClean="0"/>
              <a:t>‹#›</a:t>
            </a:fld>
            <a:endParaRPr lang="en-US"/>
          </a:p>
        </p:txBody>
      </p:sp>
    </p:spTree>
    <p:extLst>
      <p:ext uri="{BB962C8B-B14F-4D97-AF65-F5344CB8AC3E}">
        <p14:creationId xmlns:p14="http://schemas.microsoft.com/office/powerpoint/2010/main" val="4049962394"/>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preserve="1">
  <p:cSld name="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2" y="3723978"/>
            <a:ext cx="3305755" cy="673487"/>
          </a:xfrm>
        </p:spPr>
        <p:txBody>
          <a:bodyPr anchor="b" anchorCtr="0"/>
          <a:lstStyle>
            <a:lvl1pPr>
              <a:lnSpc>
                <a:spcPct val="85000"/>
              </a:lnSpc>
              <a:defRPr sz="2100" b="1" baseline="0">
                <a:latin typeface="+mn-lt"/>
              </a:defRPr>
            </a:lvl1pPr>
          </a:lstStyle>
          <a:p>
            <a:r>
              <a:rPr lang="en-US"/>
              <a:t>Click to edit Title</a:t>
            </a:r>
          </a:p>
        </p:txBody>
      </p:sp>
      <p:sp>
        <p:nvSpPr>
          <p:cNvPr id="6" name="Text Placeholder 9"/>
          <p:cNvSpPr>
            <a:spLocks noGrp="1"/>
          </p:cNvSpPr>
          <p:nvPr>
            <p:ph type="body" sz="quarter" idx="16" hasCustomPrompt="1"/>
          </p:nvPr>
        </p:nvSpPr>
        <p:spPr>
          <a:xfrm>
            <a:off x="685802" y="4455498"/>
            <a:ext cx="3305755" cy="358657"/>
          </a:xfrm>
        </p:spPr>
        <p:txBody>
          <a:bodyPr vert="horz" lIns="0" tIns="0" rIns="0" bIns="0" rtlCol="0">
            <a:noAutofit/>
          </a:bodyPr>
          <a:lstStyle>
            <a:lvl1pPr marL="0" indent="0">
              <a:buNone/>
              <a:defRPr lang="en-US" sz="900" dirty="0"/>
            </a:lvl1pPr>
          </a:lstStyle>
          <a:p>
            <a:pPr marL="171450" lvl="0" indent="-171450">
              <a:lnSpc>
                <a:spcPct val="130000"/>
              </a:lnSpc>
            </a:pPr>
            <a:r>
              <a:rPr lang="en-US"/>
              <a:t>Click to edit Subtitle</a:t>
            </a:r>
          </a:p>
        </p:txBody>
      </p:sp>
      <p:sp>
        <p:nvSpPr>
          <p:cNvPr id="7" name="Text Placeholder 9"/>
          <p:cNvSpPr>
            <a:spLocks noGrp="1"/>
          </p:cNvSpPr>
          <p:nvPr>
            <p:ph type="body" sz="quarter" idx="17" hasCustomPrompt="1"/>
          </p:nvPr>
        </p:nvSpPr>
        <p:spPr>
          <a:xfrm>
            <a:off x="685802" y="3438907"/>
            <a:ext cx="3305755" cy="261215"/>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Date</a:t>
            </a:r>
          </a:p>
        </p:txBody>
      </p:sp>
      <p:pic>
        <p:nvPicPr>
          <p:cNvPr id="9" name="Picture 8"/>
          <p:cNvPicPr>
            <a:picLocks noChangeAspect="1"/>
          </p:cNvPicPr>
          <p:nvPr/>
        </p:nvPicPr>
        <p:blipFill rotWithShape="1">
          <a:blip r:embed="rId2" cstate="email">
            <a:extLst>
              <a:ext uri="{28A0092B-C50C-407E-A947-70E740481C1C}">
                <a14:useLocalDpi xmlns:a14="http://schemas.microsoft.com/office/drawing/2010/main"/>
              </a:ext>
            </a:extLst>
          </a:blip>
          <a:srcRect b="57950"/>
          <a:stretch/>
        </p:blipFill>
        <p:spPr>
          <a:xfrm>
            <a:off x="685800" y="571501"/>
            <a:ext cx="1341217" cy="261215"/>
          </a:xfrm>
          <a:prstGeom prst="rect">
            <a:avLst/>
          </a:prstGeom>
        </p:spPr>
      </p:pic>
      <p:sp>
        <p:nvSpPr>
          <p:cNvPr id="8" name="Picture Placeholder 7"/>
          <p:cNvSpPr>
            <a:spLocks noGrp="1"/>
          </p:cNvSpPr>
          <p:nvPr>
            <p:ph type="pic" sz="quarter" idx="19" hasCustomPrompt="1"/>
          </p:nvPr>
        </p:nvSpPr>
        <p:spPr>
          <a:xfrm>
            <a:off x="3991556" y="0"/>
            <a:ext cx="5152444" cy="5143500"/>
          </a:xfrm>
        </p:spPr>
        <p:txBody>
          <a:bodyPr anchor="ctr"/>
          <a:lstStyle>
            <a:lvl1pPr marL="0" indent="0" algn="ctr">
              <a:buNone/>
              <a:defRPr/>
            </a:lvl1pPr>
          </a:lstStyle>
          <a:p>
            <a:r>
              <a:rPr lang="en-US"/>
              <a:t>Click to insert picture</a:t>
            </a:r>
          </a:p>
        </p:txBody>
      </p:sp>
    </p:spTree>
    <p:extLst>
      <p:ext uri="{BB962C8B-B14F-4D97-AF65-F5344CB8AC3E}">
        <p14:creationId xmlns:p14="http://schemas.microsoft.com/office/powerpoint/2010/main" val="370969951"/>
      </p:ext>
    </p:extLst>
  </p:cSld>
  <p:clrMapOvr>
    <a:masterClrMapping/>
  </p:clrMapOvr>
  <p:transition/>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2881861922"/>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2292021393"/>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23392669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32704FF-A6E7-0347-BF80-A196A2FF4DDF}" type="datetimeFigureOut">
              <a:rPr lang="en-US" smtClean="0"/>
              <a:t>9/3/2024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274008876"/>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251243837"/>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348247438"/>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3515417"/>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pic>
        <p:nvPicPr>
          <p:cNvPr id="7" name="Picture 6"/>
          <p:cNvPicPr>
            <a:picLocks noChangeAspect="1"/>
          </p:cNvPicPr>
          <p:nvPr/>
        </p:nvPicPr>
        <p:blipFill rotWithShape="1">
          <a:blip r:embed="rId2" cstate="email">
            <a:extLst>
              <a:ext uri="{28A0092B-C50C-407E-A947-70E740481C1C}">
                <a14:useLocalDpi xmlns:a14="http://schemas.microsoft.com/office/drawing/2010/main"/>
              </a:ext>
            </a:extLst>
          </a:blip>
          <a:srcRect b="56739"/>
          <a:stretch/>
        </p:blipFill>
        <p:spPr>
          <a:xfrm>
            <a:off x="685800" y="571501"/>
            <a:ext cx="1341217" cy="268736"/>
          </a:xfrm>
          <a:prstGeom prst="rect">
            <a:avLst/>
          </a:prstGeom>
        </p:spPr>
      </p:pic>
    </p:spTree>
    <p:extLst>
      <p:ext uri="{BB962C8B-B14F-4D97-AF65-F5344CB8AC3E}">
        <p14:creationId xmlns:p14="http://schemas.microsoft.com/office/powerpoint/2010/main" val="2878600000"/>
      </p:ext>
    </p:extLst>
  </p:cSld>
  <p:clrMapOvr>
    <a:masterClrMapping/>
  </p:clrMapOvr>
  <p:transition/>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2531802137"/>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3183264366"/>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3920276767"/>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507302767"/>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533666658"/>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93943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32704FF-A6E7-0347-BF80-A196A2FF4DDF}" type="datetimeFigureOut">
              <a:rPr lang="en-US" smtClean="0"/>
              <a:t>9/3/2024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2891506339"/>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304835470"/>
      </p:ext>
    </p:extLst>
  </p:cSld>
  <p:clrMapOvr>
    <a:masterClrMapping/>
  </p:clrMapOvr>
  <p:transition/>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2089664862"/>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2094024672"/>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1337643005"/>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3651296434"/>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4174545954"/>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705999492"/>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50220281"/>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96007686"/>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240478072"/>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32704FF-A6E7-0347-BF80-A196A2FF4DDF}" type="datetimeFigureOut">
              <a:rPr lang="en-US" smtClean="0"/>
              <a:t>9/3/2024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068709156"/>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1928578419"/>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5" name="Rectangle 2">
            <a:extLst>
              <a:ext uri="{FF2B5EF4-FFF2-40B4-BE49-F238E27FC236}">
                <a16:creationId xmlns:a16="http://schemas.microsoft.com/office/drawing/2014/main" id="{C6850E84-8FD5-2444-B489-E00F1A2B83EA}"/>
              </a:ext>
            </a:extLst>
          </p:cNvPr>
          <p:cNvSpPr>
            <a:spLocks/>
          </p:cNvSpPr>
          <p:nvPr/>
        </p:nvSpPr>
        <p:spPr bwMode="auto">
          <a:xfrm>
            <a:off x="8770168" y="4978588"/>
            <a:ext cx="136256"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tx1"/>
                </a:solidFill>
                <a:latin typeface="Open Sans" charset="0"/>
                <a:ea typeface="Open Sans" charset="0"/>
                <a:cs typeface="Open Sans" charset="0"/>
                <a:sym typeface="Frutiger Next Pro Light" charset="0"/>
              </a:rPr>
              <a:t>‹#›</a:t>
            </a:fld>
            <a:r>
              <a:rPr lang="en-US" sz="600">
                <a:solidFill>
                  <a:schemeClr val="tx1"/>
                </a:solidFill>
                <a:latin typeface="Open Sans" charset="0"/>
                <a:ea typeface="Open Sans" charset="0"/>
                <a:cs typeface="Open Sans" charset="0"/>
                <a:sym typeface="Frutiger Next Pro Light" charset="0"/>
              </a:rPr>
              <a:t>  </a:t>
            </a:r>
          </a:p>
        </p:txBody>
      </p:sp>
    </p:spTree>
    <p:extLst>
      <p:ext uri="{BB962C8B-B14F-4D97-AF65-F5344CB8AC3E}">
        <p14:creationId xmlns:p14="http://schemas.microsoft.com/office/powerpoint/2010/main" val="198914462"/>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Rectangle 2">
            <a:extLst>
              <a:ext uri="{FF2B5EF4-FFF2-40B4-BE49-F238E27FC236}">
                <a16:creationId xmlns:a16="http://schemas.microsoft.com/office/drawing/2014/main" id="{E20D00F5-1E86-2344-9AB1-2C97D9573F99}"/>
              </a:ext>
            </a:extLst>
          </p:cNvPr>
          <p:cNvSpPr>
            <a:spLocks/>
          </p:cNvSpPr>
          <p:nvPr/>
        </p:nvSpPr>
        <p:spPr bwMode="auto">
          <a:xfrm>
            <a:off x="8770168" y="4978588"/>
            <a:ext cx="136256"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tx1"/>
                </a:solidFill>
                <a:latin typeface="Open Sans" charset="0"/>
                <a:ea typeface="Open Sans" charset="0"/>
                <a:cs typeface="Open Sans" charset="0"/>
                <a:sym typeface="Frutiger Next Pro Light" charset="0"/>
              </a:rPr>
              <a:t>‹#›</a:t>
            </a:fld>
            <a:r>
              <a:rPr lang="en-US" sz="600">
                <a:solidFill>
                  <a:schemeClr val="tx1"/>
                </a:solidFill>
                <a:latin typeface="Open Sans" charset="0"/>
                <a:ea typeface="Open Sans" charset="0"/>
                <a:cs typeface="Open Sans" charset="0"/>
                <a:sym typeface="Frutiger Next Pro Light" charset="0"/>
              </a:rPr>
              <a:t>  </a:t>
            </a:r>
          </a:p>
        </p:txBody>
      </p:sp>
    </p:spTree>
    <p:extLst>
      <p:ext uri="{BB962C8B-B14F-4D97-AF65-F5344CB8AC3E}">
        <p14:creationId xmlns:p14="http://schemas.microsoft.com/office/powerpoint/2010/main" val="4284526463"/>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505363109"/>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976972952"/>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3141135"/>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Caretakers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2019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rotWithShape="1">
          <a:blip r:embed="rId2" cstate="email">
            <a:extLst>
              <a:ext uri="{28A0092B-C50C-407E-A947-70E740481C1C}">
                <a14:useLocalDpi xmlns:a14="http://schemas.microsoft.com/office/drawing/2010/main"/>
              </a:ext>
            </a:extLst>
          </a:blip>
          <a:srcRect b="53683"/>
          <a:stretch/>
        </p:blipFill>
        <p:spPr>
          <a:xfrm>
            <a:off x="685800" y="571501"/>
            <a:ext cx="1341217" cy="287720"/>
          </a:xfrm>
          <a:prstGeom prst="rect">
            <a:avLst/>
          </a:prstGeom>
        </p:spPr>
      </p:pic>
      <p:sp>
        <p:nvSpPr>
          <p:cNvPr id="3" name="Rectangle 2"/>
          <p:cNvSpPr/>
          <p:nvPr/>
        </p:nvSpPr>
        <p:spPr>
          <a:xfrm>
            <a:off x="559676" y="4816366"/>
            <a:ext cx="2688021" cy="1970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401836605"/>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p:cSld name="Master Blocker">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663060452"/>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showMasterSp="0">
  <p:cSld name="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2" y="3723978"/>
            <a:ext cx="3305755" cy="673487"/>
          </a:xfrm>
        </p:spPr>
        <p:txBody>
          <a:bodyPr anchor="b" anchorCtr="0"/>
          <a:lstStyle>
            <a:lvl1pPr>
              <a:lnSpc>
                <a:spcPct val="85000"/>
              </a:lnSpc>
              <a:defRPr sz="2100" b="1" baseline="0">
                <a:latin typeface="+mn-lt"/>
              </a:defRPr>
            </a:lvl1pPr>
          </a:lstStyle>
          <a:p>
            <a:r>
              <a:rPr lang="en-US"/>
              <a:t>Click to edit Title</a:t>
            </a:r>
          </a:p>
        </p:txBody>
      </p:sp>
      <p:sp>
        <p:nvSpPr>
          <p:cNvPr id="6" name="Text Placeholder 9"/>
          <p:cNvSpPr>
            <a:spLocks noGrp="1"/>
          </p:cNvSpPr>
          <p:nvPr>
            <p:ph type="body" sz="quarter" idx="16" hasCustomPrompt="1"/>
          </p:nvPr>
        </p:nvSpPr>
        <p:spPr>
          <a:xfrm>
            <a:off x="685802" y="4455498"/>
            <a:ext cx="3305755" cy="358657"/>
          </a:xfrm>
        </p:spPr>
        <p:txBody>
          <a:bodyPr vert="horz" lIns="0" tIns="0" rIns="0" bIns="0" rtlCol="0">
            <a:noAutofit/>
          </a:bodyPr>
          <a:lstStyle>
            <a:lvl1pPr marL="0" indent="0">
              <a:buNone/>
              <a:defRPr lang="en-US" sz="900" dirty="0"/>
            </a:lvl1pPr>
          </a:lstStyle>
          <a:p>
            <a:pPr marL="171450" lvl="0" indent="-171450">
              <a:lnSpc>
                <a:spcPct val="130000"/>
              </a:lnSpc>
            </a:pPr>
            <a:r>
              <a:rPr lang="en-US"/>
              <a:t>Click to edit Subtitle</a:t>
            </a:r>
          </a:p>
        </p:txBody>
      </p:sp>
      <p:sp>
        <p:nvSpPr>
          <p:cNvPr id="7" name="Text Placeholder 9"/>
          <p:cNvSpPr>
            <a:spLocks noGrp="1"/>
          </p:cNvSpPr>
          <p:nvPr>
            <p:ph type="body" sz="quarter" idx="17" hasCustomPrompt="1"/>
          </p:nvPr>
        </p:nvSpPr>
        <p:spPr>
          <a:xfrm>
            <a:off x="685802" y="3438907"/>
            <a:ext cx="3305755" cy="261215"/>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Date</a:t>
            </a:r>
          </a:p>
        </p:txBody>
      </p:sp>
      <p:sp>
        <p:nvSpPr>
          <p:cNvPr id="8" name="Picture Placeholder 7"/>
          <p:cNvSpPr>
            <a:spLocks noGrp="1"/>
          </p:cNvSpPr>
          <p:nvPr>
            <p:ph type="pic" sz="quarter" idx="19" hasCustomPrompt="1"/>
          </p:nvPr>
        </p:nvSpPr>
        <p:spPr>
          <a:xfrm>
            <a:off x="3991556" y="0"/>
            <a:ext cx="5152444" cy="5143500"/>
          </a:xfrm>
        </p:spPr>
        <p:txBody>
          <a:bodyPr anchor="ctr"/>
          <a:lstStyle>
            <a:lvl1pPr marL="0" indent="0" algn="ctr">
              <a:buNone/>
              <a:defRPr/>
            </a:lvl1pPr>
          </a:lstStyle>
          <a:p>
            <a:r>
              <a:rPr lang="en-US"/>
              <a:t>Click to insert picture</a:t>
            </a:r>
          </a:p>
        </p:txBody>
      </p:sp>
      <p:grpSp>
        <p:nvGrpSpPr>
          <p:cNvPr id="21" name="Group 20">
            <a:extLst>
              <a:ext uri="{FF2B5EF4-FFF2-40B4-BE49-F238E27FC236}">
                <a16:creationId xmlns:a16="http://schemas.microsoft.com/office/drawing/2014/main" id="{A40D7881-497E-4F82-AA96-C5623C2C5FC9}"/>
              </a:ext>
            </a:extLst>
          </p:cNvPr>
          <p:cNvGrpSpPr>
            <a:grpSpLocks noChangeAspect="1"/>
          </p:cNvGrpSpPr>
          <p:nvPr/>
        </p:nvGrpSpPr>
        <p:grpSpPr>
          <a:xfrm>
            <a:off x="356494" y="342900"/>
            <a:ext cx="1498500" cy="280800"/>
            <a:chOff x="398463" y="404813"/>
            <a:chExt cx="1627187" cy="307976"/>
          </a:xfrm>
          <a:solidFill>
            <a:schemeClr val="tx1"/>
          </a:solidFill>
        </p:grpSpPr>
        <p:sp>
          <p:nvSpPr>
            <p:cNvPr id="22" name="Oval 5">
              <a:extLst>
                <a:ext uri="{FF2B5EF4-FFF2-40B4-BE49-F238E27FC236}">
                  <a16:creationId xmlns:a16="http://schemas.microsoft.com/office/drawing/2014/main" id="{1B9C354D-A898-4E69-AB77-5A885370B42A}"/>
                </a:ext>
              </a:extLst>
            </p:cNvPr>
            <p:cNvSpPr>
              <a:spLocks noChangeArrowheads="1"/>
            </p:cNvSpPr>
            <p:nvPr/>
          </p:nvSpPr>
          <p:spPr bwMode="auto">
            <a:xfrm>
              <a:off x="1938338" y="625476"/>
              <a:ext cx="87312" cy="87313"/>
            </a:xfrm>
            <a:prstGeom prst="ellipse">
              <a:avLst/>
            </a:prstGeom>
            <a:solidFill>
              <a:srgbClr val="86F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Freeform 6">
              <a:extLst>
                <a:ext uri="{FF2B5EF4-FFF2-40B4-BE49-F238E27FC236}">
                  <a16:creationId xmlns:a16="http://schemas.microsoft.com/office/drawing/2014/main" id="{1F8F56C0-93F0-4708-B746-E2FD12031F01}"/>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Rectangle 7">
              <a:extLst>
                <a:ext uri="{FF2B5EF4-FFF2-40B4-BE49-F238E27FC236}">
                  <a16:creationId xmlns:a16="http://schemas.microsoft.com/office/drawing/2014/main" id="{2A61CBF2-196E-4B11-9C81-D64FAC553E07}"/>
                </a:ext>
              </a:extLst>
            </p:cNvPr>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Freeform 8">
              <a:extLst>
                <a:ext uri="{FF2B5EF4-FFF2-40B4-BE49-F238E27FC236}">
                  <a16:creationId xmlns:a16="http://schemas.microsoft.com/office/drawing/2014/main" id="{85BD2622-9AFE-47CD-AEA0-16B2BFE9E7F5}"/>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Rectangle 9">
              <a:extLst>
                <a:ext uri="{FF2B5EF4-FFF2-40B4-BE49-F238E27FC236}">
                  <a16:creationId xmlns:a16="http://schemas.microsoft.com/office/drawing/2014/main" id="{99F47750-E129-4FC8-B63F-D616D4D79036}"/>
                </a:ext>
              </a:extLst>
            </p:cNvPr>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Rectangle 10">
              <a:extLst>
                <a:ext uri="{FF2B5EF4-FFF2-40B4-BE49-F238E27FC236}">
                  <a16:creationId xmlns:a16="http://schemas.microsoft.com/office/drawing/2014/main" id="{304B85A3-56C1-44DB-A050-FDF88AFAD720}"/>
                </a:ext>
              </a:extLst>
            </p:cNvPr>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1">
              <a:extLst>
                <a:ext uri="{FF2B5EF4-FFF2-40B4-BE49-F238E27FC236}">
                  <a16:creationId xmlns:a16="http://schemas.microsoft.com/office/drawing/2014/main" id="{B202E0F7-F169-48C1-9E2C-F99ACC3BF441}"/>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2">
              <a:extLst>
                <a:ext uri="{FF2B5EF4-FFF2-40B4-BE49-F238E27FC236}">
                  <a16:creationId xmlns:a16="http://schemas.microsoft.com/office/drawing/2014/main" id="{1F2D312B-1048-4170-A76B-27C1DBB3653A}"/>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3">
              <a:extLst>
                <a:ext uri="{FF2B5EF4-FFF2-40B4-BE49-F238E27FC236}">
                  <a16:creationId xmlns:a16="http://schemas.microsoft.com/office/drawing/2014/main" id="{5E2794B8-B0CC-4E97-820A-2DCA6D6B2CAF}"/>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14">
              <a:extLst>
                <a:ext uri="{FF2B5EF4-FFF2-40B4-BE49-F238E27FC236}">
                  <a16:creationId xmlns:a16="http://schemas.microsoft.com/office/drawing/2014/main" id="{FDF7F02D-6FE3-4E2B-AB28-D425D0AC537D}"/>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17" name="Group 16">
            <a:extLst>
              <a:ext uri="{FF2B5EF4-FFF2-40B4-BE49-F238E27FC236}">
                <a16:creationId xmlns:a16="http://schemas.microsoft.com/office/drawing/2014/main" id="{EFE386EB-565A-4D7D-BFB1-6C5AB911EB26}"/>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18" name="Oval 5">
              <a:extLst>
                <a:ext uri="{FF2B5EF4-FFF2-40B4-BE49-F238E27FC236}">
                  <a16:creationId xmlns:a16="http://schemas.microsoft.com/office/drawing/2014/main" id="{B098837E-103B-4B10-A25B-7F532C929500}"/>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9" name="Freeform 6">
              <a:extLst>
                <a:ext uri="{FF2B5EF4-FFF2-40B4-BE49-F238E27FC236}">
                  <a16:creationId xmlns:a16="http://schemas.microsoft.com/office/drawing/2014/main" id="{E9EA83B9-C9AA-4F13-8512-309EE55AA402}"/>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0" name="Rectangle 7">
              <a:extLst>
                <a:ext uri="{FF2B5EF4-FFF2-40B4-BE49-F238E27FC236}">
                  <a16:creationId xmlns:a16="http://schemas.microsoft.com/office/drawing/2014/main" id="{A31450E7-FE30-4036-A524-214C4E6939B1}"/>
                </a:ext>
              </a:extLst>
            </p:cNvPr>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Freeform 8">
              <a:extLst>
                <a:ext uri="{FF2B5EF4-FFF2-40B4-BE49-F238E27FC236}">
                  <a16:creationId xmlns:a16="http://schemas.microsoft.com/office/drawing/2014/main" id="{C294B38C-2FCD-4B2D-8029-62218635C11B}"/>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9">
              <a:extLst>
                <a:ext uri="{FF2B5EF4-FFF2-40B4-BE49-F238E27FC236}">
                  <a16:creationId xmlns:a16="http://schemas.microsoft.com/office/drawing/2014/main" id="{3E03CBD2-89ED-4F91-9A2D-3A41AE85EE2B}"/>
                </a:ext>
              </a:extLst>
            </p:cNvPr>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Rectangle 10">
              <a:extLst>
                <a:ext uri="{FF2B5EF4-FFF2-40B4-BE49-F238E27FC236}">
                  <a16:creationId xmlns:a16="http://schemas.microsoft.com/office/drawing/2014/main" id="{273D85FF-4ADA-4922-944A-164AEE1FB2ED}"/>
                </a:ext>
              </a:extLst>
            </p:cNvPr>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1">
              <a:extLst>
                <a:ext uri="{FF2B5EF4-FFF2-40B4-BE49-F238E27FC236}">
                  <a16:creationId xmlns:a16="http://schemas.microsoft.com/office/drawing/2014/main" id="{F66079BD-2D8A-48A3-B848-AEA81278964A}"/>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2">
              <a:extLst>
                <a:ext uri="{FF2B5EF4-FFF2-40B4-BE49-F238E27FC236}">
                  <a16:creationId xmlns:a16="http://schemas.microsoft.com/office/drawing/2014/main" id="{B6CA8105-DC6B-4DAE-8A8C-528EF8BA5CF2}"/>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3">
              <a:extLst>
                <a:ext uri="{FF2B5EF4-FFF2-40B4-BE49-F238E27FC236}">
                  <a16:creationId xmlns:a16="http://schemas.microsoft.com/office/drawing/2014/main" id="{B40C3F37-C267-49C2-94C2-8E3F1AD5B721}"/>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8" name="Freeform 14">
              <a:extLst>
                <a:ext uri="{FF2B5EF4-FFF2-40B4-BE49-F238E27FC236}">
                  <a16:creationId xmlns:a16="http://schemas.microsoft.com/office/drawing/2014/main" id="{51059D08-8C44-4459-9CF9-D700E8FD5B36}"/>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1578115540"/>
      </p:ext>
    </p:extLst>
  </p:cSld>
  <p:clrMapOvr>
    <a:masterClrMapping/>
  </p:clrMapOvr>
  <p:transition/>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13395159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2704FF-A6E7-0347-BF80-A196A2FF4DDF}" type="datetimeFigureOut">
              <a:rPr lang="en-US" smtClean="0"/>
              <a:t>9/3/2024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192421818"/>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1412998007"/>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728724677"/>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633089120"/>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27296183"/>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2018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pic>
        <p:nvPicPr>
          <p:cNvPr id="5" name="Picture 4">
            <a:extLst>
              <a:ext uri="{FF2B5EF4-FFF2-40B4-BE49-F238E27FC236}">
                <a16:creationId xmlns:a16="http://schemas.microsoft.com/office/drawing/2014/main" id="{CC3F4241-9C32-4B27-891F-D68E0AF4EED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2144178764"/>
      </p:ext>
    </p:extLst>
  </p:cSld>
  <p:clrMapOvr>
    <a:masterClrMapping/>
  </p:clrMapOvr>
  <p:transition/>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
        <p:nvSpPr>
          <p:cNvPr id="4" name="TextBox 3">
            <a:extLst>
              <a:ext uri="{FF2B5EF4-FFF2-40B4-BE49-F238E27FC236}">
                <a16:creationId xmlns:a16="http://schemas.microsoft.com/office/drawing/2014/main" id="{8E81244A-1D5C-40D9-837D-48FE4600EEA6}"/>
              </a:ext>
            </a:extLst>
          </p:cNvPr>
          <p:cNvSpPr txBox="1"/>
          <p:nvPr userDrawn="1"/>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539378030"/>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preserve="1">
  <p:cSld name="Title Slide -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56401" y="4383885"/>
            <a:ext cx="4194008" cy="379234"/>
          </a:xfrm>
          <a:prstGeom prst="rect">
            <a:avLst/>
          </a:prstGeom>
        </p:spPr>
        <p:txBody>
          <a:bodyPr lIns="0" tIns="0" rIns="0" bIns="0" anchor="b" anchorCtr="0">
            <a:noAutofit/>
          </a:bodyPr>
          <a:lstStyle>
            <a:lvl1pPr marL="0" indent="0" algn="l">
              <a:lnSpc>
                <a:spcPct val="100000"/>
              </a:lnSpc>
              <a:spcAft>
                <a:spcPts val="0"/>
              </a:spcAft>
              <a:buNone/>
              <a:defRPr sz="1350" b="1">
                <a:solidFill>
                  <a:schemeClr val="bg1"/>
                </a:solidFill>
              </a:defRPr>
            </a:lvl1pPr>
            <a:lvl2pPr marL="0" indent="0" algn="l">
              <a:buNone/>
              <a:defRPr sz="1200" b="0">
                <a:solidFill>
                  <a:schemeClr val="bg1"/>
                </a:solidFill>
              </a:defRPr>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title style</a:t>
            </a:r>
          </a:p>
          <a:p>
            <a:pPr lvl="1"/>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22" name="Group 21"/>
          <p:cNvGrpSpPr>
            <a:grpSpLocks noChangeAspect="1"/>
          </p:cNvGrpSpPr>
          <p:nvPr/>
        </p:nvGrpSpPr>
        <p:grpSpPr>
          <a:xfrm>
            <a:off x="352425" y="343321"/>
            <a:ext cx="1498500" cy="280800"/>
            <a:chOff x="398463" y="404813"/>
            <a:chExt cx="1627187" cy="307976"/>
          </a:xfrm>
          <a:solidFill>
            <a:schemeClr val="tx1"/>
          </a:solidFill>
        </p:grpSpPr>
        <p:sp>
          <p:nvSpPr>
            <p:cNvPr id="23"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7"/>
            <p:cNvSpPr>
              <a:spLocks noChangeArrowheads="1"/>
            </p:cNvSpPr>
            <p:nvPr/>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Rectangle 9"/>
            <p:cNvSpPr>
              <a:spLocks noChangeArrowheads="1"/>
            </p:cNvSpPr>
            <p:nvPr/>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Rectangle 10"/>
            <p:cNvSpPr>
              <a:spLocks noChangeArrowheads="1"/>
            </p:cNvSpPr>
            <p:nvPr/>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
        <p:nvSpPr>
          <p:cNvPr id="33" name="Picture Placeholder 8"/>
          <p:cNvSpPr>
            <a:spLocks noGrp="1"/>
          </p:cNvSpPr>
          <p:nvPr>
            <p:ph type="pic" sz="quarter" idx="11"/>
          </p:nvPr>
        </p:nvSpPr>
        <p:spPr>
          <a:xfrm>
            <a:off x="2545287" y="545696"/>
            <a:ext cx="4050000" cy="4050000"/>
          </a:xfrm>
          <a:prstGeom prst="rect">
            <a:avLst/>
          </a:prstGeom>
        </p:spPr>
        <p:txBody>
          <a:bodyPr/>
          <a:lstStyle/>
          <a:p>
            <a:r>
              <a:rPr lang="en-US" noProof="0"/>
              <a:t>Click icon to add picture</a:t>
            </a:r>
          </a:p>
        </p:txBody>
      </p:sp>
      <p:grpSp>
        <p:nvGrpSpPr>
          <p:cNvPr id="16" name="Group 15">
            <a:extLst>
              <a:ext uri="{FF2B5EF4-FFF2-40B4-BE49-F238E27FC236}">
                <a16:creationId xmlns:a16="http://schemas.microsoft.com/office/drawing/2014/main" id="{CEB2FD6F-73E5-48B8-B214-448BDEBA86D5}"/>
              </a:ext>
            </a:extLst>
          </p:cNvPr>
          <p:cNvGrpSpPr>
            <a:grpSpLocks noChangeAspect="1"/>
          </p:cNvGrpSpPr>
          <p:nvPr userDrawn="1"/>
        </p:nvGrpSpPr>
        <p:grpSpPr>
          <a:xfrm>
            <a:off x="352425" y="343321"/>
            <a:ext cx="1498500" cy="280800"/>
            <a:chOff x="398463" y="404813"/>
            <a:chExt cx="1627187" cy="307976"/>
          </a:xfrm>
          <a:solidFill>
            <a:schemeClr val="tx1"/>
          </a:solidFill>
        </p:grpSpPr>
        <p:sp>
          <p:nvSpPr>
            <p:cNvPr id="17" name="Oval 5">
              <a:extLst>
                <a:ext uri="{FF2B5EF4-FFF2-40B4-BE49-F238E27FC236}">
                  <a16:creationId xmlns:a16="http://schemas.microsoft.com/office/drawing/2014/main" id="{23471D2F-42C0-45EB-9D2A-93A1DFD7812C}"/>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a:extLst>
                <a:ext uri="{FF2B5EF4-FFF2-40B4-BE49-F238E27FC236}">
                  <a16:creationId xmlns:a16="http://schemas.microsoft.com/office/drawing/2014/main" id="{A04FA5B9-8AC0-4EE0-959F-02C6522BCECC}"/>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9" name="Rectangle 7">
              <a:extLst>
                <a:ext uri="{FF2B5EF4-FFF2-40B4-BE49-F238E27FC236}">
                  <a16:creationId xmlns:a16="http://schemas.microsoft.com/office/drawing/2014/main" id="{0FD2D594-F4F0-4EB8-983E-5CB293929D5A}"/>
                </a:ext>
              </a:extLst>
            </p:cNvPr>
            <p:cNvSpPr>
              <a:spLocks noChangeArrowheads="1"/>
            </p:cNvSpPr>
            <p:nvPr userDrawn="1"/>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0" name="Freeform 8">
              <a:extLst>
                <a:ext uri="{FF2B5EF4-FFF2-40B4-BE49-F238E27FC236}">
                  <a16:creationId xmlns:a16="http://schemas.microsoft.com/office/drawing/2014/main" id="{C14EEA90-94A4-4340-BB77-C8A045D325AB}"/>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Rectangle 9">
              <a:extLst>
                <a:ext uri="{FF2B5EF4-FFF2-40B4-BE49-F238E27FC236}">
                  <a16:creationId xmlns:a16="http://schemas.microsoft.com/office/drawing/2014/main" id="{D2B38AA7-D4B3-4915-86F7-35179A8A1C8B}"/>
                </a:ext>
              </a:extLst>
            </p:cNvPr>
            <p:cNvSpPr>
              <a:spLocks noChangeArrowheads="1"/>
            </p:cNvSpPr>
            <p:nvPr userDrawn="1"/>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Rectangle 10">
              <a:extLst>
                <a:ext uri="{FF2B5EF4-FFF2-40B4-BE49-F238E27FC236}">
                  <a16:creationId xmlns:a16="http://schemas.microsoft.com/office/drawing/2014/main" id="{CF5E2B2C-79EF-43D3-8FB5-5AC8DD0EC0A8}"/>
                </a:ext>
              </a:extLst>
            </p:cNvPr>
            <p:cNvSpPr>
              <a:spLocks noChangeArrowheads="1"/>
            </p:cNvSpPr>
            <p:nvPr userDrawn="1"/>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1">
              <a:extLst>
                <a:ext uri="{FF2B5EF4-FFF2-40B4-BE49-F238E27FC236}">
                  <a16:creationId xmlns:a16="http://schemas.microsoft.com/office/drawing/2014/main" id="{229E006E-88C0-46E8-A380-FB03BC8035A7}"/>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2">
              <a:extLst>
                <a:ext uri="{FF2B5EF4-FFF2-40B4-BE49-F238E27FC236}">
                  <a16:creationId xmlns:a16="http://schemas.microsoft.com/office/drawing/2014/main" id="{0CAA48FE-3AF5-4D68-BEB5-10241EBB1A48}"/>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3">
              <a:extLst>
                <a:ext uri="{FF2B5EF4-FFF2-40B4-BE49-F238E27FC236}">
                  <a16:creationId xmlns:a16="http://schemas.microsoft.com/office/drawing/2014/main" id="{1F767039-EDAC-4AEB-981C-8D8E9F330FFF}"/>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8" name="Freeform 14">
              <a:extLst>
                <a:ext uri="{FF2B5EF4-FFF2-40B4-BE49-F238E27FC236}">
                  <a16:creationId xmlns:a16="http://schemas.microsoft.com/office/drawing/2014/main" id="{3E95E763-4526-465E-A22A-94F0B96D3706}"/>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293916953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preserve="1">
  <p:cSld name="Title Slide - White">
    <p:bg bwMode="gray">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56495" y="4383885"/>
            <a:ext cx="4195761" cy="379234"/>
          </a:xfrm>
          <a:prstGeom prst="rect">
            <a:avLst/>
          </a:prstGeom>
        </p:spPr>
        <p:txBody>
          <a:bodyPr lIns="0" tIns="0" rIns="0" bIns="0" anchor="b" anchorCtr="0">
            <a:noAutofit/>
          </a:bodyPr>
          <a:lstStyle>
            <a:lvl1pPr marL="0" indent="0" algn="l">
              <a:lnSpc>
                <a:spcPct val="100000"/>
              </a:lnSpc>
              <a:spcAft>
                <a:spcPts val="0"/>
              </a:spcAft>
              <a:buNone/>
              <a:defRPr sz="1350" b="1">
                <a:solidFill>
                  <a:schemeClr val="tx1"/>
                </a:solidFill>
              </a:defRPr>
            </a:lvl1pPr>
            <a:lvl2pPr marL="0" indent="0" algn="l">
              <a:buNone/>
              <a:defRPr sz="1200" b="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title style</a:t>
            </a:r>
          </a:p>
          <a:p>
            <a:pPr lvl="1"/>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noAutofit/>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9" name="Group 18"/>
          <p:cNvGrpSpPr>
            <a:grpSpLocks noChangeAspect="1"/>
          </p:cNvGrpSpPr>
          <p:nvPr/>
        </p:nvGrpSpPr>
        <p:grpSpPr>
          <a:xfrm>
            <a:off x="356494" y="342900"/>
            <a:ext cx="1498500" cy="280800"/>
            <a:chOff x="398463" y="404813"/>
            <a:chExt cx="1627187" cy="307976"/>
          </a:xfrm>
          <a:solidFill>
            <a:schemeClr val="tx1"/>
          </a:solidFill>
        </p:grpSpPr>
        <p:sp>
          <p:nvSpPr>
            <p:cNvPr id="20"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Rectangle 7"/>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Rectangle 9"/>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10"/>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
        <p:nvSpPr>
          <p:cNvPr id="30" name="Picture Placeholder 8"/>
          <p:cNvSpPr>
            <a:spLocks noGrp="1"/>
          </p:cNvSpPr>
          <p:nvPr>
            <p:ph type="pic" sz="quarter" idx="11"/>
          </p:nvPr>
        </p:nvSpPr>
        <p:spPr>
          <a:xfrm>
            <a:off x="2545287" y="545696"/>
            <a:ext cx="4050000" cy="4050000"/>
          </a:xfrm>
          <a:prstGeom prst="rect">
            <a:avLst/>
          </a:prstGeom>
        </p:spPr>
        <p:txBody>
          <a:bodyPr/>
          <a:lstStyle/>
          <a:p>
            <a:r>
              <a:rPr lang="en-US" noProof="0"/>
              <a:t>Click icon to add picture</a:t>
            </a:r>
          </a:p>
        </p:txBody>
      </p:sp>
      <p:grpSp>
        <p:nvGrpSpPr>
          <p:cNvPr id="16" name="Group 15">
            <a:extLst>
              <a:ext uri="{FF2B5EF4-FFF2-40B4-BE49-F238E27FC236}">
                <a16:creationId xmlns:a16="http://schemas.microsoft.com/office/drawing/2014/main" id="{1D683B9E-8B4A-406B-A2C1-3815A05C5324}"/>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17" name="Oval 5">
              <a:extLst>
                <a:ext uri="{FF2B5EF4-FFF2-40B4-BE49-F238E27FC236}">
                  <a16:creationId xmlns:a16="http://schemas.microsoft.com/office/drawing/2014/main" id="{0811043F-BD81-40BF-ADD2-9C8ECAB233B6}"/>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a:extLst>
                <a:ext uri="{FF2B5EF4-FFF2-40B4-BE49-F238E27FC236}">
                  <a16:creationId xmlns:a16="http://schemas.microsoft.com/office/drawing/2014/main" id="{C03815AE-A4AC-4DDF-9172-7065B4BAFD49}"/>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Rectangle 7">
              <a:extLst>
                <a:ext uri="{FF2B5EF4-FFF2-40B4-BE49-F238E27FC236}">
                  <a16:creationId xmlns:a16="http://schemas.microsoft.com/office/drawing/2014/main" id="{7037F100-8BA1-4C26-84F1-61571997F702}"/>
                </a:ext>
              </a:extLst>
            </p:cNvPr>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Freeform 8">
              <a:extLst>
                <a:ext uri="{FF2B5EF4-FFF2-40B4-BE49-F238E27FC236}">
                  <a16:creationId xmlns:a16="http://schemas.microsoft.com/office/drawing/2014/main" id="{04AA88BA-1636-4FE3-AC0D-F52D34852D4D}"/>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9">
              <a:extLst>
                <a:ext uri="{FF2B5EF4-FFF2-40B4-BE49-F238E27FC236}">
                  <a16:creationId xmlns:a16="http://schemas.microsoft.com/office/drawing/2014/main" id="{F7EA95BC-9C9F-456E-9F99-F24573F73B43}"/>
                </a:ext>
              </a:extLst>
            </p:cNvPr>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Rectangle 10">
              <a:extLst>
                <a:ext uri="{FF2B5EF4-FFF2-40B4-BE49-F238E27FC236}">
                  <a16:creationId xmlns:a16="http://schemas.microsoft.com/office/drawing/2014/main" id="{30898DFA-463D-4867-90C2-F2899B1B9C8D}"/>
                </a:ext>
              </a:extLst>
            </p:cNvPr>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1">
              <a:extLst>
                <a:ext uri="{FF2B5EF4-FFF2-40B4-BE49-F238E27FC236}">
                  <a16:creationId xmlns:a16="http://schemas.microsoft.com/office/drawing/2014/main" id="{41E1C114-B4C3-4B06-84D2-23FF5EEA7330}"/>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2">
              <a:extLst>
                <a:ext uri="{FF2B5EF4-FFF2-40B4-BE49-F238E27FC236}">
                  <a16:creationId xmlns:a16="http://schemas.microsoft.com/office/drawing/2014/main" id="{5E93F094-F28F-49EA-ADFE-39E3E5C9DF60}"/>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3">
              <a:extLst>
                <a:ext uri="{FF2B5EF4-FFF2-40B4-BE49-F238E27FC236}">
                  <a16:creationId xmlns:a16="http://schemas.microsoft.com/office/drawing/2014/main" id="{AAE5B977-9320-4A32-87CC-0382DB27AC7B}"/>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8" name="Freeform 14">
              <a:extLst>
                <a:ext uri="{FF2B5EF4-FFF2-40B4-BE49-F238E27FC236}">
                  <a16:creationId xmlns:a16="http://schemas.microsoft.com/office/drawing/2014/main" id="{8207CE9B-1123-4824-8E67-A5304D4ACBEC}"/>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1963057389"/>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198.xml><?xml version="1.0" encoding="utf-8"?>
<p:sldLayout xmlns:a="http://schemas.openxmlformats.org/drawingml/2006/main" xmlns:r="http://schemas.openxmlformats.org/officeDocument/2006/relationships" xmlns:p="http://schemas.openxmlformats.org/presentationml/2006/main" showMasterSp="0" preserve="1">
  <p:cSld name="Title Slide - Circle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157612" y="1147838"/>
            <a:ext cx="2835000" cy="2835000"/>
          </a:xfrm>
          <a:prstGeom prst="ellipse">
            <a:avLst/>
          </a:prstGeom>
          <a:ln w="25400">
            <a:solidFill>
              <a:schemeClr val="accent1"/>
            </a:solidFill>
          </a:ln>
        </p:spPr>
        <p:txBody>
          <a:bodyPr lIns="108000" tIns="108000" rIns="108000" bIns="108000" anchor="ctr" anchorCtr="0">
            <a:normAutofit/>
          </a:bodyPr>
          <a:lstStyle>
            <a:lvl1pPr algn="ctr">
              <a:lnSpc>
                <a:spcPts val="2850"/>
              </a:lnSpc>
              <a:defRPr sz="2400" b="0">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01" y="4383885"/>
            <a:ext cx="4194008" cy="379234"/>
          </a:xfrm>
          <a:prstGeom prst="rect">
            <a:avLst/>
          </a:prstGeom>
        </p:spPr>
        <p:txBody>
          <a:bodyPr lIns="0" tIns="0" rIns="0" bIns="0" anchor="b" anchorCtr="0">
            <a:noAutofit/>
          </a:bodyPr>
          <a:lstStyle>
            <a:lvl1pPr marL="0" indent="0" algn="l">
              <a:lnSpc>
                <a:spcPct val="100000"/>
              </a:lnSpc>
              <a:spcAft>
                <a:spcPts val="0"/>
              </a:spcAft>
              <a:buNone/>
              <a:defRPr sz="1200">
                <a:solidFill>
                  <a:schemeClr val="bg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6" name="Group 15"/>
          <p:cNvGrpSpPr>
            <a:grpSpLocks noChangeAspect="1"/>
          </p:cNvGrpSpPr>
          <p:nvPr/>
        </p:nvGrpSpPr>
        <p:grpSpPr>
          <a:xfrm>
            <a:off x="352425" y="343321"/>
            <a:ext cx="1498500" cy="280800"/>
            <a:chOff x="398463" y="404813"/>
            <a:chExt cx="1627187" cy="307976"/>
          </a:xfrm>
          <a:solidFill>
            <a:schemeClr val="tx1"/>
          </a:solidFill>
        </p:grpSpPr>
        <p:sp>
          <p:nvSpPr>
            <p:cNvPr id="17"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9" name="Rectangle 7"/>
            <p:cNvSpPr>
              <a:spLocks noChangeArrowheads="1"/>
            </p:cNvSpPr>
            <p:nvPr/>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0"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Rectangle 9"/>
            <p:cNvSpPr>
              <a:spLocks noChangeArrowheads="1"/>
            </p:cNvSpPr>
            <p:nvPr/>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p:cNvSpPr>
              <a:spLocks noChangeArrowheads="1"/>
            </p:cNvSpPr>
            <p:nvPr/>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22" name="Group 21">
            <a:extLst>
              <a:ext uri="{FF2B5EF4-FFF2-40B4-BE49-F238E27FC236}">
                <a16:creationId xmlns:a16="http://schemas.microsoft.com/office/drawing/2014/main" id="{C09F6861-F90E-4B6B-87BC-30C5EF5B6CF3}"/>
              </a:ext>
            </a:extLst>
          </p:cNvPr>
          <p:cNvGrpSpPr>
            <a:grpSpLocks noChangeAspect="1"/>
          </p:cNvGrpSpPr>
          <p:nvPr userDrawn="1"/>
        </p:nvGrpSpPr>
        <p:grpSpPr>
          <a:xfrm>
            <a:off x="352425" y="343321"/>
            <a:ext cx="1498500" cy="280800"/>
            <a:chOff x="398463" y="404813"/>
            <a:chExt cx="1627187" cy="307976"/>
          </a:xfrm>
          <a:solidFill>
            <a:schemeClr val="tx1"/>
          </a:solidFill>
        </p:grpSpPr>
        <p:sp>
          <p:nvSpPr>
            <p:cNvPr id="23" name="Oval 5">
              <a:extLst>
                <a:ext uri="{FF2B5EF4-FFF2-40B4-BE49-F238E27FC236}">
                  <a16:creationId xmlns:a16="http://schemas.microsoft.com/office/drawing/2014/main" id="{E7B8CC27-D94F-4679-AFCC-287064D2CE34}"/>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6">
              <a:extLst>
                <a:ext uri="{FF2B5EF4-FFF2-40B4-BE49-F238E27FC236}">
                  <a16:creationId xmlns:a16="http://schemas.microsoft.com/office/drawing/2014/main" id="{DE6C7D3F-33F2-4FA7-88B8-BD7A286B1BDB}"/>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7">
              <a:extLst>
                <a:ext uri="{FF2B5EF4-FFF2-40B4-BE49-F238E27FC236}">
                  <a16:creationId xmlns:a16="http://schemas.microsoft.com/office/drawing/2014/main" id="{90975A6B-CA7A-4A72-B11F-E6239CA569FE}"/>
                </a:ext>
              </a:extLst>
            </p:cNvPr>
            <p:cNvSpPr>
              <a:spLocks noChangeArrowheads="1"/>
            </p:cNvSpPr>
            <p:nvPr userDrawn="1"/>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8">
              <a:extLst>
                <a:ext uri="{FF2B5EF4-FFF2-40B4-BE49-F238E27FC236}">
                  <a16:creationId xmlns:a16="http://schemas.microsoft.com/office/drawing/2014/main" id="{E5A6CD1C-FECF-4CBE-8D36-CE625C911F0C}"/>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Rectangle 9">
              <a:extLst>
                <a:ext uri="{FF2B5EF4-FFF2-40B4-BE49-F238E27FC236}">
                  <a16:creationId xmlns:a16="http://schemas.microsoft.com/office/drawing/2014/main" id="{D9C3856A-6FD8-48FA-B844-5B6DA5470200}"/>
                </a:ext>
              </a:extLst>
            </p:cNvPr>
            <p:cNvSpPr>
              <a:spLocks noChangeArrowheads="1"/>
            </p:cNvSpPr>
            <p:nvPr userDrawn="1"/>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Rectangle 10">
              <a:extLst>
                <a:ext uri="{FF2B5EF4-FFF2-40B4-BE49-F238E27FC236}">
                  <a16:creationId xmlns:a16="http://schemas.microsoft.com/office/drawing/2014/main" id="{F3F98120-6372-4584-98EB-36ADB6B1B7CF}"/>
                </a:ext>
              </a:extLst>
            </p:cNvPr>
            <p:cNvSpPr>
              <a:spLocks noChangeArrowheads="1"/>
            </p:cNvSpPr>
            <p:nvPr userDrawn="1"/>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1">
              <a:extLst>
                <a:ext uri="{FF2B5EF4-FFF2-40B4-BE49-F238E27FC236}">
                  <a16:creationId xmlns:a16="http://schemas.microsoft.com/office/drawing/2014/main" id="{1ED6ED3A-E3CA-4548-9AEC-CCB7619B5642}"/>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2">
              <a:extLst>
                <a:ext uri="{FF2B5EF4-FFF2-40B4-BE49-F238E27FC236}">
                  <a16:creationId xmlns:a16="http://schemas.microsoft.com/office/drawing/2014/main" id="{7EB4D352-0F3B-4470-98CA-CAD4D0165737}"/>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13">
              <a:extLst>
                <a:ext uri="{FF2B5EF4-FFF2-40B4-BE49-F238E27FC236}">
                  <a16:creationId xmlns:a16="http://schemas.microsoft.com/office/drawing/2014/main" id="{BCC7C549-5722-48B0-A732-A213219EDA8E}"/>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Freeform 14">
              <a:extLst>
                <a:ext uri="{FF2B5EF4-FFF2-40B4-BE49-F238E27FC236}">
                  <a16:creationId xmlns:a16="http://schemas.microsoft.com/office/drawing/2014/main" id="{1E0EA309-A9CF-4E47-8B2F-CA3FBE450032}"/>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243694765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199.xml><?xml version="1.0" encoding="utf-8"?>
<p:sldLayout xmlns:a="http://schemas.openxmlformats.org/drawingml/2006/main" xmlns:r="http://schemas.openxmlformats.org/officeDocument/2006/relationships" xmlns:p="http://schemas.openxmlformats.org/presentationml/2006/main" showMasterSp="0" preserve="1">
  <p:cSld name="Title Slide - Circl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159000" y="1147500"/>
            <a:ext cx="2835000" cy="2835000"/>
          </a:xfrm>
          <a:prstGeom prst="ellipse">
            <a:avLst/>
          </a:prstGeom>
          <a:ln w="25400">
            <a:solidFill>
              <a:schemeClr val="accent1"/>
            </a:solidFill>
          </a:ln>
        </p:spPr>
        <p:txBody>
          <a:bodyPr lIns="108000" tIns="108000" rIns="108000" bIns="108000" anchor="ctr" anchorCtr="0">
            <a:normAutofit/>
          </a:bodyPr>
          <a:lstStyle>
            <a:lvl1pPr algn="ctr">
              <a:lnSpc>
                <a:spcPts val="2850"/>
              </a:lnSpc>
              <a:defRPr sz="2400" b="0">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95" y="4383885"/>
            <a:ext cx="4195761" cy="379234"/>
          </a:xfrm>
          <a:prstGeom prst="rect">
            <a:avLst/>
          </a:prstGeom>
        </p:spPr>
        <p:txBody>
          <a:bodyPr lIns="0" tIns="0" rIns="0" bIns="0" anchor="b" anchorCtr="0">
            <a:noAutofit/>
          </a:bodyPr>
          <a:lstStyle>
            <a:lvl1pPr marL="0" indent="0" algn="l">
              <a:lnSpc>
                <a:spcPct val="100000"/>
              </a:lnSpc>
              <a:spcAft>
                <a:spcPts val="0"/>
              </a:spcAft>
              <a:buNone/>
              <a:defRPr sz="1200">
                <a:solidFill>
                  <a:schemeClr val="tx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noAutofit/>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6" name="Group 15"/>
          <p:cNvGrpSpPr>
            <a:grpSpLocks noChangeAspect="1"/>
          </p:cNvGrpSpPr>
          <p:nvPr/>
        </p:nvGrpSpPr>
        <p:grpSpPr>
          <a:xfrm>
            <a:off x="356494" y="342900"/>
            <a:ext cx="1498500" cy="280800"/>
            <a:chOff x="398463" y="404813"/>
            <a:chExt cx="1627187" cy="307976"/>
          </a:xfrm>
          <a:solidFill>
            <a:schemeClr val="tx1"/>
          </a:solidFill>
        </p:grpSpPr>
        <p:sp>
          <p:nvSpPr>
            <p:cNvPr id="17"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Rectangle 7"/>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Rectangle 9"/>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19" name="Group 18">
            <a:extLst>
              <a:ext uri="{FF2B5EF4-FFF2-40B4-BE49-F238E27FC236}">
                <a16:creationId xmlns:a16="http://schemas.microsoft.com/office/drawing/2014/main" id="{BECDA2F0-F7F2-4720-B8FA-419EBAD115DE}"/>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20" name="Oval 5">
              <a:extLst>
                <a:ext uri="{FF2B5EF4-FFF2-40B4-BE49-F238E27FC236}">
                  <a16:creationId xmlns:a16="http://schemas.microsoft.com/office/drawing/2014/main" id="{E76F0E5E-E9B1-4090-B795-009656CB0051}"/>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Freeform 6">
              <a:extLst>
                <a:ext uri="{FF2B5EF4-FFF2-40B4-BE49-F238E27FC236}">
                  <a16:creationId xmlns:a16="http://schemas.microsoft.com/office/drawing/2014/main" id="{52645BBE-6CEA-4C1B-AB90-2B9C80D09507}"/>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Rectangle 7">
              <a:extLst>
                <a:ext uri="{FF2B5EF4-FFF2-40B4-BE49-F238E27FC236}">
                  <a16:creationId xmlns:a16="http://schemas.microsoft.com/office/drawing/2014/main" id="{B2E98C49-DF9B-4A0A-AC88-AE95D5D774C2}"/>
                </a:ext>
              </a:extLst>
            </p:cNvPr>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Freeform 8">
              <a:extLst>
                <a:ext uri="{FF2B5EF4-FFF2-40B4-BE49-F238E27FC236}">
                  <a16:creationId xmlns:a16="http://schemas.microsoft.com/office/drawing/2014/main" id="{12E8A1C4-75A7-4645-B248-8B5E9699E3C7}"/>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Rectangle 9">
              <a:extLst>
                <a:ext uri="{FF2B5EF4-FFF2-40B4-BE49-F238E27FC236}">
                  <a16:creationId xmlns:a16="http://schemas.microsoft.com/office/drawing/2014/main" id="{6B8F8FC8-4EDE-48DF-9E3F-4436E09B5279}"/>
                </a:ext>
              </a:extLst>
            </p:cNvPr>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10">
              <a:extLst>
                <a:ext uri="{FF2B5EF4-FFF2-40B4-BE49-F238E27FC236}">
                  <a16:creationId xmlns:a16="http://schemas.microsoft.com/office/drawing/2014/main" id="{AD30F813-5634-410D-9C1B-9A76F70A4407}"/>
                </a:ext>
              </a:extLst>
            </p:cNvPr>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11">
              <a:extLst>
                <a:ext uri="{FF2B5EF4-FFF2-40B4-BE49-F238E27FC236}">
                  <a16:creationId xmlns:a16="http://schemas.microsoft.com/office/drawing/2014/main" id="{C5712AF8-6411-47CD-8EAB-5B896A5BD699}"/>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2">
              <a:extLst>
                <a:ext uri="{FF2B5EF4-FFF2-40B4-BE49-F238E27FC236}">
                  <a16:creationId xmlns:a16="http://schemas.microsoft.com/office/drawing/2014/main" id="{58C07BD5-F1B7-436D-9AA7-76327279709E}"/>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3">
              <a:extLst>
                <a:ext uri="{FF2B5EF4-FFF2-40B4-BE49-F238E27FC236}">
                  <a16:creationId xmlns:a16="http://schemas.microsoft.com/office/drawing/2014/main" id="{79CC2D1D-6BF7-4B41-97F2-7901D5576203}"/>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4">
              <a:extLst>
                <a:ext uri="{FF2B5EF4-FFF2-40B4-BE49-F238E27FC236}">
                  <a16:creationId xmlns:a16="http://schemas.microsoft.com/office/drawing/2014/main" id="{2154F2DC-478F-4CE2-8819-AA3CDEC516C5}"/>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2430086195"/>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2704FF-A6E7-0347-BF80-A196A2FF4DDF}" type="datetimeFigureOut">
              <a:rPr lang="en-US" smtClean="0"/>
              <a:t>9/3/2024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97805179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32704FF-A6E7-0347-BF80-A196A2FF4DDF}" type="datetimeFigureOut">
              <a:rPr lang="en-US" smtClean="0"/>
              <a:t>9/3/2024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758007792"/>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preserve="1">
  <p:cSld name="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D104F1A8-2CCE-4DF0-84FE-A12617E855A2}"/>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F35016F1-AFBB-4265-B5C8-1CECB975299A}"/>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CEAE1D0D-8510-4B52-9E93-AEE9A80AD23A}"/>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6148ECED-6ED9-42B7-BF20-89C2FB39F1AA}"/>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117408003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01.xml><?xml version="1.0" encoding="utf-8"?>
<p:sldLayout xmlns:a="http://schemas.openxmlformats.org/drawingml/2006/main" xmlns:r="http://schemas.openxmlformats.org/officeDocument/2006/relationships" xmlns:p="http://schemas.openxmlformats.org/presentationml/2006/main" showMasterSp="0" preserve="1">
  <p:cSld name="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FA4FF370-0B32-4035-9873-D58071A46644}"/>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E1B4C929-E27D-4AA8-A059-7085261C9443}"/>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5A905005-98C3-4BC0-BB28-F48296FDCC44}"/>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9402AD49-A681-488E-B124-E295B7BDEABA}"/>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87621930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02.xml><?xml version="1.0" encoding="utf-8"?>
<p:sldLayout xmlns:a="http://schemas.openxmlformats.org/drawingml/2006/main" xmlns:r="http://schemas.openxmlformats.org/officeDocument/2006/relationships" xmlns:p="http://schemas.openxmlformats.org/presentationml/2006/main" showMasterSp="0" preserve="1">
  <p:cSld name="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8"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9" name="TextBox 8"/>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3D4123BA-59D0-4971-B00E-7E9E4FB7C00D}"/>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D139B6F1-838A-4344-9197-972312282B6D}"/>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1" name="TextBox 10">
            <a:extLst>
              <a:ext uri="{FF2B5EF4-FFF2-40B4-BE49-F238E27FC236}">
                <a16:creationId xmlns:a16="http://schemas.microsoft.com/office/drawing/2014/main" id="{6438F036-D7FD-4651-AF49-2D4631ED9006}"/>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2" name="CaseCode">
            <a:extLst>
              <a:ext uri="{FF2B5EF4-FFF2-40B4-BE49-F238E27FC236}">
                <a16:creationId xmlns:a16="http://schemas.microsoft.com/office/drawing/2014/main" id="{A4E0473B-CA83-4268-94AD-A69528E9A9E6}"/>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321851101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03.xml><?xml version="1.0" encoding="utf-8"?>
<p:sldLayout xmlns:a="http://schemas.openxmlformats.org/drawingml/2006/main" xmlns:r="http://schemas.openxmlformats.org/officeDocument/2006/relationships" xmlns:p="http://schemas.openxmlformats.org/presentationml/2006/main" showMasterSp="0" preserve="1">
  <p:cSld name="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2C220F4A-4FA4-411E-94A1-B8AABDAFD812}"/>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7F40E3DB-029E-4C4B-A6FB-C82DE39D55FB}"/>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7774C4D5-6D53-4166-96D2-8773FDA9CB73}"/>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5050946D-DE76-43C6-A20A-82C0716A4857}"/>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3794375032"/>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04.xml><?xml version="1.0" encoding="utf-8"?>
<p:sldLayout xmlns:a="http://schemas.openxmlformats.org/drawingml/2006/main" xmlns:r="http://schemas.openxmlformats.org/officeDocument/2006/relationships" xmlns:p="http://schemas.openxmlformats.org/presentationml/2006/main" showMasterSp="0" preserve="1">
  <p:cSld name="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9538FD10-D1AE-4EEE-9CA8-C6CF19ED00F8}"/>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6A91111F-8E5E-4A8E-B1C2-E362B59A8B31}"/>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B0705E84-F722-4B15-A6E9-7AE170DBD20D}"/>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C81EFFC5-F75C-4D34-8E28-F9AFCC705D4E}"/>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3041114574"/>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p:cSld name="Divider - Deloitt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6" y="1279252"/>
            <a:ext cx="7813675" cy="1194302"/>
          </a:xfrm>
        </p:spPr>
        <p:txBody>
          <a:bodyPr anchor="b"/>
          <a:lstStyle>
            <a:lvl1pPr>
              <a:lnSpc>
                <a:spcPct val="95000"/>
              </a:lnSpc>
              <a:defRPr sz="2888" b="1">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905750" cy="1174899"/>
          </a:xfrm>
        </p:spPr>
        <p:txBody>
          <a:bodyPr lIns="0" tIns="0" rIns="0" bIns="0">
            <a:noAutofit/>
          </a:bodyPr>
          <a:lstStyle>
            <a:lvl1pPr marL="0" indent="0">
              <a:lnSpc>
                <a:spcPct val="95000"/>
              </a:lnSpc>
              <a:spcAft>
                <a:spcPts val="0"/>
              </a:spcAft>
              <a:buNone/>
              <a:defRPr sz="2888">
                <a:solidFill>
                  <a:schemeClr val="tx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1402486245"/>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06.xml><?xml version="1.0" encoding="utf-8"?>
<p:sldLayout xmlns:a="http://schemas.openxmlformats.org/drawingml/2006/main" xmlns:r="http://schemas.openxmlformats.org/officeDocument/2006/relationships" xmlns:p="http://schemas.openxmlformats.org/presentationml/2006/main" showMasterSp="0" preserve="1">
  <p:cSld name="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29F24F39-5618-46DF-9916-91928A39177F}"/>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FD27994B-F50E-411A-B5B8-626E159E321D}"/>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53D045F0-11CA-490E-B28A-032C54F01104}"/>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9" name="CaseCode">
            <a:extLst>
              <a:ext uri="{FF2B5EF4-FFF2-40B4-BE49-F238E27FC236}">
                <a16:creationId xmlns:a16="http://schemas.microsoft.com/office/drawing/2014/main" id="{C0BE2928-C33C-45F9-B481-1BAE9D41BC00}"/>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807981791"/>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showMasterSp="0" preserve="1">
  <p:cSld name="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B547E30F-30D0-4870-A8B3-EA71286F22FA}"/>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8BD1AC81-7EA0-4EFC-96E2-3528CDE412CD}"/>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D7A9E073-660F-4815-A769-38C6E97EC5C3}"/>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9" name="CaseCode">
            <a:extLst>
              <a:ext uri="{FF2B5EF4-FFF2-40B4-BE49-F238E27FC236}">
                <a16:creationId xmlns:a16="http://schemas.microsoft.com/office/drawing/2014/main" id="{30C44C38-3303-43ED-84C4-0E19E9D75DF7}"/>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589580888"/>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showMasterSp="0" preserve="1">
  <p:cSld name="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9"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0" name="TextBox 19"/>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EB8BB037-A8A6-45B6-9FCF-41CA9A84BB7A}"/>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3D9D4E97-3CC0-4180-B400-38EFD316C1FA}"/>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887AA7C9-0582-4A93-9441-D95922402AC8}"/>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9" name="CaseCode">
            <a:extLst>
              <a:ext uri="{FF2B5EF4-FFF2-40B4-BE49-F238E27FC236}">
                <a16:creationId xmlns:a16="http://schemas.microsoft.com/office/drawing/2014/main" id="{3ACDCE6F-F8CB-4C62-87BC-509636B02B63}"/>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769790774"/>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showMasterSp="0" preserve="1">
  <p:cSld name="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19A71F39-3588-4194-9076-FDD3F3683EE2}"/>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49E2EB74-1738-495B-B9EF-EB2A10870FF9}"/>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93D5DF06-689E-4F78-A86C-0D8DF23097C9}"/>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9" name="CaseCode">
            <a:extLst>
              <a:ext uri="{FF2B5EF4-FFF2-40B4-BE49-F238E27FC236}">
                <a16:creationId xmlns:a16="http://schemas.microsoft.com/office/drawing/2014/main" id="{866E24DA-4A2D-4401-994B-07D3C6BAB616}"/>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131617656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32704FF-A6E7-0347-BF80-A196A2FF4DDF}" type="datetimeFigureOut">
              <a:rPr lang="en-US" smtClean="0"/>
              <a:t>9/3/2024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44108086"/>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p:cSld name="Key statement white">
    <p:bg>
      <p:bgRef idx="1001">
        <a:schemeClr val="bg1"/>
      </p:bgRef>
    </p:bg>
    <p:spTree>
      <p:nvGrpSpPr>
        <p:cNvPr id="1" name=""/>
        <p:cNvGrpSpPr/>
        <p:nvPr/>
      </p:nvGrpSpPr>
      <p:grpSpPr>
        <a:xfrm>
          <a:off x="0" y="0"/>
          <a:ext cx="0" cy="0"/>
          <a:chOff x="0" y="0"/>
          <a:chExt cx="0" cy="0"/>
        </a:xfrm>
      </p:grpSpPr>
      <p:sp>
        <p:nvSpPr>
          <p:cNvPr id="7" name="Text Placeholder 3"/>
          <p:cNvSpPr>
            <a:spLocks noGrp="1"/>
          </p:cNvSpPr>
          <p:nvPr>
            <p:ph type="body" sz="quarter" idx="10"/>
          </p:nvPr>
        </p:nvSpPr>
        <p:spPr>
          <a:xfrm>
            <a:off x="352425" y="1193007"/>
            <a:ext cx="6772203" cy="3531394"/>
          </a:xfrm>
          <a:prstGeom prst="rect">
            <a:avLst/>
          </a:prstGeom>
        </p:spPr>
        <p:txBody>
          <a:bodyPr>
            <a:noAutofit/>
          </a:bodyPr>
          <a:lstStyle>
            <a:lvl1pPr>
              <a:spcBef>
                <a:spcPts val="3600"/>
              </a:spcBef>
              <a:defRPr sz="2100">
                <a:solidFill>
                  <a:schemeClr val="tx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3563372142"/>
      </p:ext>
    </p:extLst>
  </p:cSld>
  <p:clrMapOvr>
    <a:overrideClrMapping bg1="lt1" tx1="dk1" bg2="lt2" tx2="dk2" accent1="accent1" accent2="accent2" accent3="accent3" accent4="accent4" accent5="accent5" accent6="accent6" hlink="hlink" folHlink="folHlink"/>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p:cSld name="Contents">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352426" y="1248968"/>
            <a:ext cx="7011590" cy="3475433"/>
          </a:xfrm>
          <a:prstGeom prst="rect">
            <a:avLst/>
          </a:prstGeom>
        </p:spPr>
        <p:txBody>
          <a:bodyPr/>
          <a:lstStyle>
            <a:lvl1pPr>
              <a:tabLst>
                <a:tab pos="6729245" algn="r"/>
              </a:tabLst>
              <a:defRPr/>
            </a:lvl1pPr>
            <a:lvl2pPr>
              <a:tabLst>
                <a:tab pos="6729245" algn="r"/>
              </a:tabLst>
              <a:defRPr/>
            </a:lvl2pPr>
            <a:lvl3pPr>
              <a:tabLst>
                <a:tab pos="6729245" algn="r"/>
              </a:tabLst>
              <a:defRPr/>
            </a:lvl3pPr>
            <a:lvl4pPr>
              <a:tabLst>
                <a:tab pos="6729245" algn="r"/>
              </a:tabLst>
              <a:defRPr/>
            </a:lvl4pPr>
            <a:lvl5pPr>
              <a:tabLst>
                <a:tab pos="5029074" algn="r"/>
              </a:tabLst>
              <a:defRPr baseline="0"/>
            </a:lvl5pPr>
            <a:lvl6pPr>
              <a:tabLst>
                <a:tab pos="6729245" algn="r"/>
              </a:tabLst>
              <a:defRPr/>
            </a:lvl6pPr>
            <a:lvl7pPr>
              <a:tabLst>
                <a:tab pos="6729245" algn="r"/>
              </a:tabLst>
              <a:defRPr/>
            </a:lvl7pPr>
            <a:lvl8pPr>
              <a:tabLst>
                <a:tab pos="6729245" algn="r"/>
              </a:tabLst>
              <a:defRPr/>
            </a:lvl8pPr>
            <a:lvl9pPr>
              <a:tabLst>
                <a:tab pos="6729245" algn="r"/>
              </a:tabLs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535420111"/>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p:cSld name="Contents with image">
    <p:spTree>
      <p:nvGrpSpPr>
        <p:cNvPr id="1" name=""/>
        <p:cNvGrpSpPr/>
        <p:nvPr/>
      </p:nvGrpSpPr>
      <p:grpSpPr>
        <a:xfrm>
          <a:off x="0" y="0"/>
          <a:ext cx="0" cy="0"/>
          <a:chOff x="0" y="0"/>
          <a:chExt cx="0" cy="0"/>
        </a:xfrm>
      </p:grpSpPr>
      <p:sp>
        <p:nvSpPr>
          <p:cNvPr id="5" name="Picture Placeholder 9"/>
          <p:cNvSpPr>
            <a:spLocks noGrp="1"/>
          </p:cNvSpPr>
          <p:nvPr>
            <p:ph type="pic" sz="quarter" idx="15"/>
          </p:nvPr>
        </p:nvSpPr>
        <p:spPr>
          <a:xfrm>
            <a:off x="4203651" y="1275160"/>
            <a:ext cx="4587925" cy="3449241"/>
          </a:xfrm>
        </p:spPr>
        <p:txBody>
          <a:bodyPr/>
          <a:lstStyle/>
          <a:p>
            <a:r>
              <a:rPr lang="en-US" noProof="0"/>
              <a:t>Click icon to add picture</a:t>
            </a:r>
          </a:p>
        </p:txBody>
      </p:sp>
      <p:sp>
        <p:nvSpPr>
          <p:cNvPr id="6" name="Content Placeholder 3"/>
          <p:cNvSpPr>
            <a:spLocks noGrp="1"/>
          </p:cNvSpPr>
          <p:nvPr>
            <p:ph sz="quarter" idx="10"/>
          </p:nvPr>
        </p:nvSpPr>
        <p:spPr>
          <a:xfrm>
            <a:off x="352426" y="1248968"/>
            <a:ext cx="3250247" cy="3475433"/>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910019405"/>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p:cSld name="Title &amp; 1 column text">
    <p:spTree>
      <p:nvGrpSpPr>
        <p:cNvPr id="1" name=""/>
        <p:cNvGrpSpPr/>
        <p:nvPr/>
      </p:nvGrpSpPr>
      <p:grpSpPr>
        <a:xfrm>
          <a:off x="0" y="0"/>
          <a:ext cx="0" cy="0"/>
          <a:chOff x="0" y="0"/>
          <a:chExt cx="0" cy="0"/>
        </a:xfrm>
      </p:grpSpPr>
      <p:sp>
        <p:nvSpPr>
          <p:cNvPr id="14" name="Text Placeholder 18"/>
          <p:cNvSpPr>
            <a:spLocks noGrp="1"/>
          </p:cNvSpPr>
          <p:nvPr>
            <p:ph idx="1"/>
          </p:nvPr>
        </p:nvSpPr>
        <p:spPr>
          <a:xfrm>
            <a:off x="352425" y="1248968"/>
            <a:ext cx="8439150" cy="3475433"/>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417543531"/>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p:cSld name="Title, subtitle &amp; 1 column text">
    <p:spTree>
      <p:nvGrpSpPr>
        <p:cNvPr id="1" name=""/>
        <p:cNvGrpSpPr/>
        <p:nvPr/>
      </p:nvGrpSpPr>
      <p:grpSpPr>
        <a:xfrm>
          <a:off x="0" y="0"/>
          <a:ext cx="0" cy="0"/>
          <a:chOff x="0" y="0"/>
          <a:chExt cx="0" cy="0"/>
        </a:xfrm>
      </p:grpSpPr>
      <p:sp>
        <p:nvSpPr>
          <p:cNvPr id="9"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8" name="Text Placeholder 18"/>
          <p:cNvSpPr>
            <a:spLocks noGrp="1"/>
          </p:cNvSpPr>
          <p:nvPr>
            <p:ph idx="1"/>
          </p:nvPr>
        </p:nvSpPr>
        <p:spPr>
          <a:xfrm>
            <a:off x="352425" y="1249364"/>
            <a:ext cx="8439150" cy="3475037"/>
          </a:xfrm>
          <a:prstGeom prst="rect">
            <a:avLst/>
          </a:prstGeom>
        </p:spPr>
        <p:txBody>
          <a:bodyPr vert="horz" lIns="0" tIns="0" rIns="0" bIns="0" rtlCol="0">
            <a:noAutofit/>
          </a:bodyPr>
          <a:lstStyle>
            <a:lvl1pPr marL="0" indent="0" algn="l">
              <a:buFontTx/>
              <a:buNone/>
              <a:defRPr/>
            </a:lvl1pPr>
            <a:lvl2pPr marL="95250" indent="-95250" algn="l">
              <a:buClrTx/>
              <a:buSzPct val="100000"/>
              <a:buFont typeface="Arial" panose="020B0604020202020204" pitchFamily="34" charset="0"/>
              <a:buChar char="•"/>
              <a:defRPr/>
            </a:lvl2pPr>
            <a:lvl3pPr marL="209550" indent="-95250" algn="l">
              <a:buClrTx/>
              <a:buSzPct val="100000"/>
              <a:buFont typeface="Arial" panose="020B0604020202020204" pitchFamily="34" charset="0"/>
              <a:buChar char="−"/>
              <a:defRPr/>
            </a:lvl3pPr>
            <a:lvl4pPr marL="323850" indent="-95250" algn="l">
              <a:buClrTx/>
              <a:buSzPct val="100000"/>
              <a:buFont typeface="Arial" panose="020B0604020202020204" pitchFamily="34" charset="0"/>
              <a:buChar char="◦"/>
              <a:defRPr/>
            </a:lvl4pPr>
            <a:lvl5pPr marL="438150" indent="-95250" algn="l">
              <a:buClrTx/>
              <a:buSzPct val="100000"/>
              <a:buFont typeface="Arial" panose="020B0604020202020204" pitchFamily="34" charset="0"/>
              <a:buChar char="−"/>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2336642550"/>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p:cSld name="Title, subtitle &amp; 1 column - large">
    <p:spTree>
      <p:nvGrpSpPr>
        <p:cNvPr id="1" name=""/>
        <p:cNvGrpSpPr/>
        <p:nvPr/>
      </p:nvGrpSpPr>
      <p:grpSpPr>
        <a:xfrm>
          <a:off x="0" y="0"/>
          <a:ext cx="0" cy="0"/>
          <a:chOff x="0" y="0"/>
          <a:chExt cx="0" cy="0"/>
        </a:xfrm>
      </p:grpSpPr>
      <p:sp>
        <p:nvSpPr>
          <p:cNvPr id="8" name="Text Placeholder 18"/>
          <p:cNvSpPr>
            <a:spLocks noGrp="1"/>
          </p:cNvSpPr>
          <p:nvPr>
            <p:ph idx="1"/>
          </p:nvPr>
        </p:nvSpPr>
        <p:spPr>
          <a:xfrm>
            <a:off x="352425" y="1257302"/>
            <a:ext cx="8439150" cy="3467099"/>
          </a:xfrm>
          <a:prstGeom prst="rect">
            <a:avLst/>
          </a:prstGeom>
        </p:spPr>
        <p:txBody>
          <a:bodyPr vert="horz" lIns="0" tIns="0" rIns="0" bIns="0" rtlCol="0">
            <a:noAutofit/>
          </a:bodyPr>
          <a:lstStyle>
            <a:lvl1pPr>
              <a:defRPr sz="12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295735135"/>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p:cSld name="Title, subtitle &amp;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351000" y="1540936"/>
            <a:ext cx="8439150" cy="2946157"/>
          </a:xfrm>
          <a:prstGeom prst="rect">
            <a:avLst/>
          </a:prstGeom>
        </p:spPr>
        <p:txBody>
          <a:bodyPr/>
          <a:lstStyle/>
          <a:p>
            <a:r>
              <a:rPr lang="en-US" noProof="0"/>
              <a:t>Click icon to add chart</a:t>
            </a:r>
          </a:p>
        </p:txBody>
      </p:sp>
      <p:sp>
        <p:nvSpPr>
          <p:cNvPr id="18" name="Text Placeholder 8"/>
          <p:cNvSpPr>
            <a:spLocks noGrp="1"/>
          </p:cNvSpPr>
          <p:nvPr>
            <p:ph type="body" sz="quarter" idx="18"/>
          </p:nvPr>
        </p:nvSpPr>
        <p:spPr>
          <a:xfrm>
            <a:off x="351000" y="1244862"/>
            <a:ext cx="8439150" cy="267890"/>
          </a:xfrm>
        </p:spPr>
        <p:txBody>
          <a:bodyPr/>
          <a:lstStyle/>
          <a:p>
            <a:pPr lvl="0"/>
            <a:r>
              <a:rPr lang="en-US" noProof="0"/>
              <a:t>Click to edit Master text styles</a:t>
            </a:r>
          </a:p>
        </p:txBody>
      </p:sp>
      <p:sp>
        <p:nvSpPr>
          <p:cNvPr id="7"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8"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965737095"/>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p:cSld name="3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351000" y="1539000"/>
            <a:ext cx="2700000" cy="2948093"/>
          </a:xfrm>
          <a:prstGeom prst="rect">
            <a:avLst/>
          </a:prstGeom>
        </p:spPr>
        <p:txBody>
          <a:bodyPr/>
          <a:lstStyle/>
          <a:p>
            <a:r>
              <a:rPr lang="en-US" noProof="0"/>
              <a:t>Click icon to add chart</a:t>
            </a:r>
          </a:p>
        </p:txBody>
      </p:sp>
      <p:sp>
        <p:nvSpPr>
          <p:cNvPr id="18" name="Text Placeholder 8"/>
          <p:cNvSpPr>
            <a:spLocks noGrp="1"/>
          </p:cNvSpPr>
          <p:nvPr>
            <p:ph type="body" sz="quarter" idx="18"/>
          </p:nvPr>
        </p:nvSpPr>
        <p:spPr>
          <a:xfrm>
            <a:off x="351000" y="1248967"/>
            <a:ext cx="2700000" cy="294084"/>
          </a:xfrm>
        </p:spPr>
        <p:txBody>
          <a:bodyPr/>
          <a:lstStyle/>
          <a:p>
            <a:pPr lvl="0"/>
            <a:r>
              <a:rPr lang="en-US" noProof="0"/>
              <a:t>Click to edit Master text styles</a:t>
            </a:r>
          </a:p>
        </p:txBody>
      </p:sp>
      <p:sp>
        <p:nvSpPr>
          <p:cNvPr id="7" name="Chart Placeholder 3"/>
          <p:cNvSpPr>
            <a:spLocks noGrp="1"/>
          </p:cNvSpPr>
          <p:nvPr>
            <p:ph type="chart" sz="quarter" idx="19"/>
          </p:nvPr>
        </p:nvSpPr>
        <p:spPr>
          <a:xfrm>
            <a:off x="3222000" y="1538999"/>
            <a:ext cx="2700000" cy="2948093"/>
          </a:xfrm>
          <a:prstGeom prst="rect">
            <a:avLst/>
          </a:prstGeom>
        </p:spPr>
        <p:txBody>
          <a:bodyPr/>
          <a:lstStyle/>
          <a:p>
            <a:r>
              <a:rPr lang="en-US" noProof="0"/>
              <a:t>Click icon to add chart</a:t>
            </a:r>
          </a:p>
        </p:txBody>
      </p:sp>
      <p:sp>
        <p:nvSpPr>
          <p:cNvPr id="8" name="Text Placeholder 8"/>
          <p:cNvSpPr>
            <a:spLocks noGrp="1"/>
          </p:cNvSpPr>
          <p:nvPr>
            <p:ph type="body" sz="quarter" idx="20"/>
          </p:nvPr>
        </p:nvSpPr>
        <p:spPr>
          <a:xfrm>
            <a:off x="3222002" y="1248966"/>
            <a:ext cx="2700000" cy="294084"/>
          </a:xfrm>
        </p:spPr>
        <p:txBody>
          <a:bodyPr/>
          <a:lstStyle/>
          <a:p>
            <a:pPr lvl="0"/>
            <a:r>
              <a:rPr lang="en-US" noProof="0"/>
              <a:t>Click to edit Master text styles</a:t>
            </a:r>
          </a:p>
        </p:txBody>
      </p:sp>
      <p:sp>
        <p:nvSpPr>
          <p:cNvPr id="9" name="Chart Placeholder 3"/>
          <p:cNvSpPr>
            <a:spLocks noGrp="1"/>
          </p:cNvSpPr>
          <p:nvPr>
            <p:ph type="chart" sz="quarter" idx="21"/>
          </p:nvPr>
        </p:nvSpPr>
        <p:spPr>
          <a:xfrm>
            <a:off x="6065220" y="1539000"/>
            <a:ext cx="2700000" cy="2948093"/>
          </a:xfrm>
          <a:prstGeom prst="rect">
            <a:avLst/>
          </a:prstGeom>
        </p:spPr>
        <p:txBody>
          <a:bodyPr/>
          <a:lstStyle/>
          <a:p>
            <a:r>
              <a:rPr lang="en-US" noProof="0"/>
              <a:t>Click icon to add chart</a:t>
            </a:r>
          </a:p>
        </p:txBody>
      </p:sp>
      <p:sp>
        <p:nvSpPr>
          <p:cNvPr id="10" name="Text Placeholder 8"/>
          <p:cNvSpPr>
            <a:spLocks noGrp="1"/>
          </p:cNvSpPr>
          <p:nvPr>
            <p:ph type="body" sz="quarter" idx="22"/>
          </p:nvPr>
        </p:nvSpPr>
        <p:spPr>
          <a:xfrm>
            <a:off x="6065219" y="1244359"/>
            <a:ext cx="2700000" cy="298692"/>
          </a:xfrm>
        </p:spPr>
        <p:txBody>
          <a:bodyPr/>
          <a:lstStyle/>
          <a:p>
            <a:pPr lvl="0"/>
            <a:r>
              <a:rPr lang="en-US" noProof="0"/>
              <a:t>Click to edit Master text styles</a:t>
            </a:r>
          </a:p>
        </p:txBody>
      </p:sp>
      <p:sp>
        <p:nvSpPr>
          <p:cNvPr id="13"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352425" y="301940"/>
            <a:ext cx="8439150" cy="2505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120808402"/>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p:cSld name="2 columns of text">
    <p:spTree>
      <p:nvGrpSpPr>
        <p:cNvPr id="1" name=""/>
        <p:cNvGrpSpPr/>
        <p:nvPr/>
      </p:nvGrpSpPr>
      <p:grpSpPr>
        <a:xfrm>
          <a:off x="0" y="0"/>
          <a:ext cx="0" cy="0"/>
          <a:chOff x="0" y="0"/>
          <a:chExt cx="0" cy="0"/>
        </a:xfrm>
      </p:grpSpPr>
      <p:sp>
        <p:nvSpPr>
          <p:cNvPr id="13" name="Content Placeholder 3"/>
          <p:cNvSpPr>
            <a:spLocks noGrp="1"/>
          </p:cNvSpPr>
          <p:nvPr>
            <p:ph sz="quarter" idx="10"/>
          </p:nvPr>
        </p:nvSpPr>
        <p:spPr>
          <a:xfrm>
            <a:off x="351000" y="1248967"/>
            <a:ext cx="3996000" cy="3466880"/>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Content Placeholder 3"/>
          <p:cNvSpPr>
            <a:spLocks noGrp="1"/>
          </p:cNvSpPr>
          <p:nvPr>
            <p:ph sz="quarter" idx="20"/>
          </p:nvPr>
        </p:nvSpPr>
        <p:spPr>
          <a:xfrm>
            <a:off x="4795575" y="1242001"/>
            <a:ext cx="3996000" cy="3473846"/>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693425935"/>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p:cSld name="2 column content">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352425" y="1248967"/>
            <a:ext cx="3323893" cy="3475435"/>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Content Placeholder 3"/>
          <p:cNvSpPr>
            <a:spLocks noGrp="1"/>
          </p:cNvSpPr>
          <p:nvPr>
            <p:ph sz="quarter" idx="16"/>
          </p:nvPr>
        </p:nvSpPr>
        <p:spPr>
          <a:xfrm>
            <a:off x="4111575" y="1275160"/>
            <a:ext cx="4680000" cy="3449242"/>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4075196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2704FF-A6E7-0347-BF80-A196A2FF4DDF}" type="datetimeFigureOut">
              <a:rPr lang="en-US" smtClean="0"/>
              <a:t>9/3/2024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789974423"/>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p:cSld name="2 columns - large">
    <p:spTree>
      <p:nvGrpSpPr>
        <p:cNvPr id="1" name=""/>
        <p:cNvGrpSpPr/>
        <p:nvPr/>
      </p:nvGrpSpPr>
      <p:grpSpPr>
        <a:xfrm>
          <a:off x="0" y="0"/>
          <a:ext cx="0" cy="0"/>
          <a:chOff x="0" y="0"/>
          <a:chExt cx="0" cy="0"/>
        </a:xfrm>
      </p:grpSpPr>
      <p:sp>
        <p:nvSpPr>
          <p:cNvPr id="11" name="Content Placeholder 3"/>
          <p:cNvSpPr>
            <a:spLocks noGrp="1"/>
          </p:cNvSpPr>
          <p:nvPr>
            <p:ph sz="quarter" idx="10"/>
          </p:nvPr>
        </p:nvSpPr>
        <p:spPr>
          <a:xfrm>
            <a:off x="352425" y="1248966"/>
            <a:ext cx="3996000" cy="3475434"/>
          </a:xfrm>
          <a:prstGeom prst="rect">
            <a:avLst/>
          </a:prstGeom>
        </p:spPr>
        <p:txBody>
          <a:bodyPr>
            <a:noAutofit/>
          </a:bodyPr>
          <a:lstStyle>
            <a:lvl1pPr>
              <a:tabLst>
                <a:tab pos="5029074" algn="r"/>
              </a:tabLst>
              <a:defRPr sz="1200"/>
            </a:lvl1pPr>
            <a:lvl2pPr>
              <a:tabLst>
                <a:tab pos="5029074" algn="r"/>
              </a:tabLst>
              <a:defRPr sz="1200"/>
            </a:lvl2pPr>
            <a:lvl3pPr>
              <a:tabLst>
                <a:tab pos="5029074" algn="r"/>
              </a:tabLst>
              <a:defRPr sz="1200"/>
            </a:lvl3pPr>
            <a:lvl4pPr>
              <a:tabLst>
                <a:tab pos="5029074" algn="r"/>
              </a:tabLst>
              <a:defRPr sz="1200"/>
            </a:lvl4pPr>
            <a:lvl5pPr>
              <a:tabLst>
                <a:tab pos="5029074" algn="r"/>
              </a:tabLst>
              <a:defRPr sz="750"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ontent Placeholder 3"/>
          <p:cNvSpPr>
            <a:spLocks noGrp="1"/>
          </p:cNvSpPr>
          <p:nvPr>
            <p:ph sz="quarter" idx="20"/>
          </p:nvPr>
        </p:nvSpPr>
        <p:spPr>
          <a:xfrm>
            <a:off x="4795575" y="1248966"/>
            <a:ext cx="3996000" cy="3475434"/>
          </a:xfrm>
          <a:prstGeom prst="rect">
            <a:avLst/>
          </a:prstGeom>
        </p:spPr>
        <p:txBody>
          <a:bodyPr>
            <a:noAutofit/>
          </a:bodyPr>
          <a:lstStyle>
            <a:lvl1pPr>
              <a:tabLst>
                <a:tab pos="5029074" algn="r"/>
              </a:tabLst>
              <a:defRPr sz="1200"/>
            </a:lvl1pPr>
            <a:lvl2pPr>
              <a:tabLst>
                <a:tab pos="5029074" algn="r"/>
              </a:tabLst>
              <a:defRPr sz="1200"/>
            </a:lvl2pPr>
            <a:lvl3pPr>
              <a:tabLst>
                <a:tab pos="5029074" algn="r"/>
              </a:tabLst>
              <a:defRPr sz="1200"/>
            </a:lvl3pPr>
            <a:lvl4pPr>
              <a:tabLst>
                <a:tab pos="5029074" algn="r"/>
              </a:tabLst>
              <a:defRPr sz="1200"/>
            </a:lvl4pPr>
            <a:lvl5pPr>
              <a:tabLst>
                <a:tab pos="5029074" algn="r"/>
              </a:tabLst>
              <a:defRPr sz="750"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934897512"/>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p:cSld name="Text and chart">
    <p:spTree>
      <p:nvGrpSpPr>
        <p:cNvPr id="1" name=""/>
        <p:cNvGrpSpPr/>
        <p:nvPr/>
      </p:nvGrpSpPr>
      <p:grpSpPr>
        <a:xfrm>
          <a:off x="0" y="0"/>
          <a:ext cx="0" cy="0"/>
          <a:chOff x="0" y="0"/>
          <a:chExt cx="0" cy="0"/>
        </a:xfrm>
      </p:grpSpPr>
      <p:sp>
        <p:nvSpPr>
          <p:cNvPr id="10" name="Content Placeholder 3"/>
          <p:cNvSpPr>
            <a:spLocks noGrp="1"/>
          </p:cNvSpPr>
          <p:nvPr>
            <p:ph sz="quarter" idx="10"/>
          </p:nvPr>
        </p:nvSpPr>
        <p:spPr>
          <a:xfrm>
            <a:off x="352425" y="1248966"/>
            <a:ext cx="4110300" cy="3238127"/>
          </a:xfrm>
          <a:prstGeom prst="rect">
            <a:avLst/>
          </a:prstGeom>
        </p:spPr>
        <p:txBody>
          <a:bodyPr>
            <a:noAutofit/>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 name="Chart Placeholder 2"/>
          <p:cNvSpPr>
            <a:spLocks noGrp="1"/>
          </p:cNvSpPr>
          <p:nvPr>
            <p:ph type="chart" sz="quarter" idx="21"/>
          </p:nvPr>
        </p:nvSpPr>
        <p:spPr>
          <a:xfrm>
            <a:off x="4679688" y="1593760"/>
            <a:ext cx="4111887" cy="2893333"/>
          </a:xfrm>
        </p:spPr>
        <p:txBody>
          <a:bodyPr>
            <a:noAutofit/>
          </a:bodyPr>
          <a:lstStyle/>
          <a:p>
            <a:r>
              <a:rPr lang="en-US" noProof="0"/>
              <a:t>Click icon to add chart</a:t>
            </a:r>
          </a:p>
        </p:txBody>
      </p:sp>
      <p:sp>
        <p:nvSpPr>
          <p:cNvPr id="6" name="Text Placeholder 5"/>
          <p:cNvSpPr>
            <a:spLocks noGrp="1"/>
          </p:cNvSpPr>
          <p:nvPr>
            <p:ph type="body" sz="quarter" idx="22"/>
          </p:nvPr>
        </p:nvSpPr>
        <p:spPr>
          <a:xfrm>
            <a:off x="4679688" y="1241823"/>
            <a:ext cx="4111887" cy="315515"/>
          </a:xfrm>
        </p:spPr>
        <p:txBody>
          <a:bodyPr>
            <a:noAutofit/>
          </a:bodyPr>
          <a:lstStyle/>
          <a:p>
            <a:pPr lvl="0"/>
            <a:r>
              <a:rPr lang="en-US" noProof="0"/>
              <a:t>Click to edit Master text styles</a:t>
            </a:r>
          </a:p>
        </p:txBody>
      </p:sp>
      <p:sp>
        <p:nvSpPr>
          <p:cNvPr id="12"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97627467"/>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p:cSld name="2 chart">
    <p:spTree>
      <p:nvGrpSpPr>
        <p:cNvPr id="1" name=""/>
        <p:cNvGrpSpPr/>
        <p:nvPr/>
      </p:nvGrpSpPr>
      <p:grpSpPr>
        <a:xfrm>
          <a:off x="0" y="0"/>
          <a:ext cx="0" cy="0"/>
          <a:chOff x="0" y="0"/>
          <a:chExt cx="0" cy="0"/>
        </a:xfrm>
      </p:grpSpPr>
      <p:sp>
        <p:nvSpPr>
          <p:cNvPr id="3" name="Chart Placeholder 2"/>
          <p:cNvSpPr>
            <a:spLocks noGrp="1"/>
          </p:cNvSpPr>
          <p:nvPr>
            <p:ph type="chart" sz="quarter" idx="21"/>
          </p:nvPr>
        </p:nvSpPr>
        <p:spPr>
          <a:xfrm>
            <a:off x="4679688" y="1593760"/>
            <a:ext cx="4111887" cy="2893333"/>
          </a:xfrm>
        </p:spPr>
        <p:txBody>
          <a:bodyPr>
            <a:noAutofit/>
          </a:bodyPr>
          <a:lstStyle/>
          <a:p>
            <a:r>
              <a:rPr lang="en-US" noProof="0"/>
              <a:t>Click icon to add chart</a:t>
            </a:r>
          </a:p>
        </p:txBody>
      </p:sp>
      <p:sp>
        <p:nvSpPr>
          <p:cNvPr id="6" name="Text Placeholder 5"/>
          <p:cNvSpPr>
            <a:spLocks noGrp="1"/>
          </p:cNvSpPr>
          <p:nvPr>
            <p:ph type="body" sz="quarter" idx="22"/>
          </p:nvPr>
        </p:nvSpPr>
        <p:spPr>
          <a:xfrm>
            <a:off x="4679689" y="1240522"/>
            <a:ext cx="4111887" cy="315515"/>
          </a:xfrm>
        </p:spPr>
        <p:txBody>
          <a:bodyPr>
            <a:noAutofit/>
          </a:bodyPr>
          <a:lstStyle/>
          <a:p>
            <a:pPr lvl="0"/>
            <a:r>
              <a:rPr lang="en-US" noProof="0"/>
              <a:t>Click to edit Master text styles</a:t>
            </a:r>
          </a:p>
        </p:txBody>
      </p:sp>
      <p:sp>
        <p:nvSpPr>
          <p:cNvPr id="9" name="Chart Placeholder 2"/>
          <p:cNvSpPr>
            <a:spLocks noGrp="1"/>
          </p:cNvSpPr>
          <p:nvPr>
            <p:ph type="chart" sz="quarter" idx="24"/>
          </p:nvPr>
        </p:nvSpPr>
        <p:spPr>
          <a:xfrm>
            <a:off x="352425" y="1593760"/>
            <a:ext cx="4111888" cy="2893333"/>
          </a:xfrm>
        </p:spPr>
        <p:txBody>
          <a:bodyPr>
            <a:noAutofit/>
          </a:bodyPr>
          <a:lstStyle/>
          <a:p>
            <a:r>
              <a:rPr lang="en-US" noProof="0"/>
              <a:t>Click icon to add chart</a:t>
            </a:r>
          </a:p>
        </p:txBody>
      </p:sp>
      <p:sp>
        <p:nvSpPr>
          <p:cNvPr id="12" name="Text Placeholder 5"/>
          <p:cNvSpPr>
            <a:spLocks noGrp="1"/>
          </p:cNvSpPr>
          <p:nvPr>
            <p:ph type="body" sz="quarter" idx="25"/>
          </p:nvPr>
        </p:nvSpPr>
        <p:spPr>
          <a:xfrm>
            <a:off x="352424" y="1248967"/>
            <a:ext cx="4111888" cy="307070"/>
          </a:xfrm>
        </p:spPr>
        <p:txBody>
          <a:bodyPr>
            <a:noAutofit/>
          </a:bodyPr>
          <a:lstStyle/>
          <a:p>
            <a:pPr lvl="0"/>
            <a:r>
              <a:rPr lang="en-US" noProof="0"/>
              <a:t>Click to edit Master text styles</a:t>
            </a: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2811165131"/>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p:cSld name="2 content with quote ">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5591338" y="1219575"/>
            <a:ext cx="3200237" cy="3504826"/>
          </a:xfrm>
          <a:prstGeom prst="rect">
            <a:avLst/>
          </a:prstGeom>
        </p:spPr>
        <p:txBody>
          <a:bodyPr>
            <a:noAutofit/>
          </a:bodyPr>
          <a:lstStyle>
            <a:lvl1pPr>
              <a:tabLst>
                <a:tab pos="5029074" algn="r"/>
              </a:tabLst>
              <a:defRPr sz="1800">
                <a:solidFill>
                  <a:schemeClr val="accent3"/>
                </a:solidFill>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p:txBody>
      </p:sp>
      <p:sp>
        <p:nvSpPr>
          <p:cNvPr id="8" name="Content Placeholder 3"/>
          <p:cNvSpPr>
            <a:spLocks noGrp="1"/>
          </p:cNvSpPr>
          <p:nvPr>
            <p:ph sz="quarter" idx="16"/>
          </p:nvPr>
        </p:nvSpPr>
        <p:spPr>
          <a:xfrm>
            <a:off x="352425" y="1248966"/>
            <a:ext cx="4995650" cy="3475435"/>
          </a:xfrm>
          <a:prstGeom prst="rect">
            <a:avLst/>
          </a:prstGeom>
        </p:spPr>
        <p:txBody>
          <a:bodyPr>
            <a:noAutofit/>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649133889"/>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p:cSld name="Team profile">
    <p:spTree>
      <p:nvGrpSpPr>
        <p:cNvPr id="1" name=""/>
        <p:cNvGrpSpPr/>
        <p:nvPr/>
      </p:nvGrpSpPr>
      <p:grpSpPr>
        <a:xfrm>
          <a:off x="0" y="0"/>
          <a:ext cx="0" cy="0"/>
          <a:chOff x="0" y="0"/>
          <a:chExt cx="0" cy="0"/>
        </a:xfrm>
      </p:grpSpPr>
      <p:sp>
        <p:nvSpPr>
          <p:cNvPr id="4" name="Picture Placeholder 6"/>
          <p:cNvSpPr>
            <a:spLocks noGrp="1"/>
          </p:cNvSpPr>
          <p:nvPr>
            <p:ph type="pic" sz="quarter" idx="13"/>
          </p:nvPr>
        </p:nvSpPr>
        <p:spPr>
          <a:xfrm>
            <a:off x="366557" y="1275160"/>
            <a:ext cx="1998000" cy="945000"/>
          </a:xfrm>
        </p:spPr>
        <p:txBody>
          <a:bodyPr lIns="0" tIns="0" rIns="0" bIns="0">
            <a:noAutofit/>
          </a:bodyPr>
          <a:lstStyle/>
          <a:p>
            <a:r>
              <a:rPr lang="en-US" noProof="0"/>
              <a:t>Click icon to add picture</a:t>
            </a:r>
          </a:p>
        </p:txBody>
      </p:sp>
      <p:sp>
        <p:nvSpPr>
          <p:cNvPr id="5" name="Picture Placeholder 6"/>
          <p:cNvSpPr>
            <a:spLocks noGrp="1"/>
          </p:cNvSpPr>
          <p:nvPr>
            <p:ph type="pic" sz="quarter" idx="14"/>
          </p:nvPr>
        </p:nvSpPr>
        <p:spPr>
          <a:xfrm>
            <a:off x="2505780" y="1275159"/>
            <a:ext cx="1998000" cy="945000"/>
          </a:xfrm>
        </p:spPr>
        <p:txBody>
          <a:bodyPr lIns="0" tIns="0" rIns="0" bIns="0">
            <a:noAutofit/>
          </a:bodyPr>
          <a:lstStyle/>
          <a:p>
            <a:r>
              <a:rPr lang="en-US" noProof="0"/>
              <a:t>Click icon to add picture</a:t>
            </a:r>
          </a:p>
        </p:txBody>
      </p:sp>
      <p:sp>
        <p:nvSpPr>
          <p:cNvPr id="6" name="Picture Placeholder 6"/>
          <p:cNvSpPr>
            <a:spLocks noGrp="1"/>
          </p:cNvSpPr>
          <p:nvPr>
            <p:ph type="pic" sz="quarter" idx="15"/>
          </p:nvPr>
        </p:nvSpPr>
        <p:spPr>
          <a:xfrm>
            <a:off x="4645004" y="1275159"/>
            <a:ext cx="1998000" cy="945000"/>
          </a:xfrm>
        </p:spPr>
        <p:txBody>
          <a:bodyPr lIns="0" tIns="0" rIns="0" bIns="0">
            <a:noAutofit/>
          </a:bodyPr>
          <a:lstStyle/>
          <a:p>
            <a:r>
              <a:rPr lang="en-US" noProof="0"/>
              <a:t>Click icon to add picture</a:t>
            </a:r>
          </a:p>
        </p:txBody>
      </p:sp>
      <p:sp>
        <p:nvSpPr>
          <p:cNvPr id="7" name="Picture Placeholder 6"/>
          <p:cNvSpPr>
            <a:spLocks noGrp="1"/>
          </p:cNvSpPr>
          <p:nvPr>
            <p:ph type="pic" sz="quarter" idx="16"/>
          </p:nvPr>
        </p:nvSpPr>
        <p:spPr>
          <a:xfrm>
            <a:off x="6784227" y="1275159"/>
            <a:ext cx="1998000" cy="945000"/>
          </a:xfrm>
        </p:spPr>
        <p:txBody>
          <a:bodyPr lIns="0" tIns="0" rIns="0" bIns="0">
            <a:noAutofit/>
          </a:bodyPr>
          <a:lstStyle/>
          <a:p>
            <a:r>
              <a:rPr lang="en-US" noProof="0"/>
              <a:t>Click icon to add picture</a:t>
            </a:r>
          </a:p>
        </p:txBody>
      </p:sp>
      <p:sp>
        <p:nvSpPr>
          <p:cNvPr id="9" name="Text Placeholder 8"/>
          <p:cNvSpPr>
            <a:spLocks noGrp="1"/>
          </p:cNvSpPr>
          <p:nvPr>
            <p:ph type="body" sz="quarter" idx="17"/>
          </p:nvPr>
        </p:nvSpPr>
        <p:spPr>
          <a:xfrm>
            <a:off x="361772" y="2307430"/>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8"/>
          </p:nvPr>
        </p:nvSpPr>
        <p:spPr>
          <a:xfrm>
            <a:off x="4655408" y="2309807"/>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9"/>
          </p:nvPr>
        </p:nvSpPr>
        <p:spPr>
          <a:xfrm>
            <a:off x="2508590" y="2307430"/>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Text Placeholder 8"/>
          <p:cNvSpPr>
            <a:spLocks noGrp="1"/>
          </p:cNvSpPr>
          <p:nvPr>
            <p:ph type="body" sz="quarter" idx="20"/>
          </p:nvPr>
        </p:nvSpPr>
        <p:spPr>
          <a:xfrm>
            <a:off x="6802227" y="2309807"/>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8"/>
          <p:cNvSpPr>
            <a:spLocks noGrp="1"/>
          </p:cNvSpPr>
          <p:nvPr>
            <p:ph type="body" sz="quarter" idx="21"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5"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943630563"/>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p:cSld name="Team profile 2">
    <p:spTree>
      <p:nvGrpSpPr>
        <p:cNvPr id="1" name=""/>
        <p:cNvGrpSpPr/>
        <p:nvPr/>
      </p:nvGrpSpPr>
      <p:grpSpPr>
        <a:xfrm>
          <a:off x="0" y="0"/>
          <a:ext cx="0" cy="0"/>
          <a:chOff x="0" y="0"/>
          <a:chExt cx="0" cy="0"/>
        </a:xfrm>
      </p:grpSpPr>
      <p:sp>
        <p:nvSpPr>
          <p:cNvPr id="4" name="Rectangle 3"/>
          <p:cNvSpPr/>
          <p:nvPr/>
        </p:nvSpPr>
        <p:spPr>
          <a:xfrm>
            <a:off x="35758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5" name="Rectangle 4"/>
          <p:cNvSpPr/>
          <p:nvPr/>
        </p:nvSpPr>
        <p:spPr>
          <a:xfrm>
            <a:off x="463867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6" name="Rectangle 5"/>
          <p:cNvSpPr/>
          <p:nvPr/>
        </p:nvSpPr>
        <p:spPr>
          <a:xfrm>
            <a:off x="35242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7" name="Rectangle 6"/>
          <p:cNvSpPr/>
          <p:nvPr/>
        </p:nvSpPr>
        <p:spPr>
          <a:xfrm>
            <a:off x="463867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8" name="Picture Placeholder 11"/>
          <p:cNvSpPr>
            <a:spLocks noGrp="1"/>
          </p:cNvSpPr>
          <p:nvPr>
            <p:ph type="pic" sz="quarter" idx="25"/>
          </p:nvPr>
        </p:nvSpPr>
        <p:spPr>
          <a:xfrm>
            <a:off x="357585" y="1410160"/>
            <a:ext cx="1587600" cy="1193400"/>
          </a:xfrm>
        </p:spPr>
        <p:txBody>
          <a:bodyPr/>
          <a:lstStyle>
            <a:lvl1pPr algn="ctr">
              <a:defRPr/>
            </a:lvl1pPr>
          </a:lstStyle>
          <a:p>
            <a:r>
              <a:rPr lang="en-US" noProof="0"/>
              <a:t>Click icon to add picture</a:t>
            </a:r>
          </a:p>
        </p:txBody>
      </p:sp>
      <p:sp>
        <p:nvSpPr>
          <p:cNvPr id="9" name="Picture Placeholder 11"/>
          <p:cNvSpPr>
            <a:spLocks noGrp="1"/>
          </p:cNvSpPr>
          <p:nvPr>
            <p:ph type="pic" sz="quarter" idx="27"/>
          </p:nvPr>
        </p:nvSpPr>
        <p:spPr>
          <a:xfrm>
            <a:off x="4653073" y="1410159"/>
            <a:ext cx="1587600" cy="1193400"/>
          </a:xfrm>
        </p:spPr>
        <p:txBody>
          <a:bodyPr/>
          <a:lstStyle>
            <a:lvl1pPr algn="ctr">
              <a:defRPr/>
            </a:lvl1pPr>
          </a:lstStyle>
          <a:p>
            <a:r>
              <a:rPr lang="en-US" noProof="0"/>
              <a:t>Click icon to add picture</a:t>
            </a:r>
          </a:p>
        </p:txBody>
      </p:sp>
      <p:sp>
        <p:nvSpPr>
          <p:cNvPr id="10" name="Picture Placeholder 11"/>
          <p:cNvSpPr>
            <a:spLocks noGrp="1"/>
          </p:cNvSpPr>
          <p:nvPr>
            <p:ph type="pic" sz="quarter" idx="29"/>
          </p:nvPr>
        </p:nvSpPr>
        <p:spPr>
          <a:xfrm>
            <a:off x="361334" y="3192158"/>
            <a:ext cx="1587600" cy="1193400"/>
          </a:xfrm>
        </p:spPr>
        <p:txBody>
          <a:bodyPr/>
          <a:lstStyle>
            <a:lvl1pPr algn="ctr">
              <a:defRPr/>
            </a:lvl1pPr>
          </a:lstStyle>
          <a:p>
            <a:r>
              <a:rPr lang="en-US" noProof="0"/>
              <a:t>Click icon to add picture</a:t>
            </a:r>
          </a:p>
        </p:txBody>
      </p:sp>
      <p:sp>
        <p:nvSpPr>
          <p:cNvPr id="11" name="Picture Placeholder 11"/>
          <p:cNvSpPr>
            <a:spLocks noGrp="1"/>
          </p:cNvSpPr>
          <p:nvPr>
            <p:ph type="pic" sz="quarter" idx="31"/>
          </p:nvPr>
        </p:nvSpPr>
        <p:spPr>
          <a:xfrm>
            <a:off x="4653073" y="3192158"/>
            <a:ext cx="1587600" cy="1193400"/>
          </a:xfrm>
        </p:spPr>
        <p:txBody>
          <a:bodyPr/>
          <a:lstStyle>
            <a:lvl1pPr algn="ctr">
              <a:defRPr/>
            </a:lvl1pPr>
          </a:lstStyle>
          <a:p>
            <a:r>
              <a:rPr lang="en-US" noProof="0"/>
              <a:t>Click icon to add picture</a:t>
            </a:r>
          </a:p>
        </p:txBody>
      </p:sp>
      <p:sp>
        <p:nvSpPr>
          <p:cNvPr id="13" name="Text Placeholder 12"/>
          <p:cNvSpPr>
            <a:spLocks noGrp="1"/>
          </p:cNvSpPr>
          <p:nvPr>
            <p:ph type="body" sz="quarter" idx="32"/>
          </p:nvPr>
        </p:nvSpPr>
        <p:spPr>
          <a:xfrm>
            <a:off x="2130585" y="1410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4" name="Text Placeholder 12"/>
          <p:cNvSpPr>
            <a:spLocks noGrp="1"/>
          </p:cNvSpPr>
          <p:nvPr>
            <p:ph type="body" sz="quarter" idx="33"/>
          </p:nvPr>
        </p:nvSpPr>
        <p:spPr>
          <a:xfrm>
            <a:off x="6413007" y="1410160"/>
            <a:ext cx="2378268"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5" name="Text Placeholder 12"/>
          <p:cNvSpPr>
            <a:spLocks noGrp="1"/>
          </p:cNvSpPr>
          <p:nvPr>
            <p:ph type="body" sz="quarter" idx="34"/>
          </p:nvPr>
        </p:nvSpPr>
        <p:spPr>
          <a:xfrm>
            <a:off x="2101913" y="3192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6" name="Text Placeholder 12"/>
          <p:cNvSpPr>
            <a:spLocks noGrp="1"/>
          </p:cNvSpPr>
          <p:nvPr>
            <p:ph type="body" sz="quarter" idx="35"/>
          </p:nvPr>
        </p:nvSpPr>
        <p:spPr>
          <a:xfrm>
            <a:off x="6411675" y="3192159"/>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7" name="Rectangle 16">
            <a:extLst>
              <a:ext uri="{FF2B5EF4-FFF2-40B4-BE49-F238E27FC236}">
                <a16:creationId xmlns:a16="http://schemas.microsoft.com/office/drawing/2014/main" id="{8689CB0E-9CEA-452C-B5F6-CB151AD5D5FA}"/>
              </a:ext>
            </a:extLst>
          </p:cNvPr>
          <p:cNvSpPr/>
          <p:nvPr userDrawn="1"/>
        </p:nvSpPr>
        <p:spPr>
          <a:xfrm>
            <a:off x="35758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20" name="Rectangle 19">
            <a:extLst>
              <a:ext uri="{FF2B5EF4-FFF2-40B4-BE49-F238E27FC236}">
                <a16:creationId xmlns:a16="http://schemas.microsoft.com/office/drawing/2014/main" id="{4F0515C5-67EC-404C-8591-954E2055525D}"/>
              </a:ext>
            </a:extLst>
          </p:cNvPr>
          <p:cNvSpPr/>
          <p:nvPr userDrawn="1"/>
        </p:nvSpPr>
        <p:spPr>
          <a:xfrm>
            <a:off x="463867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21" name="Rectangle 20">
            <a:extLst>
              <a:ext uri="{FF2B5EF4-FFF2-40B4-BE49-F238E27FC236}">
                <a16:creationId xmlns:a16="http://schemas.microsoft.com/office/drawing/2014/main" id="{1648B53D-240B-4EDF-8589-F98AA6545040}"/>
              </a:ext>
            </a:extLst>
          </p:cNvPr>
          <p:cNvSpPr/>
          <p:nvPr userDrawn="1"/>
        </p:nvSpPr>
        <p:spPr>
          <a:xfrm>
            <a:off x="35242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22" name="Rectangle 21">
            <a:extLst>
              <a:ext uri="{FF2B5EF4-FFF2-40B4-BE49-F238E27FC236}">
                <a16:creationId xmlns:a16="http://schemas.microsoft.com/office/drawing/2014/main" id="{DB2C8D13-5A4E-4233-BDF1-E7C862BA68DC}"/>
              </a:ext>
            </a:extLst>
          </p:cNvPr>
          <p:cNvSpPr/>
          <p:nvPr userDrawn="1"/>
        </p:nvSpPr>
        <p:spPr>
          <a:xfrm>
            <a:off x="463867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Tree>
    <p:extLst>
      <p:ext uri="{BB962C8B-B14F-4D97-AF65-F5344CB8AC3E}">
        <p14:creationId xmlns:p14="http://schemas.microsoft.com/office/powerpoint/2010/main" val="2219051030"/>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p:cSld name="3 picture and text">
    <p:spTree>
      <p:nvGrpSpPr>
        <p:cNvPr id="1" name=""/>
        <p:cNvGrpSpPr/>
        <p:nvPr/>
      </p:nvGrpSpPr>
      <p:grpSpPr>
        <a:xfrm>
          <a:off x="0" y="0"/>
          <a:ext cx="0" cy="0"/>
          <a:chOff x="0" y="0"/>
          <a:chExt cx="0" cy="0"/>
        </a:xfrm>
      </p:grpSpPr>
      <p:sp>
        <p:nvSpPr>
          <p:cNvPr id="4" name="Picture Placeholder 7"/>
          <p:cNvSpPr>
            <a:spLocks noGrp="1"/>
          </p:cNvSpPr>
          <p:nvPr>
            <p:ph type="pic" sz="quarter" idx="13"/>
          </p:nvPr>
        </p:nvSpPr>
        <p:spPr>
          <a:xfrm>
            <a:off x="358957" y="1275160"/>
            <a:ext cx="2729484" cy="1539623"/>
          </a:xfrm>
        </p:spPr>
        <p:txBody>
          <a:bodyPr/>
          <a:lstStyle/>
          <a:p>
            <a:r>
              <a:rPr lang="en-US" noProof="0"/>
              <a:t>Click icon to add picture</a:t>
            </a:r>
          </a:p>
        </p:txBody>
      </p:sp>
      <p:sp>
        <p:nvSpPr>
          <p:cNvPr id="5" name="Picture Placeholder 7"/>
          <p:cNvSpPr>
            <a:spLocks noGrp="1"/>
          </p:cNvSpPr>
          <p:nvPr>
            <p:ph type="pic" sz="quarter" idx="14"/>
          </p:nvPr>
        </p:nvSpPr>
        <p:spPr>
          <a:xfrm>
            <a:off x="6062088" y="1275160"/>
            <a:ext cx="2729487" cy="1544324"/>
          </a:xfrm>
        </p:spPr>
        <p:txBody>
          <a:bodyPr/>
          <a:lstStyle/>
          <a:p>
            <a:r>
              <a:rPr lang="en-US" noProof="0"/>
              <a:t>Click icon to add picture</a:t>
            </a:r>
          </a:p>
        </p:txBody>
      </p:sp>
      <p:sp>
        <p:nvSpPr>
          <p:cNvPr id="6" name="Picture Placeholder 7"/>
          <p:cNvSpPr>
            <a:spLocks noGrp="1"/>
          </p:cNvSpPr>
          <p:nvPr>
            <p:ph type="pic" sz="quarter" idx="15"/>
          </p:nvPr>
        </p:nvSpPr>
        <p:spPr>
          <a:xfrm>
            <a:off x="3213141" y="1275160"/>
            <a:ext cx="2727722" cy="1543325"/>
          </a:xfrm>
        </p:spPr>
        <p:txBody>
          <a:bodyPr/>
          <a:lstStyle/>
          <a:p>
            <a:r>
              <a:rPr lang="en-US" noProof="0"/>
              <a:t>Click icon to add picture</a:t>
            </a:r>
          </a:p>
        </p:txBody>
      </p:sp>
      <p:sp>
        <p:nvSpPr>
          <p:cNvPr id="9" name="Text Placeholder 18"/>
          <p:cNvSpPr>
            <a:spLocks noGrp="1"/>
          </p:cNvSpPr>
          <p:nvPr>
            <p:ph idx="1" hasCustomPrompt="1"/>
          </p:nvPr>
        </p:nvSpPr>
        <p:spPr>
          <a:xfrm>
            <a:off x="358957" y="2874169"/>
            <a:ext cx="2729484" cy="1636080"/>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Text Placeholder 18"/>
          <p:cNvSpPr>
            <a:spLocks noGrp="1"/>
          </p:cNvSpPr>
          <p:nvPr>
            <p:ph idx="16" hasCustomPrompt="1"/>
          </p:nvPr>
        </p:nvSpPr>
        <p:spPr>
          <a:xfrm>
            <a:off x="3208735" y="2874168"/>
            <a:ext cx="2727722" cy="1640015"/>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18"/>
          <p:cNvSpPr>
            <a:spLocks noGrp="1"/>
          </p:cNvSpPr>
          <p:nvPr>
            <p:ph idx="17" hasCustomPrompt="1"/>
          </p:nvPr>
        </p:nvSpPr>
        <p:spPr>
          <a:xfrm>
            <a:off x="6062088" y="2874168"/>
            <a:ext cx="2729487" cy="1641076"/>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8"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2"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800116495"/>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p:cSld name="Title &amp; subtitle">
    <p:spTree>
      <p:nvGrpSpPr>
        <p:cNvPr id="1" name=""/>
        <p:cNvGrpSpPr/>
        <p:nvPr/>
      </p:nvGrpSpPr>
      <p:grpSpPr>
        <a:xfrm>
          <a:off x="0" y="0"/>
          <a:ext cx="0" cy="0"/>
          <a:chOff x="0" y="0"/>
          <a:chExt cx="0" cy="0"/>
        </a:xfrm>
      </p:grpSpPr>
      <p:sp>
        <p:nvSpPr>
          <p:cNvPr id="4"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5"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4089109292"/>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p:cSld name="Qualifications 2 x 1">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4" name="Text Placeholder 8"/>
          <p:cNvSpPr>
            <a:spLocks noGrp="1"/>
          </p:cNvSpPr>
          <p:nvPr>
            <p:ph type="body" sz="quarter" idx="17"/>
          </p:nvPr>
        </p:nvSpPr>
        <p:spPr>
          <a:xfrm>
            <a:off x="352424"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ext Placeholder 8"/>
          <p:cNvSpPr>
            <a:spLocks noGrp="1"/>
          </p:cNvSpPr>
          <p:nvPr>
            <p:ph type="body" sz="quarter" idx="21"/>
          </p:nvPr>
        </p:nvSpPr>
        <p:spPr>
          <a:xfrm>
            <a:off x="4633097"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7" name="Rectangle 16"/>
          <p:cNvSpPr/>
          <p:nvPr/>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8" name="Rectangle 17"/>
          <p:cNvSpPr/>
          <p:nvPr/>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9" name="Picture Placeholder 29"/>
          <p:cNvSpPr>
            <a:spLocks noGrp="1"/>
          </p:cNvSpPr>
          <p:nvPr>
            <p:ph type="pic" sz="quarter" idx="20" hasCustomPrompt="1"/>
          </p:nvPr>
        </p:nvSpPr>
        <p:spPr>
          <a:xfrm>
            <a:off x="7850727" y="1393419"/>
            <a:ext cx="933121"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20" name="Picture Placeholder 29"/>
          <p:cNvSpPr>
            <a:spLocks noGrp="1"/>
          </p:cNvSpPr>
          <p:nvPr>
            <p:ph type="pic" sz="quarter" idx="19" hasCustomPrompt="1"/>
          </p:nvPr>
        </p:nvSpPr>
        <p:spPr>
          <a:xfrm>
            <a:off x="3551096" y="1397938"/>
            <a:ext cx="933680"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2" name="Rectangle 11">
            <a:extLst>
              <a:ext uri="{FF2B5EF4-FFF2-40B4-BE49-F238E27FC236}">
                <a16:creationId xmlns:a16="http://schemas.microsoft.com/office/drawing/2014/main" id="{20C575F5-2490-4B50-A3BD-E04C2FF12F87}"/>
              </a:ext>
            </a:extLst>
          </p:cNvPr>
          <p:cNvSpPr/>
          <p:nvPr userDrawn="1"/>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3" name="Rectangle 12">
            <a:extLst>
              <a:ext uri="{FF2B5EF4-FFF2-40B4-BE49-F238E27FC236}">
                <a16:creationId xmlns:a16="http://schemas.microsoft.com/office/drawing/2014/main" id="{C17F718B-0AE7-47B0-85C6-B82A773CCC09}"/>
              </a:ext>
            </a:extLst>
          </p:cNvPr>
          <p:cNvSpPr/>
          <p:nvPr userDrawn="1"/>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Tree>
    <p:extLst>
      <p:ext uri="{BB962C8B-B14F-4D97-AF65-F5344CB8AC3E}">
        <p14:creationId xmlns:p14="http://schemas.microsoft.com/office/powerpoint/2010/main" val="1215535505"/>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p:cSld name="Qualifications 2 x 2">
    <p:spTree>
      <p:nvGrpSpPr>
        <p:cNvPr id="1" name=""/>
        <p:cNvGrpSpPr/>
        <p:nvPr/>
      </p:nvGrpSpPr>
      <p:grpSpPr>
        <a:xfrm>
          <a:off x="0" y="0"/>
          <a:ext cx="0" cy="0"/>
          <a:chOff x="0" y="0"/>
          <a:chExt cx="0" cy="0"/>
        </a:xfrm>
      </p:grpSpPr>
      <p:sp>
        <p:nvSpPr>
          <p:cNvPr id="8" name="Text Placeholder 8"/>
          <p:cNvSpPr>
            <a:spLocks noGrp="1"/>
          </p:cNvSpPr>
          <p:nvPr>
            <p:ph type="body" sz="quarter" idx="17"/>
          </p:nvPr>
        </p:nvSpPr>
        <p:spPr>
          <a:xfrm>
            <a:off x="352424" y="1393420"/>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21"/>
          </p:nvPr>
        </p:nvSpPr>
        <p:spPr>
          <a:xfrm>
            <a:off x="4633097" y="1393420"/>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Rectangle 3"/>
          <p:cNvSpPr/>
          <p:nvPr/>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5" name="Rectangle 4"/>
          <p:cNvSpPr/>
          <p:nvPr/>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7" name="Picture Placeholder 29"/>
          <p:cNvSpPr>
            <a:spLocks noGrp="1"/>
          </p:cNvSpPr>
          <p:nvPr>
            <p:ph type="pic" sz="quarter" idx="20" hasCustomPrompt="1"/>
          </p:nvPr>
        </p:nvSpPr>
        <p:spPr>
          <a:xfrm>
            <a:off x="7850727" y="1393419"/>
            <a:ext cx="933121"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0" name="Text Placeholder 8"/>
          <p:cNvSpPr>
            <a:spLocks noGrp="1"/>
          </p:cNvSpPr>
          <p:nvPr>
            <p:ph type="body" sz="quarter" idx="22"/>
          </p:nvPr>
        </p:nvSpPr>
        <p:spPr>
          <a:xfrm>
            <a:off x="352424" y="3187261"/>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23"/>
          </p:nvPr>
        </p:nvSpPr>
        <p:spPr>
          <a:xfrm>
            <a:off x="4633095" y="3187261"/>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Rectangle 11"/>
          <p:cNvSpPr/>
          <p:nvPr/>
        </p:nvSpPr>
        <p:spPr>
          <a:xfrm>
            <a:off x="352424"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13" name="Rectangle 12"/>
          <p:cNvSpPr/>
          <p:nvPr/>
        </p:nvSpPr>
        <p:spPr>
          <a:xfrm>
            <a:off x="4625847"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14" name="Picture Placeholder 29"/>
          <p:cNvSpPr>
            <a:spLocks noGrp="1"/>
          </p:cNvSpPr>
          <p:nvPr>
            <p:ph type="pic" sz="quarter" idx="24" hasCustomPrompt="1"/>
          </p:nvPr>
        </p:nvSpPr>
        <p:spPr>
          <a:xfrm>
            <a:off x="3525327" y="3187263"/>
            <a:ext cx="956187"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5" name="Picture Placeholder 29"/>
          <p:cNvSpPr>
            <a:spLocks noGrp="1"/>
          </p:cNvSpPr>
          <p:nvPr>
            <p:ph type="pic" sz="quarter" idx="25" hasCustomPrompt="1"/>
          </p:nvPr>
        </p:nvSpPr>
        <p:spPr>
          <a:xfrm>
            <a:off x="7844277" y="3186157"/>
            <a:ext cx="933120"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7" name="Picture Placeholder 29"/>
          <p:cNvSpPr>
            <a:spLocks noGrp="1"/>
          </p:cNvSpPr>
          <p:nvPr>
            <p:ph type="pic" sz="quarter" idx="19" hasCustomPrompt="1"/>
          </p:nvPr>
        </p:nvSpPr>
        <p:spPr>
          <a:xfrm>
            <a:off x="3551096" y="1397938"/>
            <a:ext cx="933680"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6" name="Rectangle 15">
            <a:extLst>
              <a:ext uri="{FF2B5EF4-FFF2-40B4-BE49-F238E27FC236}">
                <a16:creationId xmlns:a16="http://schemas.microsoft.com/office/drawing/2014/main" id="{A4DDC32E-79D7-493A-8774-4D3E01F90B4B}"/>
              </a:ext>
            </a:extLst>
          </p:cNvPr>
          <p:cNvSpPr/>
          <p:nvPr userDrawn="1"/>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20" name="Rectangle 19">
            <a:extLst>
              <a:ext uri="{FF2B5EF4-FFF2-40B4-BE49-F238E27FC236}">
                <a16:creationId xmlns:a16="http://schemas.microsoft.com/office/drawing/2014/main" id="{0A2D4EF4-E8DB-40EB-8FB7-EA4FD64C6308}"/>
              </a:ext>
            </a:extLst>
          </p:cNvPr>
          <p:cNvSpPr/>
          <p:nvPr userDrawn="1"/>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21" name="Rectangle 20">
            <a:extLst>
              <a:ext uri="{FF2B5EF4-FFF2-40B4-BE49-F238E27FC236}">
                <a16:creationId xmlns:a16="http://schemas.microsoft.com/office/drawing/2014/main" id="{86E306CE-5B1A-4151-8241-D9B716B93FF8}"/>
              </a:ext>
            </a:extLst>
          </p:cNvPr>
          <p:cNvSpPr/>
          <p:nvPr userDrawn="1"/>
        </p:nvSpPr>
        <p:spPr>
          <a:xfrm>
            <a:off x="352424"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22" name="Rectangle 21">
            <a:extLst>
              <a:ext uri="{FF2B5EF4-FFF2-40B4-BE49-F238E27FC236}">
                <a16:creationId xmlns:a16="http://schemas.microsoft.com/office/drawing/2014/main" id="{886AB9DC-85BD-41E1-BA1F-F6D162EF50DA}"/>
              </a:ext>
            </a:extLst>
          </p:cNvPr>
          <p:cNvSpPr/>
          <p:nvPr userDrawn="1"/>
        </p:nvSpPr>
        <p:spPr>
          <a:xfrm>
            <a:off x="4625847"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Tree>
    <p:extLst>
      <p:ext uri="{BB962C8B-B14F-4D97-AF65-F5344CB8AC3E}">
        <p14:creationId xmlns:p14="http://schemas.microsoft.com/office/powerpoint/2010/main" val="375820133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2704FF-A6E7-0347-BF80-A196A2FF4DDF}" type="datetimeFigureOut">
              <a:rPr lang="en-US" smtClean="0"/>
              <a:t>9/3/2024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2706707728"/>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p:cSld name="3 column green line">
    <p:spTree>
      <p:nvGrpSpPr>
        <p:cNvPr id="1" name=""/>
        <p:cNvGrpSpPr/>
        <p:nvPr/>
      </p:nvGrpSpPr>
      <p:grpSpPr>
        <a:xfrm>
          <a:off x="0" y="0"/>
          <a:ext cx="0" cy="0"/>
          <a:chOff x="0" y="0"/>
          <a:chExt cx="0" cy="0"/>
        </a:xfrm>
      </p:grpSpPr>
      <p:sp>
        <p:nvSpPr>
          <p:cNvPr id="4" name="Rectangle 3"/>
          <p:cNvSpPr/>
          <p:nvPr/>
        </p:nvSpPr>
        <p:spPr>
          <a:xfrm>
            <a:off x="3208735" y="1279476"/>
            <a:ext cx="2727722"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5" name="Rectangle 4"/>
          <p:cNvSpPr/>
          <p:nvPr/>
        </p:nvSpPr>
        <p:spPr>
          <a:xfrm>
            <a:off x="352425" y="1279476"/>
            <a:ext cx="272057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6" name="Rectangle 5"/>
          <p:cNvSpPr/>
          <p:nvPr/>
        </p:nvSpPr>
        <p:spPr>
          <a:xfrm>
            <a:off x="6078132" y="1279476"/>
            <a:ext cx="272176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7" name="Text Placeholder 8"/>
          <p:cNvSpPr>
            <a:spLocks noGrp="1"/>
          </p:cNvSpPr>
          <p:nvPr>
            <p:ph type="body" sz="quarter" idx="17"/>
          </p:nvPr>
        </p:nvSpPr>
        <p:spPr>
          <a:xfrm>
            <a:off x="3208735" y="1388581"/>
            <a:ext cx="2722626"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8"/>
          </p:nvPr>
        </p:nvSpPr>
        <p:spPr>
          <a:xfrm>
            <a:off x="352425" y="1388581"/>
            <a:ext cx="272057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9"/>
          </p:nvPr>
        </p:nvSpPr>
        <p:spPr>
          <a:xfrm>
            <a:off x="6069807" y="1388581"/>
            <a:ext cx="272176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2"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0" name="Rectangle 9">
            <a:extLst>
              <a:ext uri="{FF2B5EF4-FFF2-40B4-BE49-F238E27FC236}">
                <a16:creationId xmlns:a16="http://schemas.microsoft.com/office/drawing/2014/main" id="{07A5D8C1-4966-4A37-A457-EFF4DC346D84}"/>
              </a:ext>
            </a:extLst>
          </p:cNvPr>
          <p:cNvSpPr/>
          <p:nvPr userDrawn="1"/>
        </p:nvSpPr>
        <p:spPr>
          <a:xfrm>
            <a:off x="3208735" y="1279476"/>
            <a:ext cx="2727722"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13" name="Rectangle 12">
            <a:extLst>
              <a:ext uri="{FF2B5EF4-FFF2-40B4-BE49-F238E27FC236}">
                <a16:creationId xmlns:a16="http://schemas.microsoft.com/office/drawing/2014/main" id="{801A3CBC-0BED-41B8-883A-A996CDB718F6}"/>
              </a:ext>
            </a:extLst>
          </p:cNvPr>
          <p:cNvSpPr/>
          <p:nvPr userDrawn="1"/>
        </p:nvSpPr>
        <p:spPr>
          <a:xfrm>
            <a:off x="352425" y="1279476"/>
            <a:ext cx="272057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14" name="Rectangle 13">
            <a:extLst>
              <a:ext uri="{FF2B5EF4-FFF2-40B4-BE49-F238E27FC236}">
                <a16:creationId xmlns:a16="http://schemas.microsoft.com/office/drawing/2014/main" id="{DB1DAFE4-9736-4639-83BD-B343CE7CCB8A}"/>
              </a:ext>
            </a:extLst>
          </p:cNvPr>
          <p:cNvSpPr/>
          <p:nvPr userDrawn="1"/>
        </p:nvSpPr>
        <p:spPr>
          <a:xfrm>
            <a:off x="6078132" y="1279476"/>
            <a:ext cx="272176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Tree>
    <p:extLst>
      <p:ext uri="{BB962C8B-B14F-4D97-AF65-F5344CB8AC3E}">
        <p14:creationId xmlns:p14="http://schemas.microsoft.com/office/powerpoint/2010/main" val="4109860335"/>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p:cSld name="4 column icon">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0"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2962479185"/>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showMasterSp="0" preserve="1">
  <p:cSld name="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5" name="TextBox 14"/>
          <p:cNvSpPr txBox="1"/>
          <p:nvPr/>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chemeClr val="bg1"/>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solidFill>
                  <a:schemeClr val="bg1"/>
                </a:solidFill>
              </a:defRPr>
            </a:lvl1pPr>
          </a:lstStyle>
          <a:p>
            <a:r>
              <a:rPr lang="en-US" noProof="0"/>
              <a:t>Click to edit Master title style</a:t>
            </a:r>
          </a:p>
        </p:txBody>
      </p:sp>
      <p:sp>
        <p:nvSpPr>
          <p:cNvPr id="11" name="CaseCode">
            <a:extLst>
              <a:ext uri="{FF2B5EF4-FFF2-40B4-BE49-F238E27FC236}">
                <a16:creationId xmlns:a16="http://schemas.microsoft.com/office/drawing/2014/main" id="{6AB43974-86D7-4308-A211-4C964D5F0E69}"/>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12" name="Copyright">
            <a:extLst>
              <a:ext uri="{FF2B5EF4-FFF2-40B4-BE49-F238E27FC236}">
                <a16:creationId xmlns:a16="http://schemas.microsoft.com/office/drawing/2014/main" id="{A975B8DF-1364-47A6-A02A-0BA9E091C1A2}"/>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3" name="TextBox 12">
            <a:extLst>
              <a:ext uri="{FF2B5EF4-FFF2-40B4-BE49-F238E27FC236}">
                <a16:creationId xmlns:a16="http://schemas.microsoft.com/office/drawing/2014/main" id="{6463B429-9969-439F-AE59-111C185AF5F4}"/>
              </a:ext>
            </a:extLst>
          </p:cNvPr>
          <p:cNvSpPr txBox="1"/>
          <p:nvPr userDrawn="1"/>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8" name="CaseCode">
            <a:extLst>
              <a:ext uri="{FF2B5EF4-FFF2-40B4-BE49-F238E27FC236}">
                <a16:creationId xmlns:a16="http://schemas.microsoft.com/office/drawing/2014/main" id="{7F2C8935-A953-41FF-A616-6A13764D897C}"/>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103859370"/>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p:cSld name="Title, subtitle, 1 column text with charts">
    <p:spTree>
      <p:nvGrpSpPr>
        <p:cNvPr id="1" name=""/>
        <p:cNvGrpSpPr/>
        <p:nvPr/>
      </p:nvGrpSpPr>
      <p:grpSpPr>
        <a:xfrm>
          <a:off x="0" y="0"/>
          <a:ext cx="0" cy="0"/>
          <a:chOff x="0" y="0"/>
          <a:chExt cx="0" cy="0"/>
        </a:xfrm>
      </p:grpSpPr>
      <p:sp>
        <p:nvSpPr>
          <p:cNvPr id="10" name="Text Placeholder 18"/>
          <p:cNvSpPr>
            <a:spLocks noGrp="1"/>
          </p:cNvSpPr>
          <p:nvPr>
            <p:ph idx="1"/>
          </p:nvPr>
        </p:nvSpPr>
        <p:spPr>
          <a:xfrm>
            <a:off x="350837" y="1249363"/>
            <a:ext cx="4153298" cy="3475037"/>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741700186"/>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showMasterSp="0" preserve="1">
  <p:cSld name="1_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12"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B0DD62C0-3200-41A9-8E00-B14F253DD9C0}"/>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a:extLst>
              <a:ext uri="{FF2B5EF4-FFF2-40B4-BE49-F238E27FC236}">
                <a16:creationId xmlns:a16="http://schemas.microsoft.com/office/drawing/2014/main" id="{2F746628-4E95-4899-8B4B-9B338CEDA071}"/>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3435A5C6-60A2-4E6B-B1D2-8B61408A6B98}"/>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372451761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35.xml><?xml version="1.0" encoding="utf-8"?>
<p:sldLayout xmlns:a="http://schemas.openxmlformats.org/drawingml/2006/main" xmlns:r="http://schemas.openxmlformats.org/officeDocument/2006/relationships" xmlns:p="http://schemas.openxmlformats.org/presentationml/2006/main" showMasterSp="0" preserve="1">
  <p:cSld name="1_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92D67DFC-60B0-48CA-B9F8-9A8F20622FC0}"/>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a:extLst>
              <a:ext uri="{FF2B5EF4-FFF2-40B4-BE49-F238E27FC236}">
                <a16:creationId xmlns:a16="http://schemas.microsoft.com/office/drawing/2014/main" id="{EA79B903-F9F3-44BA-8AE7-18D48169031F}"/>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76F37C4C-BAB8-4CB4-B270-3122BBF0B76E}"/>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290845618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36.xml><?xml version="1.0" encoding="utf-8"?>
<p:sldLayout xmlns:a="http://schemas.openxmlformats.org/drawingml/2006/main" xmlns:r="http://schemas.openxmlformats.org/officeDocument/2006/relationships" xmlns:p="http://schemas.openxmlformats.org/presentationml/2006/main" showMasterSp="0" preserve="1">
  <p:cSld name="1_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7"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9" name="TextBox 8"/>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EC8176E4-F0AD-4E19-B22E-90A314FA8E4D}"/>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1" name="Copyright">
            <a:extLst>
              <a:ext uri="{FF2B5EF4-FFF2-40B4-BE49-F238E27FC236}">
                <a16:creationId xmlns:a16="http://schemas.microsoft.com/office/drawing/2014/main" id="{8E333E2C-1D21-4843-9FB9-0C77877808ED}"/>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2" name="TextBox 11">
            <a:extLst>
              <a:ext uri="{FF2B5EF4-FFF2-40B4-BE49-F238E27FC236}">
                <a16:creationId xmlns:a16="http://schemas.microsoft.com/office/drawing/2014/main" id="{F102B95A-74F8-46E9-894B-9F5FDEF506C9}"/>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406067060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37.xml><?xml version="1.0" encoding="utf-8"?>
<p:sldLayout xmlns:a="http://schemas.openxmlformats.org/drawingml/2006/main" xmlns:r="http://schemas.openxmlformats.org/officeDocument/2006/relationships" xmlns:p="http://schemas.openxmlformats.org/presentationml/2006/main" showMasterSp="0" preserve="1">
  <p:cSld name="1_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EAAF13A7-449B-4119-B54B-7C73A7B1B07D}"/>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a:extLst>
              <a:ext uri="{FF2B5EF4-FFF2-40B4-BE49-F238E27FC236}">
                <a16:creationId xmlns:a16="http://schemas.microsoft.com/office/drawing/2014/main" id="{091B508E-7219-4457-9FAA-A736DCAF9CF0}"/>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18786C62-B7E0-4E8D-B8CF-6BBDFCB35E45}"/>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3831202069"/>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38.xml><?xml version="1.0" encoding="utf-8"?>
<p:sldLayout xmlns:a="http://schemas.openxmlformats.org/drawingml/2006/main" xmlns:r="http://schemas.openxmlformats.org/officeDocument/2006/relationships" xmlns:p="http://schemas.openxmlformats.org/presentationml/2006/main" showMasterSp="0" preserve="1">
  <p:cSld name="1_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5EEB9283-1C3F-462A-A399-A36F561AB940}"/>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a:extLst>
              <a:ext uri="{FF2B5EF4-FFF2-40B4-BE49-F238E27FC236}">
                <a16:creationId xmlns:a16="http://schemas.microsoft.com/office/drawing/2014/main" id="{435E749E-C9F6-4AC7-9C0C-B327CCD62FEA}"/>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5CDF6F8C-9A0C-45FA-83A6-F0F8CF4ABC9E}"/>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3007714442"/>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39.xml><?xml version="1.0" encoding="utf-8"?>
<p:sldLayout xmlns:a="http://schemas.openxmlformats.org/drawingml/2006/main" xmlns:r="http://schemas.openxmlformats.org/officeDocument/2006/relationships" xmlns:p="http://schemas.openxmlformats.org/presentationml/2006/main" showMasterSp="0" preserve="1">
  <p:cSld name="1_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9"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2F85E4D8-5625-4B98-A265-9FC211A3A94A}"/>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7" name="Copyright">
            <a:extLst>
              <a:ext uri="{FF2B5EF4-FFF2-40B4-BE49-F238E27FC236}">
                <a16:creationId xmlns:a16="http://schemas.microsoft.com/office/drawing/2014/main" id="{6CEB8775-0F05-4884-81CA-29E954A5641C}"/>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89783FCB-99E0-455B-A183-CF2E12DF33AA}"/>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57216499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cSld name="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2" y="3723978"/>
            <a:ext cx="3305755" cy="673487"/>
          </a:xfrm>
        </p:spPr>
        <p:txBody>
          <a:bodyPr anchor="b" anchorCtr="0"/>
          <a:lstStyle>
            <a:lvl1pPr>
              <a:lnSpc>
                <a:spcPct val="85000"/>
              </a:lnSpc>
              <a:defRPr sz="2100" b="1" baseline="0">
                <a:latin typeface="+mn-lt"/>
              </a:defRPr>
            </a:lvl1pPr>
          </a:lstStyle>
          <a:p>
            <a:r>
              <a:rPr lang="en-US"/>
              <a:t>Click to edit Title</a:t>
            </a:r>
          </a:p>
        </p:txBody>
      </p:sp>
      <p:sp>
        <p:nvSpPr>
          <p:cNvPr id="6" name="Text Placeholder 9"/>
          <p:cNvSpPr>
            <a:spLocks noGrp="1"/>
          </p:cNvSpPr>
          <p:nvPr>
            <p:ph type="body" sz="quarter" idx="16" hasCustomPrompt="1"/>
          </p:nvPr>
        </p:nvSpPr>
        <p:spPr>
          <a:xfrm>
            <a:off x="685802" y="4455498"/>
            <a:ext cx="3305755" cy="358657"/>
          </a:xfrm>
        </p:spPr>
        <p:txBody>
          <a:bodyPr vert="horz" lIns="0" tIns="0" rIns="0" bIns="0" rtlCol="0">
            <a:noAutofit/>
          </a:bodyPr>
          <a:lstStyle>
            <a:lvl1pPr marL="0" indent="0">
              <a:buNone/>
              <a:defRPr lang="en-US" sz="900" dirty="0"/>
            </a:lvl1pPr>
          </a:lstStyle>
          <a:p>
            <a:pPr marL="171450" lvl="0" indent="-171450">
              <a:lnSpc>
                <a:spcPct val="130000"/>
              </a:lnSpc>
            </a:pPr>
            <a:r>
              <a:rPr lang="en-US"/>
              <a:t>Click to edit Subtitle</a:t>
            </a:r>
          </a:p>
        </p:txBody>
      </p:sp>
      <p:sp>
        <p:nvSpPr>
          <p:cNvPr id="7" name="Text Placeholder 9"/>
          <p:cNvSpPr>
            <a:spLocks noGrp="1"/>
          </p:cNvSpPr>
          <p:nvPr>
            <p:ph type="body" sz="quarter" idx="17" hasCustomPrompt="1"/>
          </p:nvPr>
        </p:nvSpPr>
        <p:spPr>
          <a:xfrm>
            <a:off x="685802" y="3438907"/>
            <a:ext cx="3305755" cy="261215"/>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Date</a:t>
            </a:r>
          </a:p>
        </p:txBody>
      </p:sp>
      <p:sp>
        <p:nvSpPr>
          <p:cNvPr id="8" name="Picture Placeholder 7"/>
          <p:cNvSpPr>
            <a:spLocks noGrp="1"/>
          </p:cNvSpPr>
          <p:nvPr>
            <p:ph type="pic" sz="quarter" idx="19" hasCustomPrompt="1"/>
          </p:nvPr>
        </p:nvSpPr>
        <p:spPr>
          <a:xfrm>
            <a:off x="3991556" y="0"/>
            <a:ext cx="5152444" cy="5143500"/>
          </a:xfrm>
        </p:spPr>
        <p:txBody>
          <a:bodyPr anchor="ctr"/>
          <a:lstStyle>
            <a:lvl1pPr marL="0" indent="0" algn="ctr">
              <a:buNone/>
              <a:defRPr/>
            </a:lvl1pPr>
          </a:lstStyle>
          <a:p>
            <a:r>
              <a:rPr lang="en-US"/>
              <a:t>Click to insert picture</a:t>
            </a:r>
          </a:p>
        </p:txBody>
      </p:sp>
      <p:grpSp>
        <p:nvGrpSpPr>
          <p:cNvPr id="17" name="Group 16">
            <a:extLst>
              <a:ext uri="{FF2B5EF4-FFF2-40B4-BE49-F238E27FC236}">
                <a16:creationId xmlns:a16="http://schemas.microsoft.com/office/drawing/2014/main" id="{E7C44257-B3B8-49D8-92BF-5EB7847444F5}"/>
              </a:ext>
            </a:extLst>
          </p:cNvPr>
          <p:cNvGrpSpPr>
            <a:grpSpLocks noChangeAspect="1"/>
          </p:cNvGrpSpPr>
          <p:nvPr userDrawn="1"/>
        </p:nvGrpSpPr>
        <p:grpSpPr>
          <a:xfrm>
            <a:off x="7800765" y="4634825"/>
            <a:ext cx="895490" cy="167804"/>
            <a:chOff x="398463" y="404813"/>
            <a:chExt cx="1627187" cy="307976"/>
          </a:xfrm>
          <a:solidFill>
            <a:schemeClr val="tx1"/>
          </a:solidFill>
        </p:grpSpPr>
        <p:sp>
          <p:nvSpPr>
            <p:cNvPr id="18" name="Oval 17">
              <a:extLst>
                <a:ext uri="{FF2B5EF4-FFF2-40B4-BE49-F238E27FC236}">
                  <a16:creationId xmlns:a16="http://schemas.microsoft.com/office/drawing/2014/main" id="{391CFE76-0E43-422A-8017-9AC157CD906D}"/>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9" name="Freeform 6">
              <a:extLst>
                <a:ext uri="{FF2B5EF4-FFF2-40B4-BE49-F238E27FC236}">
                  <a16:creationId xmlns:a16="http://schemas.microsoft.com/office/drawing/2014/main" id="{C18C2D52-1BE3-4590-84C6-24DB2AB5B2FD}"/>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0" name="Rectangle 19">
              <a:extLst>
                <a:ext uri="{FF2B5EF4-FFF2-40B4-BE49-F238E27FC236}">
                  <a16:creationId xmlns:a16="http://schemas.microsoft.com/office/drawing/2014/main" id="{3437E846-0C2A-4156-8663-0D3214259C40}"/>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2" name="Freeform 8">
              <a:extLst>
                <a:ext uri="{FF2B5EF4-FFF2-40B4-BE49-F238E27FC236}">
                  <a16:creationId xmlns:a16="http://schemas.microsoft.com/office/drawing/2014/main" id="{51727A14-A9D6-41D6-8A01-4DC55A32AADE}"/>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3" name="Rectangle 32">
              <a:extLst>
                <a:ext uri="{FF2B5EF4-FFF2-40B4-BE49-F238E27FC236}">
                  <a16:creationId xmlns:a16="http://schemas.microsoft.com/office/drawing/2014/main" id="{C993DECF-EA42-4F29-B2F5-B90776358EDC}"/>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4" name="Rectangle 33">
              <a:extLst>
                <a:ext uri="{FF2B5EF4-FFF2-40B4-BE49-F238E27FC236}">
                  <a16:creationId xmlns:a16="http://schemas.microsoft.com/office/drawing/2014/main" id="{3CB992B5-6ABA-4B5F-B606-8F199D1936FE}"/>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5" name="Freeform 11">
              <a:extLst>
                <a:ext uri="{FF2B5EF4-FFF2-40B4-BE49-F238E27FC236}">
                  <a16:creationId xmlns:a16="http://schemas.microsoft.com/office/drawing/2014/main" id="{18FEEE6D-F5BE-404F-9FE6-7071A5DBEB75}"/>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6" name="Freeform 12">
              <a:extLst>
                <a:ext uri="{FF2B5EF4-FFF2-40B4-BE49-F238E27FC236}">
                  <a16:creationId xmlns:a16="http://schemas.microsoft.com/office/drawing/2014/main" id="{8B2CA475-7A1D-4761-B6A3-595546359757}"/>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7" name="Freeform 13">
              <a:extLst>
                <a:ext uri="{FF2B5EF4-FFF2-40B4-BE49-F238E27FC236}">
                  <a16:creationId xmlns:a16="http://schemas.microsoft.com/office/drawing/2014/main" id="{0E80AC51-B24D-40A9-A457-F185D03800A4}"/>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8" name="Freeform 14">
              <a:extLst>
                <a:ext uri="{FF2B5EF4-FFF2-40B4-BE49-F238E27FC236}">
                  <a16:creationId xmlns:a16="http://schemas.microsoft.com/office/drawing/2014/main" id="{068C7A80-2B44-416A-8CF1-654A81019146}"/>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Tree>
    <p:extLst>
      <p:ext uri="{BB962C8B-B14F-4D97-AF65-F5344CB8AC3E}">
        <p14:creationId xmlns:p14="http://schemas.microsoft.com/office/powerpoint/2010/main" val="1371250377"/>
      </p:ext>
    </p:extLst>
  </p:cSld>
  <p:clrMapOvr>
    <a:masterClrMapping/>
  </p:clrMapOvr>
  <p:transition/>
</p:sldLayout>
</file>

<file path=ppt/slideLayouts/slideLayout240.xml><?xml version="1.0" encoding="utf-8"?>
<p:sldLayout xmlns:a="http://schemas.openxmlformats.org/drawingml/2006/main" xmlns:r="http://schemas.openxmlformats.org/officeDocument/2006/relationships" xmlns:p="http://schemas.openxmlformats.org/presentationml/2006/main" showMasterSp="0" preserve="1">
  <p:cSld name="1_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4"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FF9341E9-A2B0-40F1-B112-DEF5AFE2805B}"/>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7" name="Copyright">
            <a:extLst>
              <a:ext uri="{FF2B5EF4-FFF2-40B4-BE49-F238E27FC236}">
                <a16:creationId xmlns:a16="http://schemas.microsoft.com/office/drawing/2014/main" id="{DC5446D6-4CD6-4DEE-9651-061AAF178CAA}"/>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9F9EE6B3-7A53-41B6-9813-A4237A4ABFAC}"/>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1518952762"/>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showMasterSp="0" preserve="1">
  <p:cSld name="1_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8"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9"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0" name="TextBox 19"/>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AC8FBA9F-6179-42D0-90AE-D1AF64B6EF7B}"/>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7" name="Copyright">
            <a:extLst>
              <a:ext uri="{FF2B5EF4-FFF2-40B4-BE49-F238E27FC236}">
                <a16:creationId xmlns:a16="http://schemas.microsoft.com/office/drawing/2014/main" id="{A8C85FA7-41BF-4671-8F1D-580200CD64F5}"/>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7FF866E1-3D98-48B5-B600-B6CFD7E0417E}"/>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1639483387"/>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showMasterSp="0" preserve="1">
  <p:cSld name="1_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4"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DA32667C-FC52-4228-9B04-BAA21008E72B}"/>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7" name="Copyright">
            <a:extLst>
              <a:ext uri="{FF2B5EF4-FFF2-40B4-BE49-F238E27FC236}">
                <a16:creationId xmlns:a16="http://schemas.microsoft.com/office/drawing/2014/main" id="{7760519E-4FB0-4189-A158-1CCA1BBC0E4A}"/>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6621EE64-377C-4B44-9407-A3A08A734136}"/>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3030949862"/>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showMasterSp="0" preserve="1">
  <p:cSld name="1_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4"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5" name="TextBox 14"/>
          <p:cNvSpPr txBox="1"/>
          <p:nvPr/>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chemeClr val="bg1"/>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solidFill>
                  <a:schemeClr val="bg1"/>
                </a:solidFill>
              </a:defRPr>
            </a:lvl1pPr>
          </a:lstStyle>
          <a:p>
            <a:r>
              <a:rPr lang="en-US" noProof="0"/>
              <a:t>Click to edit Master title style</a:t>
            </a:r>
          </a:p>
        </p:txBody>
      </p:sp>
      <p:sp>
        <p:nvSpPr>
          <p:cNvPr id="11" name="CaseCode">
            <a:extLst>
              <a:ext uri="{FF2B5EF4-FFF2-40B4-BE49-F238E27FC236}">
                <a16:creationId xmlns:a16="http://schemas.microsoft.com/office/drawing/2014/main" id="{A1CA7244-475E-4FA6-A344-A71AE07A26B3}"/>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2" name="Copyright">
            <a:extLst>
              <a:ext uri="{FF2B5EF4-FFF2-40B4-BE49-F238E27FC236}">
                <a16:creationId xmlns:a16="http://schemas.microsoft.com/office/drawing/2014/main" id="{63C13536-20DB-477A-8907-8FE5A81E5441}"/>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8" name="TextBox 17">
            <a:extLst>
              <a:ext uri="{FF2B5EF4-FFF2-40B4-BE49-F238E27FC236}">
                <a16:creationId xmlns:a16="http://schemas.microsoft.com/office/drawing/2014/main" id="{4E7E72D1-868A-4F06-AF2D-2FDFE7DB15E0}"/>
              </a:ext>
            </a:extLst>
          </p:cNvPr>
          <p:cNvSpPr txBox="1"/>
          <p:nvPr userDrawn="1"/>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4089741529"/>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showMasterSp="0">
  <p:cSld name="End slide">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a:xfrm>
            <a:off x="356494" y="3076575"/>
            <a:ext cx="6416447" cy="1647826"/>
          </a:xfrm>
        </p:spPr>
        <p:txBody>
          <a:bodyPr anchor="b" anchorCtr="0">
            <a:noAutofit/>
          </a:bodyPr>
          <a:lstStyle>
            <a:lvl1pPr>
              <a:lnSpc>
                <a:spcPct val="100000"/>
              </a:lnSpc>
              <a:spcAft>
                <a:spcPts val="600"/>
              </a:spcAft>
              <a:defRPr sz="675"/>
            </a:lvl1pPr>
          </a:lstStyle>
          <a:p>
            <a:pPr lvl="0"/>
            <a:r>
              <a:rPr lang="en-US" noProof="0"/>
              <a:t>Click to edit Master text styles</a:t>
            </a:r>
          </a:p>
        </p:txBody>
      </p:sp>
      <p:sp>
        <p:nvSpPr>
          <p:cNvPr id="3" name="Picture Placeholder 2"/>
          <p:cNvSpPr>
            <a:spLocks noGrp="1"/>
          </p:cNvSpPr>
          <p:nvPr>
            <p:ph type="pic" sz="quarter" idx="14" hasCustomPrompt="1"/>
          </p:nvPr>
        </p:nvSpPr>
        <p:spPr>
          <a:xfrm>
            <a:off x="7051948" y="3076575"/>
            <a:ext cx="1739627" cy="1294086"/>
          </a:xfrm>
        </p:spPr>
        <p:txBody>
          <a:bodyPr anchor="ctr" anchorCtr="0"/>
          <a:lstStyle>
            <a:lvl1pPr algn="ctr">
              <a:defRPr sz="900"/>
            </a:lvl1pPr>
          </a:lstStyle>
          <a:p>
            <a:r>
              <a:rPr lang="en-US" sz="900" noProof="0"/>
              <a:t>Insert sponsorship mark here</a:t>
            </a:r>
            <a:endParaRPr lang="en-US" noProof="0"/>
          </a:p>
        </p:txBody>
      </p:sp>
      <p:sp>
        <p:nvSpPr>
          <p:cNvPr id="8" name="Text Placeholder 7"/>
          <p:cNvSpPr>
            <a:spLocks noGrp="1"/>
          </p:cNvSpPr>
          <p:nvPr>
            <p:ph type="body" sz="quarter" idx="15"/>
          </p:nvPr>
        </p:nvSpPr>
        <p:spPr>
          <a:xfrm>
            <a:off x="7051949" y="4451610"/>
            <a:ext cx="1739626" cy="272792"/>
          </a:xfrm>
        </p:spPr>
        <p:txBody>
          <a:bodyPr anchor="b" anchorCtr="0"/>
          <a:lstStyle>
            <a:lvl1pPr>
              <a:lnSpc>
                <a:spcPct val="100000"/>
              </a:lnSpc>
              <a:defRPr sz="950"/>
            </a:lvl1pPr>
          </a:lstStyle>
          <a:p>
            <a:pPr lvl="0"/>
            <a:r>
              <a:rPr lang="en-US" noProof="0"/>
              <a:t>Click to edit Master text styles</a:t>
            </a:r>
          </a:p>
        </p:txBody>
      </p:sp>
      <p:grpSp>
        <p:nvGrpSpPr>
          <p:cNvPr id="20" name="Group 19"/>
          <p:cNvGrpSpPr>
            <a:grpSpLocks noChangeAspect="1"/>
          </p:cNvGrpSpPr>
          <p:nvPr/>
        </p:nvGrpSpPr>
        <p:grpSpPr>
          <a:xfrm>
            <a:off x="356494" y="342900"/>
            <a:ext cx="1498500" cy="280800"/>
            <a:chOff x="398463" y="404813"/>
            <a:chExt cx="1627187" cy="307976"/>
          </a:xfrm>
          <a:solidFill>
            <a:schemeClr val="tx1"/>
          </a:solidFill>
        </p:grpSpPr>
        <p:sp>
          <p:nvSpPr>
            <p:cNvPr id="21"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Rectangle 7"/>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9"/>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Rectangle 10"/>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16" name="Group 15">
            <a:extLst>
              <a:ext uri="{FF2B5EF4-FFF2-40B4-BE49-F238E27FC236}">
                <a16:creationId xmlns:a16="http://schemas.microsoft.com/office/drawing/2014/main" id="{48ECC525-E7D0-4862-994D-A33FA520EB6F}"/>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17" name="Oval 5">
              <a:extLst>
                <a:ext uri="{FF2B5EF4-FFF2-40B4-BE49-F238E27FC236}">
                  <a16:creationId xmlns:a16="http://schemas.microsoft.com/office/drawing/2014/main" id="{620F3FCF-5D70-4CE2-8121-4A0E48AE9B79}"/>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a:extLst>
                <a:ext uri="{FF2B5EF4-FFF2-40B4-BE49-F238E27FC236}">
                  <a16:creationId xmlns:a16="http://schemas.microsoft.com/office/drawing/2014/main" id="{A9871B1F-111B-48EA-BCA1-1BA3F9C9ED69}"/>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9" name="Rectangle 7">
              <a:extLst>
                <a:ext uri="{FF2B5EF4-FFF2-40B4-BE49-F238E27FC236}">
                  <a16:creationId xmlns:a16="http://schemas.microsoft.com/office/drawing/2014/main" id="{E3FDE251-5308-4996-B5ED-B4FA12FD7296}"/>
                </a:ext>
              </a:extLst>
            </p:cNvPr>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8">
              <a:extLst>
                <a:ext uri="{FF2B5EF4-FFF2-40B4-BE49-F238E27FC236}">
                  <a16:creationId xmlns:a16="http://schemas.microsoft.com/office/drawing/2014/main" id="{9EC69827-BEBF-4F97-AAF2-1F0931EA85A6}"/>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Rectangle 9">
              <a:extLst>
                <a:ext uri="{FF2B5EF4-FFF2-40B4-BE49-F238E27FC236}">
                  <a16:creationId xmlns:a16="http://schemas.microsoft.com/office/drawing/2014/main" id="{6A4DD807-2D9D-4636-B807-0E199FB3623F}"/>
                </a:ext>
              </a:extLst>
            </p:cNvPr>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a:extLst>
                <a:ext uri="{FF2B5EF4-FFF2-40B4-BE49-F238E27FC236}">
                  <a16:creationId xmlns:a16="http://schemas.microsoft.com/office/drawing/2014/main" id="{FE8AC662-A3A3-461F-B545-FCA8B9E4430F}"/>
                </a:ext>
              </a:extLst>
            </p:cNvPr>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a:extLst>
                <a:ext uri="{FF2B5EF4-FFF2-40B4-BE49-F238E27FC236}">
                  <a16:creationId xmlns:a16="http://schemas.microsoft.com/office/drawing/2014/main" id="{809C7E06-D9EB-4E8E-A9FA-64547DE492CE}"/>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a:extLst>
                <a:ext uri="{FF2B5EF4-FFF2-40B4-BE49-F238E27FC236}">
                  <a16:creationId xmlns:a16="http://schemas.microsoft.com/office/drawing/2014/main" id="{EDF9C558-BA56-43B0-BEF1-82F871DDD9CC}"/>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a:extLst>
                <a:ext uri="{FF2B5EF4-FFF2-40B4-BE49-F238E27FC236}">
                  <a16:creationId xmlns:a16="http://schemas.microsoft.com/office/drawing/2014/main" id="{4980833A-AEBF-47C8-AE14-4395D88C3D49}"/>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a:extLst>
                <a:ext uri="{FF2B5EF4-FFF2-40B4-BE49-F238E27FC236}">
                  <a16:creationId xmlns:a16="http://schemas.microsoft.com/office/drawing/2014/main" id="{02EF6DF8-3DEB-49E0-8696-2AC0D1B278F6}"/>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3841967198"/>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showMasterSp="0" userDrawn="1">
  <p:cSld name="1_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2" y="3723978"/>
            <a:ext cx="3305755" cy="673487"/>
          </a:xfrm>
        </p:spPr>
        <p:txBody>
          <a:bodyPr anchor="b" anchorCtr="0"/>
          <a:lstStyle>
            <a:lvl1pPr>
              <a:lnSpc>
                <a:spcPct val="85000"/>
              </a:lnSpc>
              <a:defRPr sz="2100" b="1" baseline="0">
                <a:latin typeface="+mn-lt"/>
              </a:defRPr>
            </a:lvl1pPr>
          </a:lstStyle>
          <a:p>
            <a:r>
              <a:rPr lang="en-US"/>
              <a:t>Click to edit Title</a:t>
            </a:r>
          </a:p>
        </p:txBody>
      </p:sp>
      <p:sp>
        <p:nvSpPr>
          <p:cNvPr id="6" name="Text Placeholder 9"/>
          <p:cNvSpPr>
            <a:spLocks noGrp="1"/>
          </p:cNvSpPr>
          <p:nvPr>
            <p:ph type="body" sz="quarter" idx="16" hasCustomPrompt="1"/>
          </p:nvPr>
        </p:nvSpPr>
        <p:spPr>
          <a:xfrm>
            <a:off x="685802" y="4455498"/>
            <a:ext cx="3305755" cy="358657"/>
          </a:xfrm>
        </p:spPr>
        <p:txBody>
          <a:bodyPr vert="horz" lIns="0" tIns="0" rIns="0" bIns="0" rtlCol="0">
            <a:noAutofit/>
          </a:bodyPr>
          <a:lstStyle>
            <a:lvl1pPr marL="0" indent="0">
              <a:buNone/>
              <a:defRPr lang="en-US" sz="900" dirty="0"/>
            </a:lvl1pPr>
          </a:lstStyle>
          <a:p>
            <a:pPr marL="171450" lvl="0" indent="-171450">
              <a:lnSpc>
                <a:spcPct val="130000"/>
              </a:lnSpc>
            </a:pPr>
            <a:r>
              <a:rPr lang="en-US"/>
              <a:t>Click to edit Subtitle</a:t>
            </a:r>
          </a:p>
        </p:txBody>
      </p:sp>
      <p:sp>
        <p:nvSpPr>
          <p:cNvPr id="7" name="Text Placeholder 9"/>
          <p:cNvSpPr>
            <a:spLocks noGrp="1"/>
          </p:cNvSpPr>
          <p:nvPr>
            <p:ph type="body" sz="quarter" idx="17" hasCustomPrompt="1"/>
          </p:nvPr>
        </p:nvSpPr>
        <p:spPr>
          <a:xfrm>
            <a:off x="685802" y="3438907"/>
            <a:ext cx="3305755" cy="261215"/>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Date</a:t>
            </a:r>
          </a:p>
        </p:txBody>
      </p:sp>
      <p:sp>
        <p:nvSpPr>
          <p:cNvPr id="8" name="Picture Placeholder 7"/>
          <p:cNvSpPr>
            <a:spLocks noGrp="1"/>
          </p:cNvSpPr>
          <p:nvPr>
            <p:ph type="pic" sz="quarter" idx="19" hasCustomPrompt="1"/>
          </p:nvPr>
        </p:nvSpPr>
        <p:spPr>
          <a:xfrm>
            <a:off x="3991556" y="0"/>
            <a:ext cx="5152444" cy="5143500"/>
          </a:xfrm>
        </p:spPr>
        <p:txBody>
          <a:bodyPr anchor="ctr"/>
          <a:lstStyle>
            <a:lvl1pPr marL="0" indent="0" algn="ctr">
              <a:buNone/>
              <a:defRPr/>
            </a:lvl1pPr>
          </a:lstStyle>
          <a:p>
            <a:r>
              <a:rPr lang="en-US"/>
              <a:t>Click to insert picture</a:t>
            </a:r>
          </a:p>
        </p:txBody>
      </p:sp>
      <p:grpSp>
        <p:nvGrpSpPr>
          <p:cNvPr id="21" name="Group 20">
            <a:extLst>
              <a:ext uri="{FF2B5EF4-FFF2-40B4-BE49-F238E27FC236}">
                <a16:creationId xmlns:a16="http://schemas.microsoft.com/office/drawing/2014/main" id="{A40D7881-497E-4F82-AA96-C5623C2C5FC9}"/>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22" name="Oval 5">
              <a:extLst>
                <a:ext uri="{FF2B5EF4-FFF2-40B4-BE49-F238E27FC236}">
                  <a16:creationId xmlns:a16="http://schemas.microsoft.com/office/drawing/2014/main" id="{1B9C354D-A898-4E69-AB77-5A885370B42A}"/>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Freeform 6">
              <a:extLst>
                <a:ext uri="{FF2B5EF4-FFF2-40B4-BE49-F238E27FC236}">
                  <a16:creationId xmlns:a16="http://schemas.microsoft.com/office/drawing/2014/main" id="{1F8F56C0-93F0-4708-B746-E2FD12031F01}"/>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Rectangle 7">
              <a:extLst>
                <a:ext uri="{FF2B5EF4-FFF2-40B4-BE49-F238E27FC236}">
                  <a16:creationId xmlns:a16="http://schemas.microsoft.com/office/drawing/2014/main" id="{2A61CBF2-196E-4B11-9C81-D64FAC553E07}"/>
                </a:ext>
              </a:extLst>
            </p:cNvPr>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Freeform 8">
              <a:extLst>
                <a:ext uri="{FF2B5EF4-FFF2-40B4-BE49-F238E27FC236}">
                  <a16:creationId xmlns:a16="http://schemas.microsoft.com/office/drawing/2014/main" id="{85BD2622-9AFE-47CD-AEA0-16B2BFE9E7F5}"/>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Rectangle 9">
              <a:extLst>
                <a:ext uri="{FF2B5EF4-FFF2-40B4-BE49-F238E27FC236}">
                  <a16:creationId xmlns:a16="http://schemas.microsoft.com/office/drawing/2014/main" id="{99F47750-E129-4FC8-B63F-D616D4D79036}"/>
                </a:ext>
              </a:extLst>
            </p:cNvPr>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Rectangle 10">
              <a:extLst>
                <a:ext uri="{FF2B5EF4-FFF2-40B4-BE49-F238E27FC236}">
                  <a16:creationId xmlns:a16="http://schemas.microsoft.com/office/drawing/2014/main" id="{304B85A3-56C1-44DB-A050-FDF88AFAD720}"/>
                </a:ext>
              </a:extLst>
            </p:cNvPr>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1">
              <a:extLst>
                <a:ext uri="{FF2B5EF4-FFF2-40B4-BE49-F238E27FC236}">
                  <a16:creationId xmlns:a16="http://schemas.microsoft.com/office/drawing/2014/main" id="{B202E0F7-F169-48C1-9E2C-F99ACC3BF441}"/>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2">
              <a:extLst>
                <a:ext uri="{FF2B5EF4-FFF2-40B4-BE49-F238E27FC236}">
                  <a16:creationId xmlns:a16="http://schemas.microsoft.com/office/drawing/2014/main" id="{1F2D312B-1048-4170-A76B-27C1DBB3653A}"/>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3">
              <a:extLst>
                <a:ext uri="{FF2B5EF4-FFF2-40B4-BE49-F238E27FC236}">
                  <a16:creationId xmlns:a16="http://schemas.microsoft.com/office/drawing/2014/main" id="{5E2794B8-B0CC-4E97-820A-2DCA6D6B2CAF}"/>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14">
              <a:extLst>
                <a:ext uri="{FF2B5EF4-FFF2-40B4-BE49-F238E27FC236}">
                  <a16:creationId xmlns:a16="http://schemas.microsoft.com/office/drawing/2014/main" id="{FDF7F02D-6FE3-4E2B-AB28-D425D0AC537D}"/>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828251397"/>
      </p:ext>
    </p:extLst>
  </p:cSld>
  <p:clrMapOvr>
    <a:masterClrMapping/>
  </p:clrMapOvr>
  <p:transition/>
</p:sldLayout>
</file>

<file path=ppt/slideLayouts/slideLayout246.xml><?xml version="1.0" encoding="utf-8"?>
<p:sldLayout xmlns:a="http://schemas.openxmlformats.org/drawingml/2006/main" xmlns:r="http://schemas.openxmlformats.org/officeDocument/2006/relationships" xmlns:p="http://schemas.openxmlformats.org/presentationml/2006/main" showMasterSp="0" preserve="1" userDrawn="1">
  <p:cSld name="1_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userDrawn="1"/>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868078199"/>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showMasterSp="0" preserve="1" userDrawn="1">
  <p:cSld name="1_Title Slide -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56401" y="4383885"/>
            <a:ext cx="4194008" cy="379234"/>
          </a:xfrm>
          <a:prstGeom prst="rect">
            <a:avLst/>
          </a:prstGeom>
        </p:spPr>
        <p:txBody>
          <a:bodyPr lIns="0" tIns="0" rIns="0" bIns="0" anchor="b" anchorCtr="0">
            <a:noAutofit/>
          </a:bodyPr>
          <a:lstStyle>
            <a:lvl1pPr marL="0" indent="0" algn="l">
              <a:lnSpc>
                <a:spcPct val="100000"/>
              </a:lnSpc>
              <a:spcAft>
                <a:spcPts val="0"/>
              </a:spcAft>
              <a:buNone/>
              <a:defRPr sz="1350" b="1">
                <a:solidFill>
                  <a:schemeClr val="bg1"/>
                </a:solidFill>
              </a:defRPr>
            </a:lvl1pPr>
            <a:lvl2pPr marL="0" indent="0" algn="l">
              <a:buNone/>
              <a:defRPr sz="1200" b="0">
                <a:solidFill>
                  <a:schemeClr val="bg1"/>
                </a:solidFill>
              </a:defRPr>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title style</a:t>
            </a:r>
          </a:p>
          <a:p>
            <a:pPr lvl="1"/>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22" name="Group 21"/>
          <p:cNvGrpSpPr>
            <a:grpSpLocks noChangeAspect="1"/>
          </p:cNvGrpSpPr>
          <p:nvPr userDrawn="1"/>
        </p:nvGrpSpPr>
        <p:grpSpPr>
          <a:xfrm>
            <a:off x="352425" y="343321"/>
            <a:ext cx="1498500" cy="280800"/>
            <a:chOff x="398463" y="404813"/>
            <a:chExt cx="1627187" cy="307976"/>
          </a:xfrm>
          <a:solidFill>
            <a:schemeClr val="tx1"/>
          </a:solidFill>
        </p:grpSpPr>
        <p:sp>
          <p:nvSpPr>
            <p:cNvPr id="23"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7"/>
            <p:cNvSpPr>
              <a:spLocks noChangeArrowheads="1"/>
            </p:cNvSpPr>
            <p:nvPr userDrawn="1"/>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Rectangle 9"/>
            <p:cNvSpPr>
              <a:spLocks noChangeArrowheads="1"/>
            </p:cNvSpPr>
            <p:nvPr userDrawn="1"/>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Rectangle 10"/>
            <p:cNvSpPr>
              <a:spLocks noChangeArrowheads="1"/>
            </p:cNvSpPr>
            <p:nvPr userDrawn="1"/>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
        <p:nvSpPr>
          <p:cNvPr id="33" name="Picture Placeholder 8"/>
          <p:cNvSpPr>
            <a:spLocks noGrp="1"/>
          </p:cNvSpPr>
          <p:nvPr>
            <p:ph type="pic" sz="quarter" idx="11"/>
          </p:nvPr>
        </p:nvSpPr>
        <p:spPr>
          <a:xfrm>
            <a:off x="2545287" y="545696"/>
            <a:ext cx="4050000" cy="4050000"/>
          </a:xfrm>
          <a:prstGeom prst="rect">
            <a:avLst/>
          </a:prstGeom>
        </p:spPr>
        <p:txBody>
          <a:bodyPr/>
          <a:lstStyle/>
          <a:p>
            <a:r>
              <a:rPr lang="en-US" noProof="0"/>
              <a:t>Click icon to add picture</a:t>
            </a:r>
          </a:p>
        </p:txBody>
      </p:sp>
    </p:spTree>
    <p:extLst>
      <p:ext uri="{BB962C8B-B14F-4D97-AF65-F5344CB8AC3E}">
        <p14:creationId xmlns:p14="http://schemas.microsoft.com/office/powerpoint/2010/main" val="121257374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248.xml><?xml version="1.0" encoding="utf-8"?>
<p:sldLayout xmlns:a="http://schemas.openxmlformats.org/drawingml/2006/main" xmlns:r="http://schemas.openxmlformats.org/officeDocument/2006/relationships" xmlns:p="http://schemas.openxmlformats.org/presentationml/2006/main" showMasterSp="0" preserve="1" userDrawn="1">
  <p:cSld name="1_Title Slide - White">
    <p:bg bwMode="gray">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56495" y="4383885"/>
            <a:ext cx="4195761" cy="379234"/>
          </a:xfrm>
          <a:prstGeom prst="rect">
            <a:avLst/>
          </a:prstGeom>
        </p:spPr>
        <p:txBody>
          <a:bodyPr lIns="0" tIns="0" rIns="0" bIns="0" anchor="b" anchorCtr="0">
            <a:noAutofit/>
          </a:bodyPr>
          <a:lstStyle>
            <a:lvl1pPr marL="0" indent="0" algn="l">
              <a:lnSpc>
                <a:spcPct val="100000"/>
              </a:lnSpc>
              <a:spcAft>
                <a:spcPts val="0"/>
              </a:spcAft>
              <a:buNone/>
              <a:defRPr sz="1350" b="1">
                <a:solidFill>
                  <a:schemeClr val="tx1"/>
                </a:solidFill>
              </a:defRPr>
            </a:lvl1pPr>
            <a:lvl2pPr marL="0" indent="0" algn="l">
              <a:buNone/>
              <a:defRPr sz="1200" b="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title style</a:t>
            </a:r>
          </a:p>
          <a:p>
            <a:pPr lvl="1"/>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noAutofit/>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9" name="Group 18"/>
          <p:cNvGrpSpPr>
            <a:grpSpLocks noChangeAspect="1"/>
          </p:cNvGrpSpPr>
          <p:nvPr userDrawn="1"/>
        </p:nvGrpSpPr>
        <p:grpSpPr>
          <a:xfrm>
            <a:off x="356494" y="342900"/>
            <a:ext cx="1498500" cy="280800"/>
            <a:chOff x="398463" y="404813"/>
            <a:chExt cx="1627187" cy="307976"/>
          </a:xfrm>
          <a:solidFill>
            <a:schemeClr val="tx1"/>
          </a:solidFill>
        </p:grpSpPr>
        <p:sp>
          <p:nvSpPr>
            <p:cNvPr id="20"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Rectangle 7"/>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Rectangle 9"/>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10"/>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
        <p:nvSpPr>
          <p:cNvPr id="30" name="Picture Placeholder 8"/>
          <p:cNvSpPr>
            <a:spLocks noGrp="1"/>
          </p:cNvSpPr>
          <p:nvPr>
            <p:ph type="pic" sz="quarter" idx="11"/>
          </p:nvPr>
        </p:nvSpPr>
        <p:spPr>
          <a:xfrm>
            <a:off x="2545287" y="545696"/>
            <a:ext cx="4050000" cy="4050000"/>
          </a:xfrm>
          <a:prstGeom prst="rect">
            <a:avLst/>
          </a:prstGeom>
        </p:spPr>
        <p:txBody>
          <a:bodyPr/>
          <a:lstStyle/>
          <a:p>
            <a:r>
              <a:rPr lang="en-US" noProof="0"/>
              <a:t>Click icon to add picture</a:t>
            </a:r>
          </a:p>
        </p:txBody>
      </p:sp>
    </p:spTree>
    <p:extLst>
      <p:ext uri="{BB962C8B-B14F-4D97-AF65-F5344CB8AC3E}">
        <p14:creationId xmlns:p14="http://schemas.microsoft.com/office/powerpoint/2010/main" val="908638570"/>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249.xml><?xml version="1.0" encoding="utf-8"?>
<p:sldLayout xmlns:a="http://schemas.openxmlformats.org/drawingml/2006/main" xmlns:r="http://schemas.openxmlformats.org/officeDocument/2006/relationships" xmlns:p="http://schemas.openxmlformats.org/presentationml/2006/main" showMasterSp="0" preserve="1" userDrawn="1">
  <p:cSld name="1_Title Slide - Circle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157612" y="1147838"/>
            <a:ext cx="2835000" cy="2835000"/>
          </a:xfrm>
          <a:prstGeom prst="ellipse">
            <a:avLst/>
          </a:prstGeom>
          <a:ln w="25400">
            <a:solidFill>
              <a:schemeClr val="accent1"/>
            </a:solidFill>
          </a:ln>
        </p:spPr>
        <p:txBody>
          <a:bodyPr lIns="108000" tIns="108000" rIns="108000" bIns="108000" anchor="ctr" anchorCtr="0">
            <a:normAutofit/>
          </a:bodyPr>
          <a:lstStyle>
            <a:lvl1pPr algn="ctr">
              <a:lnSpc>
                <a:spcPts val="2850"/>
              </a:lnSpc>
              <a:defRPr sz="2400" b="0">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01" y="4383885"/>
            <a:ext cx="4194008" cy="379234"/>
          </a:xfrm>
          <a:prstGeom prst="rect">
            <a:avLst/>
          </a:prstGeom>
        </p:spPr>
        <p:txBody>
          <a:bodyPr lIns="0" tIns="0" rIns="0" bIns="0" anchor="b" anchorCtr="0">
            <a:noAutofit/>
          </a:bodyPr>
          <a:lstStyle>
            <a:lvl1pPr marL="0" indent="0" algn="l">
              <a:lnSpc>
                <a:spcPct val="100000"/>
              </a:lnSpc>
              <a:spcAft>
                <a:spcPts val="0"/>
              </a:spcAft>
              <a:buNone/>
              <a:defRPr sz="1200">
                <a:solidFill>
                  <a:schemeClr val="bg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6" name="Group 15"/>
          <p:cNvGrpSpPr>
            <a:grpSpLocks noChangeAspect="1"/>
          </p:cNvGrpSpPr>
          <p:nvPr userDrawn="1"/>
        </p:nvGrpSpPr>
        <p:grpSpPr>
          <a:xfrm>
            <a:off x="352425" y="343321"/>
            <a:ext cx="1498500" cy="280800"/>
            <a:chOff x="398463" y="404813"/>
            <a:chExt cx="1627187" cy="307976"/>
          </a:xfrm>
          <a:solidFill>
            <a:schemeClr val="tx1"/>
          </a:solidFill>
        </p:grpSpPr>
        <p:sp>
          <p:nvSpPr>
            <p:cNvPr id="17"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9" name="Rectangle 7"/>
            <p:cNvSpPr>
              <a:spLocks noChangeArrowheads="1"/>
            </p:cNvSpPr>
            <p:nvPr userDrawn="1"/>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0"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Rectangle 9"/>
            <p:cNvSpPr>
              <a:spLocks noChangeArrowheads="1"/>
            </p:cNvSpPr>
            <p:nvPr userDrawn="1"/>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p:cNvSpPr>
              <a:spLocks noChangeArrowheads="1"/>
            </p:cNvSpPr>
            <p:nvPr userDrawn="1"/>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227023056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292161138"/>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showMasterSp="0" preserve="1" userDrawn="1">
  <p:cSld name="1_Title Slide - Circl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159000" y="1147500"/>
            <a:ext cx="2835000" cy="2835000"/>
          </a:xfrm>
          <a:prstGeom prst="ellipse">
            <a:avLst/>
          </a:prstGeom>
          <a:ln w="25400">
            <a:solidFill>
              <a:schemeClr val="accent1"/>
            </a:solidFill>
          </a:ln>
        </p:spPr>
        <p:txBody>
          <a:bodyPr lIns="108000" tIns="108000" rIns="108000" bIns="108000" anchor="ctr" anchorCtr="0">
            <a:normAutofit/>
          </a:bodyPr>
          <a:lstStyle>
            <a:lvl1pPr algn="ctr">
              <a:lnSpc>
                <a:spcPts val="2850"/>
              </a:lnSpc>
              <a:defRPr sz="2400" b="0">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95" y="4383885"/>
            <a:ext cx="4195761" cy="379234"/>
          </a:xfrm>
          <a:prstGeom prst="rect">
            <a:avLst/>
          </a:prstGeom>
        </p:spPr>
        <p:txBody>
          <a:bodyPr lIns="0" tIns="0" rIns="0" bIns="0" anchor="b" anchorCtr="0">
            <a:noAutofit/>
          </a:bodyPr>
          <a:lstStyle>
            <a:lvl1pPr marL="0" indent="0" algn="l">
              <a:lnSpc>
                <a:spcPct val="100000"/>
              </a:lnSpc>
              <a:spcAft>
                <a:spcPts val="0"/>
              </a:spcAft>
              <a:buNone/>
              <a:defRPr sz="1200">
                <a:solidFill>
                  <a:schemeClr val="tx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noAutofit/>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6" name="Group 15"/>
          <p:cNvGrpSpPr>
            <a:grpSpLocks noChangeAspect="1"/>
          </p:cNvGrpSpPr>
          <p:nvPr userDrawn="1"/>
        </p:nvGrpSpPr>
        <p:grpSpPr>
          <a:xfrm>
            <a:off x="356494" y="342900"/>
            <a:ext cx="1498500" cy="280800"/>
            <a:chOff x="398463" y="404813"/>
            <a:chExt cx="1627187" cy="307976"/>
          </a:xfrm>
          <a:solidFill>
            <a:schemeClr val="tx1"/>
          </a:solidFill>
        </p:grpSpPr>
        <p:sp>
          <p:nvSpPr>
            <p:cNvPr id="17"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Rectangle 7"/>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Rectangle 9"/>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1048485807"/>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251.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13"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4" name="TextBox 13"/>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D104F1A8-2CCE-4DF0-84FE-A12617E855A2}"/>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1796776092"/>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52.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2" name="TextBox 21"/>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FA4FF370-0B32-4035-9873-D58071A46644}"/>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131089648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53.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8"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3D4123BA-59D0-4971-B00E-7E9E4FB7C00D}"/>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355582178"/>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54.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2" name="TextBox 21"/>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2C220F4A-4FA4-411E-94A1-B8AABDAFD812}"/>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593759084"/>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55.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2" name="TextBox 21"/>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9538FD10-D1AE-4EEE-9CA8-C6CF19ED00F8}"/>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173333087"/>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56.xml><?xml version="1.0" encoding="utf-8"?>
<p:sldLayout xmlns:a="http://schemas.openxmlformats.org/drawingml/2006/main" xmlns:r="http://schemas.openxmlformats.org/officeDocument/2006/relationships" xmlns:p="http://schemas.openxmlformats.org/presentationml/2006/main" showMasterSp="0" preserve="1" userDrawn="1">
  <p:cSld name="2_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3"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4" name="TextBox 13"/>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29F24F39-5618-46DF-9916-91928A39177F}"/>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149479390"/>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showMasterSp="0" preserve="1" userDrawn="1">
  <p:cSld name="2_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5"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6" name="TextBox 15"/>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B547E30F-30D0-4870-A8B3-EA71286F22FA}"/>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796327299"/>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showMasterSp="0" preserve="1" userDrawn="1">
  <p:cSld name="2_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9"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0" name="TextBox 19"/>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EB8BB037-A8A6-45B6-9FCF-41CA9A84BB7A}"/>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923631747"/>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showMasterSp="0" preserve="1" userDrawn="1">
  <p:cSld name="2_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5"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6" name="TextBox 15"/>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19A71F39-3588-4194-9076-FDD3F3683EE2}"/>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192442602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522609239"/>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userDrawn="1">
  <p:cSld name="1_Team profile 2">
    <p:spTree>
      <p:nvGrpSpPr>
        <p:cNvPr id="1" name=""/>
        <p:cNvGrpSpPr/>
        <p:nvPr/>
      </p:nvGrpSpPr>
      <p:grpSpPr>
        <a:xfrm>
          <a:off x="0" y="0"/>
          <a:ext cx="0" cy="0"/>
          <a:chOff x="0" y="0"/>
          <a:chExt cx="0" cy="0"/>
        </a:xfrm>
      </p:grpSpPr>
      <p:sp>
        <p:nvSpPr>
          <p:cNvPr id="4" name="Rectangle 3"/>
          <p:cNvSpPr/>
          <p:nvPr userDrawn="1"/>
        </p:nvSpPr>
        <p:spPr>
          <a:xfrm>
            <a:off x="35758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5" name="Rectangle 4"/>
          <p:cNvSpPr/>
          <p:nvPr userDrawn="1"/>
        </p:nvSpPr>
        <p:spPr>
          <a:xfrm>
            <a:off x="463867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6" name="Rectangle 5"/>
          <p:cNvSpPr/>
          <p:nvPr userDrawn="1"/>
        </p:nvSpPr>
        <p:spPr>
          <a:xfrm>
            <a:off x="35242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7" name="Rectangle 6"/>
          <p:cNvSpPr/>
          <p:nvPr userDrawn="1"/>
        </p:nvSpPr>
        <p:spPr>
          <a:xfrm>
            <a:off x="463867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8" name="Picture Placeholder 11"/>
          <p:cNvSpPr>
            <a:spLocks noGrp="1"/>
          </p:cNvSpPr>
          <p:nvPr>
            <p:ph type="pic" sz="quarter" idx="25"/>
          </p:nvPr>
        </p:nvSpPr>
        <p:spPr>
          <a:xfrm>
            <a:off x="357585" y="1410160"/>
            <a:ext cx="1587600" cy="1193400"/>
          </a:xfrm>
        </p:spPr>
        <p:txBody>
          <a:bodyPr/>
          <a:lstStyle>
            <a:lvl1pPr algn="ctr">
              <a:defRPr/>
            </a:lvl1pPr>
          </a:lstStyle>
          <a:p>
            <a:r>
              <a:rPr lang="en-US" noProof="0"/>
              <a:t>Click icon to add picture</a:t>
            </a:r>
          </a:p>
        </p:txBody>
      </p:sp>
      <p:sp>
        <p:nvSpPr>
          <p:cNvPr id="9" name="Picture Placeholder 11"/>
          <p:cNvSpPr>
            <a:spLocks noGrp="1"/>
          </p:cNvSpPr>
          <p:nvPr>
            <p:ph type="pic" sz="quarter" idx="27"/>
          </p:nvPr>
        </p:nvSpPr>
        <p:spPr>
          <a:xfrm>
            <a:off x="4653073" y="1410159"/>
            <a:ext cx="1587600" cy="1193400"/>
          </a:xfrm>
        </p:spPr>
        <p:txBody>
          <a:bodyPr/>
          <a:lstStyle>
            <a:lvl1pPr algn="ctr">
              <a:defRPr/>
            </a:lvl1pPr>
          </a:lstStyle>
          <a:p>
            <a:r>
              <a:rPr lang="en-US" noProof="0"/>
              <a:t>Click icon to add picture</a:t>
            </a:r>
          </a:p>
        </p:txBody>
      </p:sp>
      <p:sp>
        <p:nvSpPr>
          <p:cNvPr id="10" name="Picture Placeholder 11"/>
          <p:cNvSpPr>
            <a:spLocks noGrp="1"/>
          </p:cNvSpPr>
          <p:nvPr>
            <p:ph type="pic" sz="quarter" idx="29"/>
          </p:nvPr>
        </p:nvSpPr>
        <p:spPr>
          <a:xfrm>
            <a:off x="361334" y="3192158"/>
            <a:ext cx="1587600" cy="1193400"/>
          </a:xfrm>
        </p:spPr>
        <p:txBody>
          <a:bodyPr/>
          <a:lstStyle>
            <a:lvl1pPr algn="ctr">
              <a:defRPr/>
            </a:lvl1pPr>
          </a:lstStyle>
          <a:p>
            <a:r>
              <a:rPr lang="en-US" noProof="0"/>
              <a:t>Click icon to add picture</a:t>
            </a:r>
          </a:p>
        </p:txBody>
      </p:sp>
      <p:sp>
        <p:nvSpPr>
          <p:cNvPr id="11" name="Picture Placeholder 11"/>
          <p:cNvSpPr>
            <a:spLocks noGrp="1"/>
          </p:cNvSpPr>
          <p:nvPr>
            <p:ph type="pic" sz="quarter" idx="31"/>
          </p:nvPr>
        </p:nvSpPr>
        <p:spPr>
          <a:xfrm>
            <a:off x="4653073" y="3192158"/>
            <a:ext cx="1587600" cy="1193400"/>
          </a:xfrm>
        </p:spPr>
        <p:txBody>
          <a:bodyPr/>
          <a:lstStyle>
            <a:lvl1pPr algn="ctr">
              <a:defRPr/>
            </a:lvl1pPr>
          </a:lstStyle>
          <a:p>
            <a:r>
              <a:rPr lang="en-US" noProof="0"/>
              <a:t>Click icon to add picture</a:t>
            </a:r>
          </a:p>
        </p:txBody>
      </p:sp>
      <p:sp>
        <p:nvSpPr>
          <p:cNvPr id="13" name="Text Placeholder 12"/>
          <p:cNvSpPr>
            <a:spLocks noGrp="1"/>
          </p:cNvSpPr>
          <p:nvPr>
            <p:ph type="body" sz="quarter" idx="32"/>
          </p:nvPr>
        </p:nvSpPr>
        <p:spPr>
          <a:xfrm>
            <a:off x="2130585" y="1410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4" name="Text Placeholder 12"/>
          <p:cNvSpPr>
            <a:spLocks noGrp="1"/>
          </p:cNvSpPr>
          <p:nvPr>
            <p:ph type="body" sz="quarter" idx="33"/>
          </p:nvPr>
        </p:nvSpPr>
        <p:spPr>
          <a:xfrm>
            <a:off x="6413007" y="1410160"/>
            <a:ext cx="2378268"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5" name="Text Placeholder 12"/>
          <p:cNvSpPr>
            <a:spLocks noGrp="1"/>
          </p:cNvSpPr>
          <p:nvPr>
            <p:ph type="body" sz="quarter" idx="34"/>
          </p:nvPr>
        </p:nvSpPr>
        <p:spPr>
          <a:xfrm>
            <a:off x="2101913" y="3192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6" name="Text Placeholder 12"/>
          <p:cNvSpPr>
            <a:spLocks noGrp="1"/>
          </p:cNvSpPr>
          <p:nvPr>
            <p:ph type="body" sz="quarter" idx="35"/>
          </p:nvPr>
        </p:nvSpPr>
        <p:spPr>
          <a:xfrm>
            <a:off x="6411675" y="3192159"/>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298410508"/>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preserve="1" userDrawn="1">
  <p:cSld name="1_Qualifications 2 x 1">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4" name="Text Placeholder 8"/>
          <p:cNvSpPr>
            <a:spLocks noGrp="1"/>
          </p:cNvSpPr>
          <p:nvPr>
            <p:ph type="body" sz="quarter" idx="17"/>
          </p:nvPr>
        </p:nvSpPr>
        <p:spPr>
          <a:xfrm>
            <a:off x="352424"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ext Placeholder 8"/>
          <p:cNvSpPr>
            <a:spLocks noGrp="1"/>
          </p:cNvSpPr>
          <p:nvPr>
            <p:ph type="body" sz="quarter" idx="21"/>
          </p:nvPr>
        </p:nvSpPr>
        <p:spPr>
          <a:xfrm>
            <a:off x="4633097"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7" name="Rectangle 16"/>
          <p:cNvSpPr/>
          <p:nvPr userDrawn="1"/>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8" name="Rectangle 17"/>
          <p:cNvSpPr/>
          <p:nvPr userDrawn="1"/>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9" name="Picture Placeholder 29"/>
          <p:cNvSpPr>
            <a:spLocks noGrp="1"/>
          </p:cNvSpPr>
          <p:nvPr>
            <p:ph type="pic" sz="quarter" idx="20" hasCustomPrompt="1"/>
          </p:nvPr>
        </p:nvSpPr>
        <p:spPr>
          <a:xfrm>
            <a:off x="7850727" y="1393419"/>
            <a:ext cx="933121"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20" name="Picture Placeholder 29"/>
          <p:cNvSpPr>
            <a:spLocks noGrp="1"/>
          </p:cNvSpPr>
          <p:nvPr>
            <p:ph type="pic" sz="quarter" idx="19" hasCustomPrompt="1"/>
          </p:nvPr>
        </p:nvSpPr>
        <p:spPr>
          <a:xfrm>
            <a:off x="3551096" y="1397938"/>
            <a:ext cx="933680"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Tree>
    <p:extLst>
      <p:ext uri="{BB962C8B-B14F-4D97-AF65-F5344CB8AC3E}">
        <p14:creationId xmlns:p14="http://schemas.microsoft.com/office/powerpoint/2010/main" val="2145340214"/>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preserve="1" userDrawn="1">
  <p:cSld name="1_Qualifications 2 x 2">
    <p:spTree>
      <p:nvGrpSpPr>
        <p:cNvPr id="1" name=""/>
        <p:cNvGrpSpPr/>
        <p:nvPr/>
      </p:nvGrpSpPr>
      <p:grpSpPr>
        <a:xfrm>
          <a:off x="0" y="0"/>
          <a:ext cx="0" cy="0"/>
          <a:chOff x="0" y="0"/>
          <a:chExt cx="0" cy="0"/>
        </a:xfrm>
      </p:grpSpPr>
      <p:sp>
        <p:nvSpPr>
          <p:cNvPr id="8" name="Text Placeholder 8"/>
          <p:cNvSpPr>
            <a:spLocks noGrp="1"/>
          </p:cNvSpPr>
          <p:nvPr>
            <p:ph type="body" sz="quarter" idx="17"/>
          </p:nvPr>
        </p:nvSpPr>
        <p:spPr>
          <a:xfrm>
            <a:off x="352424" y="1393420"/>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21"/>
          </p:nvPr>
        </p:nvSpPr>
        <p:spPr>
          <a:xfrm>
            <a:off x="4633097" y="1393420"/>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Rectangle 3"/>
          <p:cNvSpPr/>
          <p:nvPr userDrawn="1"/>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5" name="Rectangle 4"/>
          <p:cNvSpPr/>
          <p:nvPr userDrawn="1"/>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7" name="Picture Placeholder 29"/>
          <p:cNvSpPr>
            <a:spLocks noGrp="1"/>
          </p:cNvSpPr>
          <p:nvPr>
            <p:ph type="pic" sz="quarter" idx="20" hasCustomPrompt="1"/>
          </p:nvPr>
        </p:nvSpPr>
        <p:spPr>
          <a:xfrm>
            <a:off x="7850727" y="1393419"/>
            <a:ext cx="933121"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0" name="Text Placeholder 8"/>
          <p:cNvSpPr>
            <a:spLocks noGrp="1"/>
          </p:cNvSpPr>
          <p:nvPr>
            <p:ph type="body" sz="quarter" idx="22"/>
          </p:nvPr>
        </p:nvSpPr>
        <p:spPr>
          <a:xfrm>
            <a:off x="352424" y="3187261"/>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23"/>
          </p:nvPr>
        </p:nvSpPr>
        <p:spPr>
          <a:xfrm>
            <a:off x="4633095" y="3187261"/>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Rectangle 11"/>
          <p:cNvSpPr/>
          <p:nvPr userDrawn="1"/>
        </p:nvSpPr>
        <p:spPr>
          <a:xfrm>
            <a:off x="352424"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13" name="Rectangle 12"/>
          <p:cNvSpPr/>
          <p:nvPr userDrawn="1"/>
        </p:nvSpPr>
        <p:spPr>
          <a:xfrm>
            <a:off x="4625847"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14" name="Picture Placeholder 29"/>
          <p:cNvSpPr>
            <a:spLocks noGrp="1"/>
          </p:cNvSpPr>
          <p:nvPr>
            <p:ph type="pic" sz="quarter" idx="24" hasCustomPrompt="1"/>
          </p:nvPr>
        </p:nvSpPr>
        <p:spPr>
          <a:xfrm>
            <a:off x="3525327" y="3187263"/>
            <a:ext cx="956187"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5" name="Picture Placeholder 29"/>
          <p:cNvSpPr>
            <a:spLocks noGrp="1"/>
          </p:cNvSpPr>
          <p:nvPr>
            <p:ph type="pic" sz="quarter" idx="25" hasCustomPrompt="1"/>
          </p:nvPr>
        </p:nvSpPr>
        <p:spPr>
          <a:xfrm>
            <a:off x="7844277" y="3186157"/>
            <a:ext cx="933120"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7" name="Picture Placeholder 29"/>
          <p:cNvSpPr>
            <a:spLocks noGrp="1"/>
          </p:cNvSpPr>
          <p:nvPr>
            <p:ph type="pic" sz="quarter" idx="19" hasCustomPrompt="1"/>
          </p:nvPr>
        </p:nvSpPr>
        <p:spPr>
          <a:xfrm>
            <a:off x="3551096" y="1397938"/>
            <a:ext cx="933680"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642367519"/>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preserve="1" userDrawn="1">
  <p:cSld name="1_3 column green line">
    <p:spTree>
      <p:nvGrpSpPr>
        <p:cNvPr id="1" name=""/>
        <p:cNvGrpSpPr/>
        <p:nvPr/>
      </p:nvGrpSpPr>
      <p:grpSpPr>
        <a:xfrm>
          <a:off x="0" y="0"/>
          <a:ext cx="0" cy="0"/>
          <a:chOff x="0" y="0"/>
          <a:chExt cx="0" cy="0"/>
        </a:xfrm>
      </p:grpSpPr>
      <p:sp>
        <p:nvSpPr>
          <p:cNvPr id="4" name="Rectangle 3"/>
          <p:cNvSpPr/>
          <p:nvPr userDrawn="1"/>
        </p:nvSpPr>
        <p:spPr>
          <a:xfrm>
            <a:off x="3208735" y="1279476"/>
            <a:ext cx="2727722"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5" name="Rectangle 4"/>
          <p:cNvSpPr/>
          <p:nvPr userDrawn="1"/>
        </p:nvSpPr>
        <p:spPr>
          <a:xfrm>
            <a:off x="352425" y="1279476"/>
            <a:ext cx="272057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6" name="Rectangle 5"/>
          <p:cNvSpPr/>
          <p:nvPr userDrawn="1"/>
        </p:nvSpPr>
        <p:spPr>
          <a:xfrm>
            <a:off x="6078132" y="1279476"/>
            <a:ext cx="272176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7" name="Text Placeholder 8"/>
          <p:cNvSpPr>
            <a:spLocks noGrp="1"/>
          </p:cNvSpPr>
          <p:nvPr>
            <p:ph type="body" sz="quarter" idx="17"/>
          </p:nvPr>
        </p:nvSpPr>
        <p:spPr>
          <a:xfrm>
            <a:off x="3208735" y="1388581"/>
            <a:ext cx="2722626"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8"/>
          </p:nvPr>
        </p:nvSpPr>
        <p:spPr>
          <a:xfrm>
            <a:off x="352425" y="1388581"/>
            <a:ext cx="272057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9"/>
          </p:nvPr>
        </p:nvSpPr>
        <p:spPr>
          <a:xfrm>
            <a:off x="6069807" y="1388581"/>
            <a:ext cx="272176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2"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4264238062"/>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showMasterSp="0" preserve="1" userDrawn="1">
  <p:cSld name="2_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5" name="TextBox 14"/>
          <p:cNvSpPr txBox="1"/>
          <p:nvPr userDrawn="1"/>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chemeClr val="bg1"/>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solidFill>
                  <a:schemeClr val="bg1"/>
                </a:solidFill>
              </a:defRPr>
            </a:lvl1pPr>
          </a:lstStyle>
          <a:p>
            <a:r>
              <a:rPr lang="en-US" noProof="0"/>
              <a:t>Click to edit Master title style</a:t>
            </a:r>
          </a:p>
        </p:txBody>
      </p:sp>
      <p:sp>
        <p:nvSpPr>
          <p:cNvPr id="11" name="CaseCode">
            <a:extLst>
              <a:ext uri="{FF2B5EF4-FFF2-40B4-BE49-F238E27FC236}">
                <a16:creationId xmlns:a16="http://schemas.microsoft.com/office/drawing/2014/main" id="{6AB43974-86D7-4308-A211-4C964D5F0E69}"/>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469402840"/>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12"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3"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4" name="TextBox 13"/>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2093054915"/>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66.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2" name="TextBox 21"/>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4067750808"/>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67.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7"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2103627046"/>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68.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2" name="TextBox 21"/>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2866049026"/>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69.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2" name="TextBox 21"/>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393238984"/>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4124514014"/>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showMasterSp="0" preserve="1" userDrawn="1">
  <p:cSld name="3_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9"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3"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4" name="TextBox 13"/>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1601937202"/>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showMasterSp="0" preserve="1" userDrawn="1">
  <p:cSld name="3_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4"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5"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6" name="TextBox 15"/>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2856431344"/>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showMasterSp="0" preserve="1" userDrawn="1">
  <p:cSld name="3_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8"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9"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0" name="TextBox 19"/>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2214090368"/>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showMasterSp="0" preserve="1" userDrawn="1">
  <p:cSld name="3_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4"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5"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6" name="TextBox 15"/>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1839824859"/>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showMasterSp="0" preserve="1" userDrawn="1">
  <p:cSld name="3_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4"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5" name="TextBox 14"/>
          <p:cNvSpPr txBox="1"/>
          <p:nvPr userDrawn="1"/>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chemeClr val="bg1"/>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solidFill>
                  <a:schemeClr val="bg1"/>
                </a:solidFill>
              </a:defRPr>
            </a:lvl1pPr>
          </a:lstStyle>
          <a:p>
            <a:r>
              <a:rPr lang="en-US" noProof="0"/>
              <a:t>Click to edit Master title style</a:t>
            </a:r>
          </a:p>
        </p:txBody>
      </p:sp>
    </p:spTree>
    <p:extLst>
      <p:ext uri="{BB962C8B-B14F-4D97-AF65-F5344CB8AC3E}">
        <p14:creationId xmlns:p14="http://schemas.microsoft.com/office/powerpoint/2010/main" val="4027217914"/>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showMasterSp="0" userDrawn="1">
  <p:cSld name="1_End slide">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a:xfrm>
            <a:off x="356494" y="3076575"/>
            <a:ext cx="6416447" cy="1647826"/>
          </a:xfrm>
        </p:spPr>
        <p:txBody>
          <a:bodyPr anchor="b" anchorCtr="0">
            <a:noAutofit/>
          </a:bodyPr>
          <a:lstStyle>
            <a:lvl1pPr>
              <a:lnSpc>
                <a:spcPct val="100000"/>
              </a:lnSpc>
              <a:spcAft>
                <a:spcPts val="600"/>
              </a:spcAft>
              <a:defRPr sz="675"/>
            </a:lvl1pPr>
          </a:lstStyle>
          <a:p>
            <a:pPr lvl="0"/>
            <a:r>
              <a:rPr lang="en-US" noProof="0"/>
              <a:t>Click to edit Master text styles</a:t>
            </a:r>
          </a:p>
        </p:txBody>
      </p:sp>
      <p:sp>
        <p:nvSpPr>
          <p:cNvPr id="3" name="Picture Placeholder 2"/>
          <p:cNvSpPr>
            <a:spLocks noGrp="1"/>
          </p:cNvSpPr>
          <p:nvPr>
            <p:ph type="pic" sz="quarter" idx="14" hasCustomPrompt="1"/>
          </p:nvPr>
        </p:nvSpPr>
        <p:spPr>
          <a:xfrm>
            <a:off x="7051948" y="3076575"/>
            <a:ext cx="1739627" cy="1294086"/>
          </a:xfrm>
        </p:spPr>
        <p:txBody>
          <a:bodyPr anchor="ctr" anchorCtr="0"/>
          <a:lstStyle>
            <a:lvl1pPr algn="ctr">
              <a:defRPr sz="900"/>
            </a:lvl1pPr>
          </a:lstStyle>
          <a:p>
            <a:r>
              <a:rPr lang="en-US" sz="900" noProof="0"/>
              <a:t>Insert sponsorship mark here</a:t>
            </a:r>
            <a:endParaRPr lang="en-US" noProof="0"/>
          </a:p>
        </p:txBody>
      </p:sp>
      <p:sp>
        <p:nvSpPr>
          <p:cNvPr id="8" name="Text Placeholder 7"/>
          <p:cNvSpPr>
            <a:spLocks noGrp="1"/>
          </p:cNvSpPr>
          <p:nvPr>
            <p:ph type="body" sz="quarter" idx="15"/>
          </p:nvPr>
        </p:nvSpPr>
        <p:spPr>
          <a:xfrm>
            <a:off x="7051949" y="4451610"/>
            <a:ext cx="1739626" cy="272792"/>
          </a:xfrm>
        </p:spPr>
        <p:txBody>
          <a:bodyPr anchor="b" anchorCtr="0"/>
          <a:lstStyle>
            <a:lvl1pPr>
              <a:lnSpc>
                <a:spcPct val="100000"/>
              </a:lnSpc>
              <a:defRPr sz="950"/>
            </a:lvl1pPr>
          </a:lstStyle>
          <a:p>
            <a:pPr lvl="0"/>
            <a:r>
              <a:rPr lang="en-US" noProof="0"/>
              <a:t>Click to edit Master text styles</a:t>
            </a:r>
          </a:p>
        </p:txBody>
      </p:sp>
      <p:grpSp>
        <p:nvGrpSpPr>
          <p:cNvPr id="20" name="Group 19"/>
          <p:cNvGrpSpPr>
            <a:grpSpLocks noChangeAspect="1"/>
          </p:cNvGrpSpPr>
          <p:nvPr userDrawn="1"/>
        </p:nvGrpSpPr>
        <p:grpSpPr>
          <a:xfrm>
            <a:off x="356494" y="342900"/>
            <a:ext cx="1498500" cy="280800"/>
            <a:chOff x="398463" y="404813"/>
            <a:chExt cx="1627187" cy="307976"/>
          </a:xfrm>
          <a:solidFill>
            <a:schemeClr val="tx1"/>
          </a:solidFill>
        </p:grpSpPr>
        <p:sp>
          <p:nvSpPr>
            <p:cNvPr id="21"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Rectangle 7"/>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9"/>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Rectangle 10"/>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1996390891"/>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showMasterSp="0" userDrawn="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2212609172"/>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userDrawn="1">
  <p:cSld name="2_Title &amp; subtitle">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376238" y="488701"/>
            <a:ext cx="8391525" cy="567941"/>
          </a:xfrm>
          <a:prstGeom prst="rect">
            <a:avLst/>
          </a:prstGeom>
        </p:spPr>
        <p:txBody>
          <a:bodyPr lIns="0" tIns="0" rIns="0" bIns="0">
            <a:noAutofit/>
          </a:bodyPr>
          <a:lstStyle>
            <a:lvl1pPr marL="0" indent="0">
              <a:buNone/>
              <a:defRPr sz="1500" b="0">
                <a:solidFill>
                  <a:schemeClr val="tx2"/>
                </a:solidFill>
              </a:defRPr>
            </a:lvl1pPr>
          </a:lstStyle>
          <a:p>
            <a:pPr lvl="0"/>
            <a:r>
              <a:rPr lang="en-US" noProof="0"/>
              <a:t>Click to add subtitle</a:t>
            </a:r>
          </a:p>
        </p:txBody>
      </p:sp>
      <p:sp>
        <p:nvSpPr>
          <p:cNvPr id="11" name="Title Placeholder 1"/>
          <p:cNvSpPr>
            <a:spLocks noGrp="1"/>
          </p:cNvSpPr>
          <p:nvPr>
            <p:ph type="title" hasCustomPrompt="1"/>
          </p:nvPr>
        </p:nvSpPr>
        <p:spPr>
          <a:xfrm>
            <a:off x="376238" y="238127"/>
            <a:ext cx="8391525" cy="250576"/>
          </a:xfrm>
          <a:prstGeom prst="rect">
            <a:avLst/>
          </a:prstGeom>
        </p:spPr>
        <p:txBody>
          <a:bodyPr vert="horz" lIns="0" tIns="0" rIns="0" bIns="0" rtlCol="0" anchor="t" anchorCtr="0">
            <a:noAutofit/>
          </a:bodyPr>
          <a:lstStyle>
            <a:lvl1pPr>
              <a:defRPr/>
            </a:lvl1pPr>
          </a:lstStyle>
          <a:p>
            <a:r>
              <a:rPr lang="en-US" noProof="0"/>
              <a:t>Click to add title</a:t>
            </a:r>
          </a:p>
        </p:txBody>
      </p:sp>
    </p:spTree>
    <p:extLst>
      <p:ext uri="{BB962C8B-B14F-4D97-AF65-F5344CB8AC3E}">
        <p14:creationId xmlns:p14="http://schemas.microsoft.com/office/powerpoint/2010/main" val="622166377"/>
      </p:ext>
    </p:extLst>
  </p:cSld>
  <p:clrMapOvr>
    <a:masterClrMapping/>
  </p:clrMapOvr>
  <p:transition>
    <p:fade/>
  </p:transition>
</p:sldLayout>
</file>

<file path=ppt/slideLayouts/slideLayout278.xml><?xml version="1.0" encoding="utf-8"?>
<p:sldLayout xmlns:a="http://schemas.openxmlformats.org/drawingml/2006/main" xmlns:r="http://schemas.openxmlformats.org/officeDocument/2006/relationships" xmlns:p="http://schemas.openxmlformats.org/presentationml/2006/main" preserve="1" userDrawn="1">
  <p:cSld name="6_Master Blocker">
    <p:spTree>
      <p:nvGrpSpPr>
        <p:cNvPr id="1" name=""/>
        <p:cNvGrpSpPr/>
        <p:nvPr/>
      </p:nvGrpSpPr>
      <p:grpSpPr>
        <a:xfrm>
          <a:off x="0" y="0"/>
          <a:ext cx="0" cy="0"/>
          <a:chOff x="0" y="0"/>
          <a:chExt cx="0" cy="0"/>
        </a:xfrm>
      </p:grpSpPr>
      <p:sp>
        <p:nvSpPr>
          <p:cNvPr id="3" name="TextBox 2"/>
          <p:cNvSpPr txBox="1"/>
          <p:nvPr userDrawn="1"/>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809322729"/>
      </p:ext>
    </p:extLst>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352425" y="301940"/>
            <a:ext cx="8439150" cy="5238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831382445"/>
      </p:ext>
    </p:extLst>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767901847"/>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603401795"/>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1994245581"/>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265612675"/>
      </p:ext>
    </p:extLst>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902454334"/>
      </p:ext>
    </p:extLst>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60488107"/>
      </p:ext>
    </p:extLst>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3815861206"/>
      </p:ext>
    </p:extLst>
  </p:cSld>
  <p:clrMapOvr>
    <a:masterClrMapping/>
  </p:clrMapOvr>
  <p:transition/>
</p:sldLayout>
</file>

<file path=ppt/slideLayouts/slideLayout286.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261398939"/>
      </p:ext>
    </p:extLst>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4163658197"/>
      </p:ext>
    </p:extLst>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1879751180"/>
      </p:ext>
    </p:extLst>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50801482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4133197"/>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2202578480"/>
      </p:ext>
    </p:extLst>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077862271"/>
      </p:ext>
    </p:extLst>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687481006"/>
      </p:ext>
    </p:extLst>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73153718"/>
      </p:ext>
    </p:extLst>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3801626387"/>
      </p:ext>
    </p:extLst>
  </p:cSld>
  <p:clrMapOvr>
    <a:masterClrMapping/>
  </p:clrMapOvr>
  <p:transition/>
</p:sldLayout>
</file>

<file path=ppt/slideLayouts/slideLayout295.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3349710667"/>
      </p:ext>
    </p:extLst>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700" b="1" i="0">
                <a:solidFill>
                  <a:schemeClr val="tx1"/>
                </a:solidFill>
                <a:latin typeface="Chronicle Display Black"/>
                <a:cs typeface="Chronicle Display Black"/>
              </a:defRPr>
            </a:lvl1pPr>
          </a:lstStyle>
          <a:p>
            <a:r>
              <a:rPr lang="en-US"/>
              <a:t>Click to edit Master title style</a:t>
            </a:r>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pPr lvl="0"/>
            <a:r>
              <a:rPr lang="en-US"/>
              <a:t>Click to edit Master text styles</a:t>
            </a: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9/3/2024</a:t>
            </a:fld>
            <a:endParaRPr lang="en-US"/>
          </a:p>
        </p:txBody>
      </p:sp>
      <p:sp>
        <p:nvSpPr>
          <p:cNvPr id="6" name="Holder 6"/>
          <p:cNvSpPr>
            <a:spLocks noGrp="1"/>
          </p:cNvSpPr>
          <p:nvPr>
            <p:ph type="sldNum" sz="quarter" idx="7"/>
          </p:nvPr>
        </p:nvSpPr>
        <p:spPr/>
        <p:txBody>
          <a:bodyPr lIns="0" tIns="0" rIns="0" bIns="0"/>
          <a:lstStyle>
            <a:lvl1pPr>
              <a:defRPr sz="600" b="0" i="0">
                <a:solidFill>
                  <a:srgbClr val="ADADAD"/>
                </a:solidFill>
                <a:latin typeface="Open Sans"/>
                <a:cs typeface="Open Sans"/>
              </a:defRPr>
            </a:lvl1pPr>
          </a:lstStyle>
          <a:p>
            <a:pPr marL="19050">
              <a:spcBef>
                <a:spcPts val="120"/>
              </a:spcBef>
            </a:pPr>
            <a:fld id="{81D60167-4931-47E6-BA6A-407CBD079E47}" type="slidenum">
              <a:rPr lang="en-US" smtClean="0"/>
              <a:pPr marL="19050">
                <a:spcBef>
                  <a:spcPts val="120"/>
                </a:spcBef>
              </a:pPr>
              <a:t>‹#›</a:t>
            </a:fld>
            <a:r>
              <a:rPr lang="en-US"/>
              <a:t> | </a:t>
            </a:r>
            <a:r>
              <a:rPr lang="en-US" spc="-4"/>
              <a:t>Copyright </a:t>
            </a:r>
            <a:r>
              <a:rPr lang="en-US"/>
              <a:t>© </a:t>
            </a:r>
            <a:r>
              <a:rPr lang="en-US" spc="-4"/>
              <a:t>2019 </a:t>
            </a:r>
            <a:r>
              <a:rPr lang="en-US"/>
              <a:t>Deloitte Development LLC. </a:t>
            </a:r>
            <a:r>
              <a:rPr lang="en-US" spc="-4"/>
              <a:t>All </a:t>
            </a:r>
            <a:r>
              <a:rPr lang="en-US"/>
              <a:t>rights</a:t>
            </a:r>
            <a:r>
              <a:rPr lang="en-US" spc="-15"/>
              <a:t> </a:t>
            </a:r>
            <a:r>
              <a:rPr lang="en-US"/>
              <a:t>reserved.</a:t>
            </a:r>
          </a:p>
        </p:txBody>
      </p:sp>
    </p:spTree>
    <p:extLst>
      <p:ext uri="{BB962C8B-B14F-4D97-AF65-F5344CB8AC3E}">
        <p14:creationId xmlns:p14="http://schemas.microsoft.com/office/powerpoint/2010/main" val="4099543682"/>
      </p:ext>
    </p:extLst>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preserve="1">
  <p:cSld name="Title &amp; subtitle">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376238" y="488701"/>
            <a:ext cx="8391525" cy="567941"/>
          </a:xfrm>
          <a:prstGeom prst="rect">
            <a:avLst/>
          </a:prstGeom>
        </p:spPr>
        <p:txBody>
          <a:bodyPr lIns="0" tIns="0" rIns="0" bIns="0">
            <a:noAutofit/>
          </a:bodyPr>
          <a:lstStyle>
            <a:lvl1pPr marL="0" indent="0">
              <a:buNone/>
              <a:defRPr sz="1500" b="0">
                <a:solidFill>
                  <a:schemeClr val="tx2"/>
                </a:solidFill>
              </a:defRPr>
            </a:lvl1pPr>
          </a:lstStyle>
          <a:p>
            <a:pPr lvl="0"/>
            <a:r>
              <a:rPr lang="en-US" noProof="0"/>
              <a:t>Click to add subtitle</a:t>
            </a:r>
          </a:p>
        </p:txBody>
      </p:sp>
      <p:sp>
        <p:nvSpPr>
          <p:cNvPr id="11" name="Title Placeholder 1"/>
          <p:cNvSpPr>
            <a:spLocks noGrp="1"/>
          </p:cNvSpPr>
          <p:nvPr>
            <p:ph type="title" hasCustomPrompt="1"/>
          </p:nvPr>
        </p:nvSpPr>
        <p:spPr>
          <a:xfrm>
            <a:off x="376238" y="238127"/>
            <a:ext cx="8391525" cy="250576"/>
          </a:xfrm>
          <a:prstGeom prst="rect">
            <a:avLst/>
          </a:prstGeom>
        </p:spPr>
        <p:txBody>
          <a:bodyPr vert="horz" lIns="0" tIns="0" rIns="0" bIns="0" rtlCol="0" anchor="t" anchorCtr="0">
            <a:noAutofit/>
          </a:bodyPr>
          <a:lstStyle>
            <a:lvl1pPr>
              <a:defRPr/>
            </a:lvl1pPr>
          </a:lstStyle>
          <a:p>
            <a:r>
              <a:rPr lang="en-US" noProof="0"/>
              <a:t>Click to add title</a:t>
            </a:r>
          </a:p>
        </p:txBody>
      </p:sp>
    </p:spTree>
    <p:extLst>
      <p:ext uri="{BB962C8B-B14F-4D97-AF65-F5344CB8AC3E}">
        <p14:creationId xmlns:p14="http://schemas.microsoft.com/office/powerpoint/2010/main" val="3738950272"/>
      </p:ext>
    </p:extLst>
  </p:cSld>
  <p:clrMapOvr>
    <a:masterClrMapping/>
  </p:clrMapOvr>
  <p:transition>
    <p:fade/>
  </p:transition>
</p:sldLayout>
</file>

<file path=ppt/slideLayouts/slideLayout298.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352425" y="301940"/>
            <a:ext cx="8439150" cy="5238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custDataLst>
      <p:tags r:id="rId1"/>
    </p:custDataLst>
    <p:extLst>
      <p:ext uri="{BB962C8B-B14F-4D97-AF65-F5344CB8AC3E}">
        <p14:creationId xmlns:p14="http://schemas.microsoft.com/office/powerpoint/2010/main" val="3866779323"/>
      </p:ext>
    </p:extLst>
  </p:cSld>
  <p:clrMapOvr>
    <a:masterClrMapping/>
  </p:clrMapOvr>
  <p:transition>
    <p:fade/>
  </p:transition>
</p:sldLayout>
</file>

<file path=ppt/slideLayouts/slideLayout29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58DDF3-9CE6-455D-8000-1C43FF12C1C5}"/>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679D86BF-DCF4-47E8-83BA-27D6720E2A65}"/>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4831ACB8-E52C-4C81-96D1-ABFE6CFA2840}"/>
              </a:ext>
            </a:extLst>
          </p:cNvPr>
          <p:cNvSpPr>
            <a:spLocks noGrp="1"/>
          </p:cNvSpPr>
          <p:nvPr>
            <p:ph type="dt" sz="half" idx="10"/>
          </p:nvPr>
        </p:nvSpPr>
        <p:spPr/>
        <p:txBody>
          <a:bodyPr/>
          <a:lstStyle/>
          <a:p>
            <a:fld id="{B6B52956-A04C-4623-AF42-B441E269B378}" type="datetimeFigureOut">
              <a:rPr lang="en-US" smtClean="0"/>
              <a:t>9/3/2024</a:t>
            </a:fld>
            <a:endParaRPr lang="en-US"/>
          </a:p>
        </p:txBody>
      </p:sp>
      <p:sp>
        <p:nvSpPr>
          <p:cNvPr id="5" name="Footer Placeholder 4">
            <a:extLst>
              <a:ext uri="{FF2B5EF4-FFF2-40B4-BE49-F238E27FC236}">
                <a16:creationId xmlns:a16="http://schemas.microsoft.com/office/drawing/2014/main" id="{504A607A-2296-426E-AC15-8FA44085BC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FB55E5-6A24-472E-9535-095434E430EC}"/>
              </a:ext>
            </a:extLst>
          </p:cNvPr>
          <p:cNvSpPr>
            <a:spLocks noGrp="1"/>
          </p:cNvSpPr>
          <p:nvPr>
            <p:ph type="sldNum" sz="quarter" idx="12"/>
          </p:nvPr>
        </p:nvSpPr>
        <p:spPr/>
        <p:txBody>
          <a:bodyPr/>
          <a:lstStyle/>
          <a:p>
            <a:fld id="{075B8CAC-979C-4303-BAED-0101DD0661F7}" type="slidenum">
              <a:rPr lang="en-US" smtClean="0"/>
              <a:t>‹#›</a:t>
            </a:fld>
            <a:endParaRPr lang="en-US"/>
          </a:p>
        </p:txBody>
      </p:sp>
    </p:spTree>
    <p:extLst>
      <p:ext uri="{BB962C8B-B14F-4D97-AF65-F5344CB8AC3E}">
        <p14:creationId xmlns:p14="http://schemas.microsoft.com/office/powerpoint/2010/main" val="15257099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32704FF-A6E7-0347-BF80-A196A2FF4DDF}" type="datetimeFigureOut">
              <a:rPr lang="en-US" smtClean="0"/>
              <a:t>9/3/2024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136573621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2018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pic>
        <p:nvPicPr>
          <p:cNvPr id="5" name="Picture 5">
            <a:extLst>
              <a:ext uri="{FF2B5EF4-FFF2-40B4-BE49-F238E27FC236}">
                <a16:creationId xmlns:a16="http://schemas.microsoft.com/office/drawing/2014/main" id="{1A252B6F-29DB-44FD-BB29-EC494C7C6EB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85800" y="571501"/>
            <a:ext cx="1340644" cy="621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10049432"/>
      </p:ext>
    </p:extLst>
  </p:cSld>
  <p:clrMapOvr>
    <a:masterClrMapping/>
  </p:clrMapOvr>
  <p:transition/>
</p:sldLayout>
</file>

<file path=ppt/slideLayouts/slideLayout300.xml><?xml version="1.0" encoding="utf-8"?>
<p:sldLayout xmlns:a="http://schemas.openxmlformats.org/drawingml/2006/main" xmlns:r="http://schemas.openxmlformats.org/officeDocument/2006/relationships" xmlns:p="http://schemas.openxmlformats.org/presentationml/2006/main" showMasterSp="0" preserve="1">
  <p:cSld name="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2" y="3723978"/>
            <a:ext cx="3305755" cy="673487"/>
          </a:xfrm>
        </p:spPr>
        <p:txBody>
          <a:bodyPr anchor="b" anchorCtr="0"/>
          <a:lstStyle>
            <a:lvl1pPr>
              <a:lnSpc>
                <a:spcPct val="85000"/>
              </a:lnSpc>
              <a:defRPr sz="2100" b="1" baseline="0">
                <a:latin typeface="+mn-lt"/>
              </a:defRPr>
            </a:lvl1pPr>
          </a:lstStyle>
          <a:p>
            <a:r>
              <a:rPr lang="en-US"/>
              <a:t>Click to edit Title</a:t>
            </a:r>
          </a:p>
        </p:txBody>
      </p:sp>
      <p:sp>
        <p:nvSpPr>
          <p:cNvPr id="6" name="Text Placeholder 9"/>
          <p:cNvSpPr>
            <a:spLocks noGrp="1"/>
          </p:cNvSpPr>
          <p:nvPr>
            <p:ph type="body" sz="quarter" idx="16" hasCustomPrompt="1"/>
          </p:nvPr>
        </p:nvSpPr>
        <p:spPr>
          <a:xfrm>
            <a:off x="685802" y="4455498"/>
            <a:ext cx="3305755" cy="358657"/>
          </a:xfrm>
        </p:spPr>
        <p:txBody>
          <a:bodyPr vert="horz" lIns="0" tIns="0" rIns="0" bIns="0" rtlCol="0">
            <a:noAutofit/>
          </a:bodyPr>
          <a:lstStyle>
            <a:lvl1pPr marL="0" indent="0">
              <a:buNone/>
              <a:defRPr lang="en-US" sz="900" dirty="0"/>
            </a:lvl1pPr>
          </a:lstStyle>
          <a:p>
            <a:pPr marL="171450" lvl="0" indent="-171450">
              <a:lnSpc>
                <a:spcPct val="130000"/>
              </a:lnSpc>
            </a:pPr>
            <a:r>
              <a:rPr lang="en-US"/>
              <a:t>Click to edit Subtitle</a:t>
            </a:r>
          </a:p>
        </p:txBody>
      </p:sp>
      <p:sp>
        <p:nvSpPr>
          <p:cNvPr id="7" name="Text Placeholder 9"/>
          <p:cNvSpPr>
            <a:spLocks noGrp="1"/>
          </p:cNvSpPr>
          <p:nvPr>
            <p:ph type="body" sz="quarter" idx="17" hasCustomPrompt="1"/>
          </p:nvPr>
        </p:nvSpPr>
        <p:spPr>
          <a:xfrm>
            <a:off x="685802" y="3438907"/>
            <a:ext cx="3305755" cy="261215"/>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Date</a:t>
            </a:r>
          </a:p>
        </p:txBody>
      </p:sp>
      <p:pic>
        <p:nvPicPr>
          <p:cNvPr id="9" name="Picture 8"/>
          <p:cNvPicPr>
            <a:picLocks noChangeAspect="1"/>
          </p:cNvPicPr>
          <p:nvPr/>
        </p:nvPicPr>
        <p:blipFill rotWithShape="1">
          <a:blip r:embed="rId2" cstate="email">
            <a:extLst>
              <a:ext uri="{28A0092B-C50C-407E-A947-70E740481C1C}">
                <a14:useLocalDpi xmlns:a14="http://schemas.microsoft.com/office/drawing/2010/main"/>
              </a:ext>
            </a:extLst>
          </a:blip>
          <a:srcRect b="57950"/>
          <a:stretch/>
        </p:blipFill>
        <p:spPr>
          <a:xfrm>
            <a:off x="685800" y="571501"/>
            <a:ext cx="1341217" cy="261215"/>
          </a:xfrm>
          <a:prstGeom prst="rect">
            <a:avLst/>
          </a:prstGeom>
        </p:spPr>
      </p:pic>
      <p:sp>
        <p:nvSpPr>
          <p:cNvPr id="8" name="Picture Placeholder 7"/>
          <p:cNvSpPr>
            <a:spLocks noGrp="1"/>
          </p:cNvSpPr>
          <p:nvPr>
            <p:ph type="pic" sz="quarter" idx="19" hasCustomPrompt="1"/>
          </p:nvPr>
        </p:nvSpPr>
        <p:spPr>
          <a:xfrm>
            <a:off x="3991556" y="0"/>
            <a:ext cx="5152444" cy="5143500"/>
          </a:xfrm>
        </p:spPr>
        <p:txBody>
          <a:bodyPr anchor="ctr"/>
          <a:lstStyle>
            <a:lvl1pPr marL="0" indent="0" algn="ctr">
              <a:buNone/>
              <a:defRPr/>
            </a:lvl1pPr>
          </a:lstStyle>
          <a:p>
            <a:r>
              <a:rPr lang="en-US"/>
              <a:t>Click to insert picture</a:t>
            </a:r>
          </a:p>
        </p:txBody>
      </p:sp>
    </p:spTree>
    <p:extLst>
      <p:ext uri="{BB962C8B-B14F-4D97-AF65-F5344CB8AC3E}">
        <p14:creationId xmlns:p14="http://schemas.microsoft.com/office/powerpoint/2010/main" val="4148783618"/>
      </p:ext>
    </p:extLst>
  </p:cSld>
  <p:clrMapOvr>
    <a:masterClrMapping/>
  </p:clrMapOvr>
  <p:transition/>
</p:sldLayout>
</file>

<file path=ppt/slideLayouts/slideLayout301.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1956216971"/>
      </p:ext>
    </p:extLst>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886608533"/>
      </p:ext>
    </p:extLst>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901215189"/>
      </p:ext>
    </p:extLst>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676048145"/>
      </p:ext>
    </p:extLst>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644021705"/>
      </p:ext>
    </p:extLst>
  </p:cSld>
  <p:clrMapOvr>
    <a:masterClrMapping/>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6197584"/>
      </p:ext>
    </p:extLst>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pic>
        <p:nvPicPr>
          <p:cNvPr id="7" name="Picture 6"/>
          <p:cNvPicPr>
            <a:picLocks noChangeAspect="1"/>
          </p:cNvPicPr>
          <p:nvPr/>
        </p:nvPicPr>
        <p:blipFill rotWithShape="1">
          <a:blip r:embed="rId2" cstate="email">
            <a:extLst>
              <a:ext uri="{28A0092B-C50C-407E-A947-70E740481C1C}">
                <a14:useLocalDpi xmlns:a14="http://schemas.microsoft.com/office/drawing/2010/main"/>
              </a:ext>
            </a:extLst>
          </a:blip>
          <a:srcRect b="56739"/>
          <a:stretch/>
        </p:blipFill>
        <p:spPr>
          <a:xfrm>
            <a:off x="685800" y="571501"/>
            <a:ext cx="1341217" cy="268736"/>
          </a:xfrm>
          <a:prstGeom prst="rect">
            <a:avLst/>
          </a:prstGeom>
        </p:spPr>
      </p:pic>
    </p:spTree>
    <p:extLst>
      <p:ext uri="{BB962C8B-B14F-4D97-AF65-F5344CB8AC3E}">
        <p14:creationId xmlns:p14="http://schemas.microsoft.com/office/powerpoint/2010/main" val="3597302327"/>
      </p:ext>
    </p:extLst>
  </p:cSld>
  <p:clrMapOvr>
    <a:masterClrMapping/>
  </p:clrMapOvr>
  <p:transition/>
</p:sldLayout>
</file>

<file path=ppt/slideLayouts/slideLayout308.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3077145345"/>
      </p:ext>
    </p:extLst>
  </p:cSld>
  <p:clrMapOvr>
    <a:masterClrMapping/>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65624243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
        <p:nvSpPr>
          <p:cNvPr id="4" name="TextBox 3">
            <a:extLst>
              <a:ext uri="{FF2B5EF4-FFF2-40B4-BE49-F238E27FC236}">
                <a16:creationId xmlns:a16="http://schemas.microsoft.com/office/drawing/2014/main" id="{7EEB82C8-2E10-485B-8C03-667BAD109FF1}"/>
              </a:ext>
            </a:extLst>
          </p:cNvPr>
          <p:cNvSpPr txBox="1">
            <a:spLocks noChangeArrowheads="1"/>
          </p:cNvSpPr>
          <p:nvPr userDrawn="1"/>
        </p:nvSpPr>
        <p:spPr bwMode="auto">
          <a:xfrm>
            <a:off x="685800" y="913210"/>
            <a:ext cx="7772400" cy="3485570"/>
          </a:xfrm>
          <a:prstGeom prst="rect">
            <a:avLst/>
          </a:prstGeom>
          <a:noFill/>
          <a:ln>
            <a:noFill/>
          </a:ln>
        </p:spPr>
        <p:txBody>
          <a:bodyPr>
            <a:spAutoFit/>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algn="ctr" eaLnBrk="1" hangingPunct="1">
              <a:defRPr/>
            </a:pPr>
            <a:r>
              <a:rPr lang="en-US" altLang="en-US" sz="8625" b="1"/>
              <a:t>Do not use this layout</a:t>
            </a:r>
          </a:p>
          <a:p>
            <a:pPr algn="ctr" eaLnBrk="1" hangingPunct="1">
              <a:defRPr/>
            </a:pPr>
            <a:endParaRPr lang="en-US" altLang="en-US" sz="2400" b="1"/>
          </a:p>
          <a:p>
            <a:pPr algn="ctr" eaLnBrk="1" hangingPunct="1">
              <a:defRPr/>
            </a:pPr>
            <a:r>
              <a:rPr lang="en-US" altLang="en-US" sz="2400"/>
              <a:t>Delete any master slides that occur after this layout</a:t>
            </a:r>
          </a:p>
        </p:txBody>
      </p:sp>
    </p:spTree>
    <p:extLst>
      <p:ext uri="{BB962C8B-B14F-4D97-AF65-F5344CB8AC3E}">
        <p14:creationId xmlns:p14="http://schemas.microsoft.com/office/powerpoint/2010/main" val="3782892385"/>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2713978027"/>
      </p:ext>
    </p:extLst>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232300745"/>
      </p:ext>
    </p:extLst>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334230386"/>
      </p:ext>
    </p:extLst>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6071148"/>
      </p:ext>
    </p:extLst>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3569369429"/>
      </p:ext>
    </p:extLst>
  </p:cSld>
  <p:clrMapOvr>
    <a:masterClrMapping/>
  </p:clrMapOvr>
  <p:transition/>
</p:sldLayout>
</file>

<file path=ppt/slideLayouts/slideLayout315.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1249328033"/>
      </p:ext>
    </p:extLst>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1569955697"/>
      </p:ext>
    </p:extLst>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833574079"/>
      </p:ext>
    </p:extLst>
  </p:cSld>
  <p:clrMapOvr>
    <a:masterClrMapping/>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1829544294"/>
      </p:ext>
    </p:extLst>
  </p:cSld>
  <p:clrMapOvr>
    <a:masterClrMapping/>
  </p:clrMapOvr>
</p:sldLayout>
</file>

<file path=ppt/slideLayouts/slideLayout319.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306528867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cSld name="Title Only">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352425" y="301940"/>
            <a:ext cx="8439150" cy="5238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269091587"/>
      </p:ext>
    </p:extLst>
  </p:cSld>
  <p:clrMapOvr>
    <a:masterClrMapping/>
  </p:clrMapOvr>
  <p:transition>
    <p:fade/>
  </p:transition>
</p:sldLayout>
</file>

<file path=ppt/slideLayouts/slideLayout320.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439346473"/>
      </p:ext>
    </p:extLst>
  </p:cSld>
  <p:clrMapOvr>
    <a:masterClrMapping/>
  </p:clrMapOvr>
</p:sldLayout>
</file>

<file path=ppt/slideLayouts/slideLayout321.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884463974"/>
      </p:ext>
    </p:extLst>
  </p:cSld>
  <p:clrMapOvr>
    <a:masterClrMapping/>
  </p:clrMapOvr>
</p:sldLayout>
</file>

<file path=ppt/slideLayouts/slideLayout322.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11246471"/>
      </p:ext>
    </p:extLst>
  </p:cSld>
  <p:clrMapOvr>
    <a:masterClrMapping/>
  </p:clrMapOvr>
</p:sldLayout>
</file>

<file path=ppt/slideLayouts/slideLayout323.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1475287928"/>
      </p:ext>
    </p:extLst>
  </p:cSld>
  <p:clrMapOvr>
    <a:masterClrMapping/>
  </p:clrMapOvr>
  <p:transition/>
</p:sldLayout>
</file>

<file path=ppt/slideLayouts/slideLayout324.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150809341"/>
      </p:ext>
    </p:extLst>
  </p:cSld>
  <p:clrMapOvr>
    <a:masterClrMapping/>
  </p:clrMapOvr>
</p:sldLayout>
</file>

<file path=ppt/slideLayouts/slideLayout325.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5" name="Rectangle 2">
            <a:extLst>
              <a:ext uri="{FF2B5EF4-FFF2-40B4-BE49-F238E27FC236}">
                <a16:creationId xmlns:a16="http://schemas.microsoft.com/office/drawing/2014/main" id="{C6850E84-8FD5-2444-B489-E00F1A2B83EA}"/>
              </a:ext>
            </a:extLst>
          </p:cNvPr>
          <p:cNvSpPr>
            <a:spLocks/>
          </p:cNvSpPr>
          <p:nvPr/>
        </p:nvSpPr>
        <p:spPr bwMode="auto">
          <a:xfrm>
            <a:off x="8770168" y="4978588"/>
            <a:ext cx="136256"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tx1"/>
                </a:solidFill>
                <a:latin typeface="Open Sans" charset="0"/>
                <a:ea typeface="Open Sans" charset="0"/>
                <a:cs typeface="Open Sans" charset="0"/>
                <a:sym typeface="Frutiger Next Pro Light" charset="0"/>
              </a:rPr>
              <a:t>‹#›</a:t>
            </a:fld>
            <a:r>
              <a:rPr lang="en-US" sz="600">
                <a:solidFill>
                  <a:schemeClr val="tx1"/>
                </a:solidFill>
                <a:latin typeface="Open Sans" charset="0"/>
                <a:ea typeface="Open Sans" charset="0"/>
                <a:cs typeface="Open Sans" charset="0"/>
                <a:sym typeface="Frutiger Next Pro Light" charset="0"/>
              </a:rPr>
              <a:t>  </a:t>
            </a:r>
          </a:p>
        </p:txBody>
      </p:sp>
    </p:spTree>
    <p:extLst>
      <p:ext uri="{BB962C8B-B14F-4D97-AF65-F5344CB8AC3E}">
        <p14:creationId xmlns:p14="http://schemas.microsoft.com/office/powerpoint/2010/main" val="1073422470"/>
      </p:ext>
    </p:extLst>
  </p:cSld>
  <p:clrMapOvr>
    <a:masterClrMapping/>
  </p:clrMapOvr>
</p:sldLayout>
</file>

<file path=ppt/slideLayouts/slideLayout326.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Rectangle 2">
            <a:extLst>
              <a:ext uri="{FF2B5EF4-FFF2-40B4-BE49-F238E27FC236}">
                <a16:creationId xmlns:a16="http://schemas.microsoft.com/office/drawing/2014/main" id="{E20D00F5-1E86-2344-9AB1-2C97D9573F99}"/>
              </a:ext>
            </a:extLst>
          </p:cNvPr>
          <p:cNvSpPr>
            <a:spLocks/>
          </p:cNvSpPr>
          <p:nvPr/>
        </p:nvSpPr>
        <p:spPr bwMode="auto">
          <a:xfrm>
            <a:off x="8770168" y="4978588"/>
            <a:ext cx="136256"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tx1"/>
                </a:solidFill>
                <a:latin typeface="Open Sans" charset="0"/>
                <a:ea typeface="Open Sans" charset="0"/>
                <a:cs typeface="Open Sans" charset="0"/>
                <a:sym typeface="Frutiger Next Pro Light" charset="0"/>
              </a:rPr>
              <a:t>‹#›</a:t>
            </a:fld>
            <a:r>
              <a:rPr lang="en-US" sz="600">
                <a:solidFill>
                  <a:schemeClr val="tx1"/>
                </a:solidFill>
                <a:latin typeface="Open Sans" charset="0"/>
                <a:ea typeface="Open Sans" charset="0"/>
                <a:cs typeface="Open Sans" charset="0"/>
                <a:sym typeface="Frutiger Next Pro Light" charset="0"/>
              </a:rPr>
              <a:t>  </a:t>
            </a:r>
          </a:p>
        </p:txBody>
      </p:sp>
    </p:spTree>
    <p:extLst>
      <p:ext uri="{BB962C8B-B14F-4D97-AF65-F5344CB8AC3E}">
        <p14:creationId xmlns:p14="http://schemas.microsoft.com/office/powerpoint/2010/main" val="274638203"/>
      </p:ext>
    </p:extLst>
  </p:cSld>
  <p:clrMapOvr>
    <a:masterClrMapping/>
  </p:clrMapOvr>
</p:sldLayout>
</file>

<file path=ppt/slideLayouts/slideLayout327.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170553272"/>
      </p:ext>
    </p:extLst>
  </p:cSld>
  <p:clrMapOvr>
    <a:masterClrMapping/>
  </p:clrMapOvr>
</p:sldLayout>
</file>

<file path=ppt/slideLayouts/slideLayout328.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873483820"/>
      </p:ext>
    </p:extLst>
  </p:cSld>
  <p:clrMapOvr>
    <a:masterClrMapping/>
  </p:clrMapOvr>
</p:sldLayout>
</file>

<file path=ppt/slideLayouts/slideLayout32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441030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Title Slide -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56401" y="4383885"/>
            <a:ext cx="4194008" cy="379234"/>
          </a:xfrm>
          <a:prstGeom prst="rect">
            <a:avLst/>
          </a:prstGeom>
        </p:spPr>
        <p:txBody>
          <a:bodyPr lIns="0" tIns="0" rIns="0" bIns="0" anchor="b" anchorCtr="0">
            <a:noAutofit/>
          </a:bodyPr>
          <a:lstStyle>
            <a:lvl1pPr marL="0" indent="0" algn="l">
              <a:lnSpc>
                <a:spcPct val="100000"/>
              </a:lnSpc>
              <a:spcAft>
                <a:spcPts val="0"/>
              </a:spcAft>
              <a:buNone/>
              <a:defRPr sz="1350" b="1">
                <a:solidFill>
                  <a:schemeClr val="bg1"/>
                </a:solidFill>
              </a:defRPr>
            </a:lvl1pPr>
            <a:lvl2pPr marL="0" indent="0" algn="l">
              <a:buNone/>
              <a:defRPr sz="1200" b="0">
                <a:solidFill>
                  <a:schemeClr val="bg1"/>
                </a:solidFill>
              </a:defRPr>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title style</a:t>
            </a:r>
          </a:p>
          <a:p>
            <a:pPr lvl="1"/>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22" name="Group 21"/>
          <p:cNvGrpSpPr>
            <a:grpSpLocks noChangeAspect="1"/>
          </p:cNvGrpSpPr>
          <p:nvPr/>
        </p:nvGrpSpPr>
        <p:grpSpPr>
          <a:xfrm>
            <a:off x="352425" y="343321"/>
            <a:ext cx="1498500" cy="280800"/>
            <a:chOff x="398463" y="404813"/>
            <a:chExt cx="1627187" cy="307976"/>
          </a:xfrm>
          <a:solidFill>
            <a:schemeClr val="tx1"/>
          </a:solidFill>
        </p:grpSpPr>
        <p:sp>
          <p:nvSpPr>
            <p:cNvPr id="23"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7"/>
            <p:cNvSpPr>
              <a:spLocks noChangeArrowheads="1"/>
            </p:cNvSpPr>
            <p:nvPr/>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Rectangle 9"/>
            <p:cNvSpPr>
              <a:spLocks noChangeArrowheads="1"/>
            </p:cNvSpPr>
            <p:nvPr/>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Rectangle 10"/>
            <p:cNvSpPr>
              <a:spLocks noChangeArrowheads="1"/>
            </p:cNvSpPr>
            <p:nvPr/>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
        <p:nvSpPr>
          <p:cNvPr id="33" name="Picture Placeholder 8"/>
          <p:cNvSpPr>
            <a:spLocks noGrp="1"/>
          </p:cNvSpPr>
          <p:nvPr>
            <p:ph type="pic" sz="quarter" idx="11"/>
          </p:nvPr>
        </p:nvSpPr>
        <p:spPr>
          <a:xfrm>
            <a:off x="2545287" y="545696"/>
            <a:ext cx="4050000" cy="4050000"/>
          </a:xfrm>
          <a:prstGeom prst="rect">
            <a:avLst/>
          </a:prstGeom>
        </p:spPr>
        <p:txBody>
          <a:bodyPr/>
          <a:lstStyle/>
          <a:p>
            <a:r>
              <a:rPr lang="en-US" noProof="0"/>
              <a:t>Click icon to add picture</a:t>
            </a:r>
          </a:p>
        </p:txBody>
      </p:sp>
      <p:grpSp>
        <p:nvGrpSpPr>
          <p:cNvPr id="16" name="Group 15">
            <a:extLst>
              <a:ext uri="{FF2B5EF4-FFF2-40B4-BE49-F238E27FC236}">
                <a16:creationId xmlns:a16="http://schemas.microsoft.com/office/drawing/2014/main" id="{655E4ACE-8EFF-4C08-80D4-FA72D6AE44FC}"/>
              </a:ext>
            </a:extLst>
          </p:cNvPr>
          <p:cNvGrpSpPr>
            <a:grpSpLocks noChangeAspect="1"/>
          </p:cNvGrpSpPr>
          <p:nvPr userDrawn="1"/>
        </p:nvGrpSpPr>
        <p:grpSpPr>
          <a:xfrm>
            <a:off x="352425" y="343321"/>
            <a:ext cx="1498500" cy="280800"/>
            <a:chOff x="398463" y="404813"/>
            <a:chExt cx="1627187" cy="307976"/>
          </a:xfrm>
          <a:solidFill>
            <a:schemeClr val="tx1"/>
          </a:solidFill>
        </p:grpSpPr>
        <p:sp>
          <p:nvSpPr>
            <p:cNvPr id="17" name="Oval 16">
              <a:extLst>
                <a:ext uri="{FF2B5EF4-FFF2-40B4-BE49-F238E27FC236}">
                  <a16:creationId xmlns:a16="http://schemas.microsoft.com/office/drawing/2014/main" id="{98E02EC8-0D8D-4990-A6AA-224E4025B8DB}"/>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8" name="Freeform 6">
              <a:extLst>
                <a:ext uri="{FF2B5EF4-FFF2-40B4-BE49-F238E27FC236}">
                  <a16:creationId xmlns:a16="http://schemas.microsoft.com/office/drawing/2014/main" id="{328E632F-7AE9-4532-8593-BE88C80E282B}"/>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9" name="Rectangle 18">
              <a:extLst>
                <a:ext uri="{FF2B5EF4-FFF2-40B4-BE49-F238E27FC236}">
                  <a16:creationId xmlns:a16="http://schemas.microsoft.com/office/drawing/2014/main" id="{15B8A752-4A0D-4BEF-9C1E-F88134AF6BF4}"/>
                </a:ext>
              </a:extLst>
            </p:cNvPr>
            <p:cNvSpPr>
              <a:spLocks noChangeArrowheads="1"/>
            </p:cNvSpPr>
            <p:nvPr/>
          </p:nvSpPr>
          <p:spPr bwMode="auto">
            <a:xfrm>
              <a:off x="906463" y="404813"/>
              <a:ext cx="74612" cy="303213"/>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0" name="Freeform 8">
              <a:extLst>
                <a:ext uri="{FF2B5EF4-FFF2-40B4-BE49-F238E27FC236}">
                  <a16:creationId xmlns:a16="http://schemas.microsoft.com/office/drawing/2014/main" id="{1FE74507-7CD7-4974-A5CF-4B3BDE6DF228}"/>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1" name="Rectangle 20">
              <a:extLst>
                <a:ext uri="{FF2B5EF4-FFF2-40B4-BE49-F238E27FC236}">
                  <a16:creationId xmlns:a16="http://schemas.microsoft.com/office/drawing/2014/main" id="{F88C659D-0D5E-467B-9B78-B0EE89BC3BB2}"/>
                </a:ext>
              </a:extLst>
            </p:cNvPr>
            <p:cNvSpPr>
              <a:spLocks noChangeArrowheads="1"/>
            </p:cNvSpPr>
            <p:nvPr/>
          </p:nvSpPr>
          <p:spPr bwMode="auto">
            <a:xfrm>
              <a:off x="1257300" y="482601"/>
              <a:ext cx="74612" cy="225425"/>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4" name="Rectangle 33">
              <a:extLst>
                <a:ext uri="{FF2B5EF4-FFF2-40B4-BE49-F238E27FC236}">
                  <a16:creationId xmlns:a16="http://schemas.microsoft.com/office/drawing/2014/main" id="{0E1EF1E5-FF08-45CE-8C81-2F3F66F07CA9}"/>
                </a:ext>
              </a:extLst>
            </p:cNvPr>
            <p:cNvSpPr>
              <a:spLocks noChangeArrowheads="1"/>
            </p:cNvSpPr>
            <p:nvPr/>
          </p:nvSpPr>
          <p:spPr bwMode="auto">
            <a:xfrm>
              <a:off x="1257300" y="404813"/>
              <a:ext cx="74612" cy="50800"/>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5" name="Freeform 11">
              <a:extLst>
                <a:ext uri="{FF2B5EF4-FFF2-40B4-BE49-F238E27FC236}">
                  <a16:creationId xmlns:a16="http://schemas.microsoft.com/office/drawing/2014/main" id="{B996F215-96D3-445E-BFD5-DB95AA8BF7BB}"/>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6" name="Freeform 12">
              <a:extLst>
                <a:ext uri="{FF2B5EF4-FFF2-40B4-BE49-F238E27FC236}">
                  <a16:creationId xmlns:a16="http://schemas.microsoft.com/office/drawing/2014/main" id="{8A5C72D1-0428-441F-A66A-08D8B39CFA87}"/>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7" name="Freeform 13">
              <a:extLst>
                <a:ext uri="{FF2B5EF4-FFF2-40B4-BE49-F238E27FC236}">
                  <a16:creationId xmlns:a16="http://schemas.microsoft.com/office/drawing/2014/main" id="{870B58C5-C80F-41FB-A4AC-B7FD00B63D9D}"/>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8" name="Freeform 14">
              <a:extLst>
                <a:ext uri="{FF2B5EF4-FFF2-40B4-BE49-F238E27FC236}">
                  <a16:creationId xmlns:a16="http://schemas.microsoft.com/office/drawing/2014/main" id="{738C6548-C8D5-4FAB-9A6C-401C90F83175}"/>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Tree>
    <p:extLst>
      <p:ext uri="{BB962C8B-B14F-4D97-AF65-F5344CB8AC3E}">
        <p14:creationId xmlns:p14="http://schemas.microsoft.com/office/powerpoint/2010/main" val="270257327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330.xml><?xml version="1.0" encoding="utf-8"?>
<p:sldLayout xmlns:a="http://schemas.openxmlformats.org/drawingml/2006/main" xmlns:r="http://schemas.openxmlformats.org/officeDocument/2006/relationships" xmlns:p="http://schemas.openxmlformats.org/presentationml/2006/main"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Caretakers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2019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rotWithShape="1">
          <a:blip r:embed="rId2" cstate="email">
            <a:extLst>
              <a:ext uri="{28A0092B-C50C-407E-A947-70E740481C1C}">
                <a14:useLocalDpi xmlns:a14="http://schemas.microsoft.com/office/drawing/2010/main"/>
              </a:ext>
            </a:extLst>
          </a:blip>
          <a:srcRect b="53683"/>
          <a:stretch/>
        </p:blipFill>
        <p:spPr>
          <a:xfrm>
            <a:off x="685800" y="571501"/>
            <a:ext cx="1341217" cy="287720"/>
          </a:xfrm>
          <a:prstGeom prst="rect">
            <a:avLst/>
          </a:prstGeom>
        </p:spPr>
      </p:pic>
      <p:sp>
        <p:nvSpPr>
          <p:cNvPr id="3" name="Rectangle 2"/>
          <p:cNvSpPr/>
          <p:nvPr/>
        </p:nvSpPr>
        <p:spPr>
          <a:xfrm>
            <a:off x="559676" y="4816366"/>
            <a:ext cx="2688021" cy="1970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571883604"/>
      </p:ext>
    </p:extLst>
  </p:cSld>
  <p:clrMapOvr>
    <a:masterClrMapping/>
  </p:clrMapOvr>
</p:sldLayout>
</file>

<file path=ppt/slideLayouts/slideLayout331.xml><?xml version="1.0" encoding="utf-8"?>
<p:sldLayout xmlns:a="http://schemas.openxmlformats.org/drawingml/2006/main" xmlns:r="http://schemas.openxmlformats.org/officeDocument/2006/relationships" xmlns:p="http://schemas.openxmlformats.org/presentationml/2006/main" preserve="1">
  <p:cSld name="Master Blocker">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172798921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p:cSld name="Title Slide - White">
    <p:bg bwMode="gray">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56495" y="4383885"/>
            <a:ext cx="4195761" cy="379234"/>
          </a:xfrm>
          <a:prstGeom prst="rect">
            <a:avLst/>
          </a:prstGeom>
        </p:spPr>
        <p:txBody>
          <a:bodyPr lIns="0" tIns="0" rIns="0" bIns="0" anchor="b" anchorCtr="0">
            <a:noAutofit/>
          </a:bodyPr>
          <a:lstStyle>
            <a:lvl1pPr marL="0" indent="0" algn="l">
              <a:lnSpc>
                <a:spcPct val="100000"/>
              </a:lnSpc>
              <a:spcAft>
                <a:spcPts val="0"/>
              </a:spcAft>
              <a:buNone/>
              <a:defRPr sz="1350" b="1">
                <a:solidFill>
                  <a:schemeClr val="tx1"/>
                </a:solidFill>
              </a:defRPr>
            </a:lvl1pPr>
            <a:lvl2pPr marL="0" indent="0" algn="l">
              <a:buNone/>
              <a:defRPr sz="1200" b="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title style</a:t>
            </a:r>
          </a:p>
          <a:p>
            <a:pPr lvl="1"/>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noAutofit/>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9" name="Group 18"/>
          <p:cNvGrpSpPr>
            <a:grpSpLocks noChangeAspect="1"/>
          </p:cNvGrpSpPr>
          <p:nvPr/>
        </p:nvGrpSpPr>
        <p:grpSpPr>
          <a:xfrm>
            <a:off x="356494" y="342900"/>
            <a:ext cx="1498500" cy="280800"/>
            <a:chOff x="398463" y="404813"/>
            <a:chExt cx="1627187" cy="307976"/>
          </a:xfrm>
          <a:solidFill>
            <a:schemeClr val="tx1"/>
          </a:solidFill>
        </p:grpSpPr>
        <p:sp>
          <p:nvSpPr>
            <p:cNvPr id="20"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Rectangle 7"/>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Rectangle 9"/>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10"/>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
        <p:nvSpPr>
          <p:cNvPr id="30" name="Picture Placeholder 8"/>
          <p:cNvSpPr>
            <a:spLocks noGrp="1"/>
          </p:cNvSpPr>
          <p:nvPr>
            <p:ph type="pic" sz="quarter" idx="11"/>
          </p:nvPr>
        </p:nvSpPr>
        <p:spPr>
          <a:xfrm>
            <a:off x="2545287" y="545696"/>
            <a:ext cx="4050000" cy="4050000"/>
          </a:xfrm>
          <a:prstGeom prst="rect">
            <a:avLst/>
          </a:prstGeom>
        </p:spPr>
        <p:txBody>
          <a:bodyPr/>
          <a:lstStyle/>
          <a:p>
            <a:r>
              <a:rPr lang="en-US" noProof="0"/>
              <a:t>Click icon to add picture</a:t>
            </a:r>
          </a:p>
        </p:txBody>
      </p:sp>
      <p:grpSp>
        <p:nvGrpSpPr>
          <p:cNvPr id="16" name="Group 15">
            <a:extLst>
              <a:ext uri="{FF2B5EF4-FFF2-40B4-BE49-F238E27FC236}">
                <a16:creationId xmlns:a16="http://schemas.microsoft.com/office/drawing/2014/main" id="{EE61B7DF-CE5B-4072-B830-29FB0E6ECB57}"/>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17" name="Oval 16">
              <a:extLst>
                <a:ext uri="{FF2B5EF4-FFF2-40B4-BE49-F238E27FC236}">
                  <a16:creationId xmlns:a16="http://schemas.microsoft.com/office/drawing/2014/main" id="{105385B6-5F2D-4740-8F6A-1D47089308CE}"/>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8" name="Freeform 6">
              <a:extLst>
                <a:ext uri="{FF2B5EF4-FFF2-40B4-BE49-F238E27FC236}">
                  <a16:creationId xmlns:a16="http://schemas.microsoft.com/office/drawing/2014/main" id="{B6B0ECCB-0CD8-411F-BF4C-0EA6AC121A4E}"/>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1" name="Rectangle 30">
              <a:extLst>
                <a:ext uri="{FF2B5EF4-FFF2-40B4-BE49-F238E27FC236}">
                  <a16:creationId xmlns:a16="http://schemas.microsoft.com/office/drawing/2014/main" id="{3102E2C5-59D6-48BF-A982-7CD4241F6CEE}"/>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2" name="Freeform 8">
              <a:extLst>
                <a:ext uri="{FF2B5EF4-FFF2-40B4-BE49-F238E27FC236}">
                  <a16:creationId xmlns:a16="http://schemas.microsoft.com/office/drawing/2014/main" id="{510DB39E-0178-45CF-9994-614DAFCC0000}"/>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3" name="Rectangle 32">
              <a:extLst>
                <a:ext uri="{FF2B5EF4-FFF2-40B4-BE49-F238E27FC236}">
                  <a16:creationId xmlns:a16="http://schemas.microsoft.com/office/drawing/2014/main" id="{66D843CB-04C6-466D-BFE3-EDFA5E384B40}"/>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4" name="Rectangle 33">
              <a:extLst>
                <a:ext uri="{FF2B5EF4-FFF2-40B4-BE49-F238E27FC236}">
                  <a16:creationId xmlns:a16="http://schemas.microsoft.com/office/drawing/2014/main" id="{64500A7B-7E12-4F50-8C35-61AA8E833BB7}"/>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5" name="Freeform 11">
              <a:extLst>
                <a:ext uri="{FF2B5EF4-FFF2-40B4-BE49-F238E27FC236}">
                  <a16:creationId xmlns:a16="http://schemas.microsoft.com/office/drawing/2014/main" id="{6535EB03-CAD2-4DD1-AE83-1038CA1A3B59}"/>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6" name="Freeform 12">
              <a:extLst>
                <a:ext uri="{FF2B5EF4-FFF2-40B4-BE49-F238E27FC236}">
                  <a16:creationId xmlns:a16="http://schemas.microsoft.com/office/drawing/2014/main" id="{0E437FE5-C8BC-443F-AFB0-B7D399B840B2}"/>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7" name="Freeform 13">
              <a:extLst>
                <a:ext uri="{FF2B5EF4-FFF2-40B4-BE49-F238E27FC236}">
                  <a16:creationId xmlns:a16="http://schemas.microsoft.com/office/drawing/2014/main" id="{8D933A91-55B2-4AA0-9C83-33F1E17BF1DF}"/>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8" name="Freeform 14">
              <a:extLst>
                <a:ext uri="{FF2B5EF4-FFF2-40B4-BE49-F238E27FC236}">
                  <a16:creationId xmlns:a16="http://schemas.microsoft.com/office/drawing/2014/main" id="{90C897AC-1565-45DF-8BB3-DE40D9ABE652}"/>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Tree>
    <p:extLst>
      <p:ext uri="{BB962C8B-B14F-4D97-AF65-F5344CB8AC3E}">
        <p14:creationId xmlns:p14="http://schemas.microsoft.com/office/powerpoint/2010/main" val="1644528085"/>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Title Slide - Circle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157612" y="1147838"/>
            <a:ext cx="2835000" cy="2835000"/>
          </a:xfrm>
          <a:prstGeom prst="ellipse">
            <a:avLst/>
          </a:prstGeom>
          <a:ln w="25400">
            <a:solidFill>
              <a:schemeClr val="accent1"/>
            </a:solidFill>
          </a:ln>
        </p:spPr>
        <p:txBody>
          <a:bodyPr lIns="108000" tIns="108000" rIns="108000" bIns="108000" anchor="ctr" anchorCtr="0">
            <a:normAutofit/>
          </a:bodyPr>
          <a:lstStyle>
            <a:lvl1pPr algn="ctr">
              <a:lnSpc>
                <a:spcPts val="2850"/>
              </a:lnSpc>
              <a:defRPr sz="2400" b="0">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01" y="4383885"/>
            <a:ext cx="4194008" cy="379234"/>
          </a:xfrm>
          <a:prstGeom prst="rect">
            <a:avLst/>
          </a:prstGeom>
        </p:spPr>
        <p:txBody>
          <a:bodyPr lIns="0" tIns="0" rIns="0" bIns="0" anchor="b" anchorCtr="0">
            <a:noAutofit/>
          </a:bodyPr>
          <a:lstStyle>
            <a:lvl1pPr marL="0" indent="0" algn="l">
              <a:lnSpc>
                <a:spcPct val="100000"/>
              </a:lnSpc>
              <a:spcAft>
                <a:spcPts val="0"/>
              </a:spcAft>
              <a:buNone/>
              <a:defRPr sz="1200">
                <a:solidFill>
                  <a:schemeClr val="bg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6" name="Group 15"/>
          <p:cNvGrpSpPr>
            <a:grpSpLocks noChangeAspect="1"/>
          </p:cNvGrpSpPr>
          <p:nvPr/>
        </p:nvGrpSpPr>
        <p:grpSpPr>
          <a:xfrm>
            <a:off x="352425" y="343321"/>
            <a:ext cx="1498500" cy="280800"/>
            <a:chOff x="398463" y="404813"/>
            <a:chExt cx="1627187" cy="307976"/>
          </a:xfrm>
          <a:solidFill>
            <a:schemeClr val="tx1"/>
          </a:solidFill>
        </p:grpSpPr>
        <p:sp>
          <p:nvSpPr>
            <p:cNvPr id="17"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9" name="Rectangle 7"/>
            <p:cNvSpPr>
              <a:spLocks noChangeArrowheads="1"/>
            </p:cNvSpPr>
            <p:nvPr/>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0"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Rectangle 9"/>
            <p:cNvSpPr>
              <a:spLocks noChangeArrowheads="1"/>
            </p:cNvSpPr>
            <p:nvPr/>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p:cNvSpPr>
              <a:spLocks noChangeArrowheads="1"/>
            </p:cNvSpPr>
            <p:nvPr/>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22" name="Group 21">
            <a:extLst>
              <a:ext uri="{FF2B5EF4-FFF2-40B4-BE49-F238E27FC236}">
                <a16:creationId xmlns:a16="http://schemas.microsoft.com/office/drawing/2014/main" id="{E9C8EAA7-F287-4FAD-B16E-B703D5B61B94}"/>
              </a:ext>
            </a:extLst>
          </p:cNvPr>
          <p:cNvGrpSpPr>
            <a:grpSpLocks noChangeAspect="1"/>
          </p:cNvGrpSpPr>
          <p:nvPr userDrawn="1"/>
        </p:nvGrpSpPr>
        <p:grpSpPr>
          <a:xfrm>
            <a:off x="352425" y="343321"/>
            <a:ext cx="1498500" cy="280800"/>
            <a:chOff x="398463" y="404813"/>
            <a:chExt cx="1627187" cy="307976"/>
          </a:xfrm>
          <a:solidFill>
            <a:schemeClr val="tx1"/>
          </a:solidFill>
        </p:grpSpPr>
        <p:sp>
          <p:nvSpPr>
            <p:cNvPr id="23" name="Oval 22">
              <a:extLst>
                <a:ext uri="{FF2B5EF4-FFF2-40B4-BE49-F238E27FC236}">
                  <a16:creationId xmlns:a16="http://schemas.microsoft.com/office/drawing/2014/main" id="{BB80E0FF-4517-40C4-B68F-6C4A6B6A31FD}"/>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4" name="Freeform 6">
              <a:extLst>
                <a:ext uri="{FF2B5EF4-FFF2-40B4-BE49-F238E27FC236}">
                  <a16:creationId xmlns:a16="http://schemas.microsoft.com/office/drawing/2014/main" id="{FDD30934-3572-4066-B5C3-D6E53DD6D88A}"/>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5" name="Rectangle 24">
              <a:extLst>
                <a:ext uri="{FF2B5EF4-FFF2-40B4-BE49-F238E27FC236}">
                  <a16:creationId xmlns:a16="http://schemas.microsoft.com/office/drawing/2014/main" id="{86DFC60C-8692-4223-B124-0CF0EAFCA39E}"/>
                </a:ext>
              </a:extLst>
            </p:cNvPr>
            <p:cNvSpPr>
              <a:spLocks noChangeArrowheads="1"/>
            </p:cNvSpPr>
            <p:nvPr/>
          </p:nvSpPr>
          <p:spPr bwMode="auto">
            <a:xfrm>
              <a:off x="906463" y="404813"/>
              <a:ext cx="74612" cy="303213"/>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6" name="Freeform 8">
              <a:extLst>
                <a:ext uri="{FF2B5EF4-FFF2-40B4-BE49-F238E27FC236}">
                  <a16:creationId xmlns:a16="http://schemas.microsoft.com/office/drawing/2014/main" id="{973883F5-55F7-4CB9-A18F-57859CD6DB81}"/>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7" name="Rectangle 26">
              <a:extLst>
                <a:ext uri="{FF2B5EF4-FFF2-40B4-BE49-F238E27FC236}">
                  <a16:creationId xmlns:a16="http://schemas.microsoft.com/office/drawing/2014/main" id="{5EEDA229-6457-4352-BEED-7982CE7812FB}"/>
                </a:ext>
              </a:extLst>
            </p:cNvPr>
            <p:cNvSpPr>
              <a:spLocks noChangeArrowheads="1"/>
            </p:cNvSpPr>
            <p:nvPr/>
          </p:nvSpPr>
          <p:spPr bwMode="auto">
            <a:xfrm>
              <a:off x="1257300" y="482601"/>
              <a:ext cx="74612" cy="225425"/>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8" name="Rectangle 27">
              <a:extLst>
                <a:ext uri="{FF2B5EF4-FFF2-40B4-BE49-F238E27FC236}">
                  <a16:creationId xmlns:a16="http://schemas.microsoft.com/office/drawing/2014/main" id="{2B9D78C7-D38D-4CB3-AFB3-79A5FE1DFB01}"/>
                </a:ext>
              </a:extLst>
            </p:cNvPr>
            <p:cNvSpPr>
              <a:spLocks noChangeArrowheads="1"/>
            </p:cNvSpPr>
            <p:nvPr/>
          </p:nvSpPr>
          <p:spPr bwMode="auto">
            <a:xfrm>
              <a:off x="1257300" y="404813"/>
              <a:ext cx="74612" cy="50800"/>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9" name="Freeform 11">
              <a:extLst>
                <a:ext uri="{FF2B5EF4-FFF2-40B4-BE49-F238E27FC236}">
                  <a16:creationId xmlns:a16="http://schemas.microsoft.com/office/drawing/2014/main" id="{C22900C0-7210-4A49-9F55-F98105D0955A}"/>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0" name="Freeform 12">
              <a:extLst>
                <a:ext uri="{FF2B5EF4-FFF2-40B4-BE49-F238E27FC236}">
                  <a16:creationId xmlns:a16="http://schemas.microsoft.com/office/drawing/2014/main" id="{953EE5B5-4B95-4349-9B56-D7CE9F3725BC}"/>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1" name="Freeform 13">
              <a:extLst>
                <a:ext uri="{FF2B5EF4-FFF2-40B4-BE49-F238E27FC236}">
                  <a16:creationId xmlns:a16="http://schemas.microsoft.com/office/drawing/2014/main" id="{6B94ADD3-CA1D-4D94-BA6D-1800B1FA306B}"/>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2" name="Freeform 14">
              <a:extLst>
                <a:ext uri="{FF2B5EF4-FFF2-40B4-BE49-F238E27FC236}">
                  <a16:creationId xmlns:a16="http://schemas.microsoft.com/office/drawing/2014/main" id="{426B4BA4-3A3D-4932-963C-43BF6566E531}"/>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Tree>
    <p:extLst>
      <p:ext uri="{BB962C8B-B14F-4D97-AF65-F5344CB8AC3E}">
        <p14:creationId xmlns:p14="http://schemas.microsoft.com/office/powerpoint/2010/main" val="384166988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Title Slide - Circl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159000" y="1147500"/>
            <a:ext cx="2835000" cy="2835000"/>
          </a:xfrm>
          <a:prstGeom prst="ellipse">
            <a:avLst/>
          </a:prstGeom>
          <a:ln w="25400">
            <a:solidFill>
              <a:schemeClr val="accent1"/>
            </a:solidFill>
          </a:ln>
        </p:spPr>
        <p:txBody>
          <a:bodyPr lIns="108000" tIns="108000" rIns="108000" bIns="108000" anchor="ctr" anchorCtr="0">
            <a:normAutofit/>
          </a:bodyPr>
          <a:lstStyle>
            <a:lvl1pPr algn="ctr">
              <a:lnSpc>
                <a:spcPts val="2850"/>
              </a:lnSpc>
              <a:defRPr sz="2400" b="0">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95" y="4383885"/>
            <a:ext cx="4195761" cy="379234"/>
          </a:xfrm>
          <a:prstGeom prst="rect">
            <a:avLst/>
          </a:prstGeom>
        </p:spPr>
        <p:txBody>
          <a:bodyPr lIns="0" tIns="0" rIns="0" bIns="0" anchor="b" anchorCtr="0">
            <a:noAutofit/>
          </a:bodyPr>
          <a:lstStyle>
            <a:lvl1pPr marL="0" indent="0" algn="l">
              <a:lnSpc>
                <a:spcPct val="100000"/>
              </a:lnSpc>
              <a:spcAft>
                <a:spcPts val="0"/>
              </a:spcAft>
              <a:buNone/>
              <a:defRPr sz="1200">
                <a:solidFill>
                  <a:schemeClr val="tx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noAutofit/>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6" name="Group 15"/>
          <p:cNvGrpSpPr>
            <a:grpSpLocks noChangeAspect="1"/>
          </p:cNvGrpSpPr>
          <p:nvPr/>
        </p:nvGrpSpPr>
        <p:grpSpPr>
          <a:xfrm>
            <a:off x="356494" y="342900"/>
            <a:ext cx="1498500" cy="280800"/>
            <a:chOff x="398463" y="404813"/>
            <a:chExt cx="1627187" cy="307976"/>
          </a:xfrm>
          <a:solidFill>
            <a:schemeClr val="tx1"/>
          </a:solidFill>
        </p:grpSpPr>
        <p:sp>
          <p:nvSpPr>
            <p:cNvPr id="17"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Rectangle 7"/>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Rectangle 9"/>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19" name="Group 18">
            <a:extLst>
              <a:ext uri="{FF2B5EF4-FFF2-40B4-BE49-F238E27FC236}">
                <a16:creationId xmlns:a16="http://schemas.microsoft.com/office/drawing/2014/main" id="{678869AE-1FCC-4902-9D0D-8F93C9862511}"/>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20" name="Oval 19">
              <a:extLst>
                <a:ext uri="{FF2B5EF4-FFF2-40B4-BE49-F238E27FC236}">
                  <a16:creationId xmlns:a16="http://schemas.microsoft.com/office/drawing/2014/main" id="{7D7D69F3-F80B-455A-88EA-9183397CF539}"/>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1" name="Freeform 6">
              <a:extLst>
                <a:ext uri="{FF2B5EF4-FFF2-40B4-BE49-F238E27FC236}">
                  <a16:creationId xmlns:a16="http://schemas.microsoft.com/office/drawing/2014/main" id="{77CC7653-213F-4DE5-9BE7-16DA88826934}"/>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2" name="Rectangle 21">
              <a:extLst>
                <a:ext uri="{FF2B5EF4-FFF2-40B4-BE49-F238E27FC236}">
                  <a16:creationId xmlns:a16="http://schemas.microsoft.com/office/drawing/2014/main" id="{6CBD9813-E77E-41D2-9CB0-B4B8B06B3117}"/>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3" name="Freeform 8">
              <a:extLst>
                <a:ext uri="{FF2B5EF4-FFF2-40B4-BE49-F238E27FC236}">
                  <a16:creationId xmlns:a16="http://schemas.microsoft.com/office/drawing/2014/main" id="{764EBCA8-4040-482C-8A2E-8FD80A3401AF}"/>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4" name="Rectangle 23">
              <a:extLst>
                <a:ext uri="{FF2B5EF4-FFF2-40B4-BE49-F238E27FC236}">
                  <a16:creationId xmlns:a16="http://schemas.microsoft.com/office/drawing/2014/main" id="{F0245EE6-DD19-4A52-8EDF-4C1250BC5860}"/>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5" name="Rectangle 24">
              <a:extLst>
                <a:ext uri="{FF2B5EF4-FFF2-40B4-BE49-F238E27FC236}">
                  <a16:creationId xmlns:a16="http://schemas.microsoft.com/office/drawing/2014/main" id="{C6FF0C72-696E-4184-BB2B-0FC1673726FC}"/>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6" name="Freeform 11">
              <a:extLst>
                <a:ext uri="{FF2B5EF4-FFF2-40B4-BE49-F238E27FC236}">
                  <a16:creationId xmlns:a16="http://schemas.microsoft.com/office/drawing/2014/main" id="{F8384B8F-12BF-4DB2-92EB-4320A599B2AC}"/>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7" name="Freeform 12">
              <a:extLst>
                <a:ext uri="{FF2B5EF4-FFF2-40B4-BE49-F238E27FC236}">
                  <a16:creationId xmlns:a16="http://schemas.microsoft.com/office/drawing/2014/main" id="{8BB32EF3-6243-42D4-A945-C1570EBADE0C}"/>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8" name="Freeform 13">
              <a:extLst>
                <a:ext uri="{FF2B5EF4-FFF2-40B4-BE49-F238E27FC236}">
                  <a16:creationId xmlns:a16="http://schemas.microsoft.com/office/drawing/2014/main" id="{628CC5A7-CCFC-49A2-8B6C-3F5176D3A141}"/>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9" name="Freeform 14">
              <a:extLst>
                <a:ext uri="{FF2B5EF4-FFF2-40B4-BE49-F238E27FC236}">
                  <a16:creationId xmlns:a16="http://schemas.microsoft.com/office/drawing/2014/main" id="{88D434FF-EDD3-406E-A4C7-9215B3CCF216}"/>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Tree>
    <p:extLst>
      <p:ext uri="{BB962C8B-B14F-4D97-AF65-F5344CB8AC3E}">
        <p14:creationId xmlns:p14="http://schemas.microsoft.com/office/powerpoint/2010/main" val="4004799954"/>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p:cSld name="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D104F1A8-2CCE-4DF0-84FE-A12617E855A2}"/>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BBCB8F2E-00B8-42A0-AD40-4D43D536DEC3}"/>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19268CC8-03A5-4B8F-9A72-C0A596A6D460}"/>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871E4C4D-8421-4024-B402-81473F73685A}"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0" name="CaseCode">
            <a:extLst>
              <a:ext uri="{FF2B5EF4-FFF2-40B4-BE49-F238E27FC236}">
                <a16:creationId xmlns:a16="http://schemas.microsoft.com/office/drawing/2014/main" id="{72EFC988-ED39-4A90-8590-2F0436823B45}"/>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74302006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p:cSld name="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FA4FF370-0B32-4035-9873-D58071A46644}"/>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C2B07B55-3087-47B6-9463-77792B8C9F35}"/>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CF4FAB47-4512-492A-828A-445880E9A250}"/>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97437C7A-C014-4CFA-9A46-C6B27D473867}"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0" name="CaseCode">
            <a:extLst>
              <a:ext uri="{FF2B5EF4-FFF2-40B4-BE49-F238E27FC236}">
                <a16:creationId xmlns:a16="http://schemas.microsoft.com/office/drawing/2014/main" id="{D86D505C-46D5-45F8-A866-C7513A45B8EB}"/>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77888877"/>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p:cSld name="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8"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9" name="TextBox 8"/>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3D4123BA-59D0-4971-B00E-7E9E4FB7C00D}"/>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D09D7485-266A-45D9-BEF5-AF8B224989A9}"/>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11" name="TextBox 10">
            <a:extLst>
              <a:ext uri="{FF2B5EF4-FFF2-40B4-BE49-F238E27FC236}">
                <a16:creationId xmlns:a16="http://schemas.microsoft.com/office/drawing/2014/main" id="{E8C33083-969B-4786-B5ED-F24E42F03D09}"/>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9E947C1F-E284-44A5-95E6-624B1DD4F9B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2" name="CaseCode">
            <a:extLst>
              <a:ext uri="{FF2B5EF4-FFF2-40B4-BE49-F238E27FC236}">
                <a16:creationId xmlns:a16="http://schemas.microsoft.com/office/drawing/2014/main" id="{ADC58B0E-EA58-4516-968A-5B3A59034C7F}"/>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227559777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03940" y="1200151"/>
            <a:ext cx="3742766"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945530" y="1200151"/>
            <a:ext cx="3741271"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32704FF-A6E7-0347-BF80-A196A2FF4DDF}" type="datetimeFigureOut">
              <a:rPr lang="en-US" smtClean="0"/>
              <a:t>9/3/2024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27400887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p:cSld name="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2C220F4A-4FA4-411E-94A1-B8AABDAFD812}"/>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C30A1ADB-8CEE-401A-B0C0-A1638F222AF0}"/>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50869D15-0942-4946-9BBA-D1C6202CB67E}"/>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0A161D9F-5C6A-4B7D-92BE-AE8CA306D765}"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0" name="CaseCode">
            <a:extLst>
              <a:ext uri="{FF2B5EF4-FFF2-40B4-BE49-F238E27FC236}">
                <a16:creationId xmlns:a16="http://schemas.microsoft.com/office/drawing/2014/main" id="{1AE84BFE-CDA2-4B73-9098-1DC84F1DDE0A}"/>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314792174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p:cSld name="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9538FD10-D1AE-4EEE-9CA8-C6CF19ED00F8}"/>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5DAF7648-0FF8-42AE-A492-36E31738262B}"/>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11189BD4-C6A5-4E6B-9C70-803086C1DA61}"/>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A9D8D10F-6392-4CF6-A1AC-C2C60227FB71}"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0" name="CaseCode">
            <a:extLst>
              <a:ext uri="{FF2B5EF4-FFF2-40B4-BE49-F238E27FC236}">
                <a16:creationId xmlns:a16="http://schemas.microsoft.com/office/drawing/2014/main" id="{9355A188-8580-4E3C-86BF-B6B6A1EBE27C}"/>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2816285825"/>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Divider - Deloitt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6" y="1279252"/>
            <a:ext cx="7813675" cy="1194302"/>
          </a:xfrm>
        </p:spPr>
        <p:txBody>
          <a:bodyPr anchor="b"/>
          <a:lstStyle>
            <a:lvl1pPr>
              <a:lnSpc>
                <a:spcPct val="95000"/>
              </a:lnSpc>
              <a:defRPr sz="2888" b="1">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905750" cy="1174899"/>
          </a:xfrm>
        </p:spPr>
        <p:txBody>
          <a:bodyPr lIns="0" tIns="0" rIns="0" bIns="0">
            <a:noAutofit/>
          </a:bodyPr>
          <a:lstStyle>
            <a:lvl1pPr marL="0" indent="0">
              <a:lnSpc>
                <a:spcPct val="95000"/>
              </a:lnSpc>
              <a:spcAft>
                <a:spcPts val="0"/>
              </a:spcAft>
              <a:buNone/>
              <a:defRPr sz="2888">
                <a:solidFill>
                  <a:schemeClr val="tx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1115732504"/>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29F24F39-5618-46DF-9916-91928A39177F}"/>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0D16F9D7-FAA4-444B-97AF-69FA44454A1C}"/>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D0343676-3ABC-40FC-8615-14D5732BE698}"/>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66E3F8F4-038D-494D-A4CB-D31D0E9BED50}"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9" name="CaseCode">
            <a:extLst>
              <a:ext uri="{FF2B5EF4-FFF2-40B4-BE49-F238E27FC236}">
                <a16:creationId xmlns:a16="http://schemas.microsoft.com/office/drawing/2014/main" id="{8E4C3214-2290-419A-B5F2-EC60683F59AF}"/>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344390478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B547E30F-30D0-4870-A8B3-EA71286F22FA}"/>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4F75E624-771F-4886-9BEF-5ED97322A610}"/>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BC6716FB-05D0-4213-BE89-B16BBC6F6436}"/>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BC5F532E-A065-4382-A4BB-8B04913F26B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9" name="CaseCode">
            <a:extLst>
              <a:ext uri="{FF2B5EF4-FFF2-40B4-BE49-F238E27FC236}">
                <a16:creationId xmlns:a16="http://schemas.microsoft.com/office/drawing/2014/main" id="{A8D8FB01-37D0-4C18-96BB-3CF865453A15}"/>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125367719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p:cSld name="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9"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0" name="TextBox 19"/>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EB8BB037-A8A6-45B6-9FCF-41CA9A84BB7A}"/>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5A0D246A-6F51-4ABD-9AF4-BE46E8E6C966}"/>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99536ACC-48B9-4CB8-8023-E822A9158BDE}"/>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A36D1E27-2ABD-4BD2-98F7-E39A4B5C3C2E}"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9" name="CaseCode">
            <a:extLst>
              <a:ext uri="{FF2B5EF4-FFF2-40B4-BE49-F238E27FC236}">
                <a16:creationId xmlns:a16="http://schemas.microsoft.com/office/drawing/2014/main" id="{E3EC6D8D-B3B2-456C-BF4F-172269B37CEB}"/>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273903068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19A71F39-3588-4194-9076-FDD3F3683EE2}"/>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B38804F7-6C17-457A-8CF6-BAC7542E579E}"/>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E7128EB7-2D7B-428D-A0F8-EFBFDF0A58DB}"/>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693C0B9E-2B57-4345-B5C5-3679157DF431}"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9" name="CaseCode">
            <a:extLst>
              <a:ext uri="{FF2B5EF4-FFF2-40B4-BE49-F238E27FC236}">
                <a16:creationId xmlns:a16="http://schemas.microsoft.com/office/drawing/2014/main" id="{C3DAE717-9C9D-4411-8BA9-D4660CE5C21C}"/>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23671845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Key statement white">
    <p:bg>
      <p:bgRef idx="1001">
        <a:schemeClr val="bg1"/>
      </p:bgRef>
    </p:bg>
    <p:spTree>
      <p:nvGrpSpPr>
        <p:cNvPr id="1" name=""/>
        <p:cNvGrpSpPr/>
        <p:nvPr/>
      </p:nvGrpSpPr>
      <p:grpSpPr>
        <a:xfrm>
          <a:off x="0" y="0"/>
          <a:ext cx="0" cy="0"/>
          <a:chOff x="0" y="0"/>
          <a:chExt cx="0" cy="0"/>
        </a:xfrm>
      </p:grpSpPr>
      <p:sp>
        <p:nvSpPr>
          <p:cNvPr id="7" name="Text Placeholder 3"/>
          <p:cNvSpPr>
            <a:spLocks noGrp="1"/>
          </p:cNvSpPr>
          <p:nvPr>
            <p:ph type="body" sz="quarter" idx="10"/>
          </p:nvPr>
        </p:nvSpPr>
        <p:spPr>
          <a:xfrm>
            <a:off x="352425" y="1193007"/>
            <a:ext cx="6772203" cy="3531394"/>
          </a:xfrm>
          <a:prstGeom prst="rect">
            <a:avLst/>
          </a:prstGeom>
        </p:spPr>
        <p:txBody>
          <a:bodyPr>
            <a:noAutofit/>
          </a:bodyPr>
          <a:lstStyle>
            <a:lvl1pPr>
              <a:spcBef>
                <a:spcPts val="3600"/>
              </a:spcBef>
              <a:defRPr sz="2100">
                <a:solidFill>
                  <a:schemeClr val="tx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1758788597"/>
      </p:ext>
    </p:extLst>
  </p:cSld>
  <p:clrMapOvr>
    <a:overrideClrMapping bg1="lt1" tx1="dk1" bg2="lt2" tx2="dk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Contents">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352426" y="1248968"/>
            <a:ext cx="7011590" cy="3475433"/>
          </a:xfrm>
          <a:prstGeom prst="rect">
            <a:avLst/>
          </a:prstGeom>
        </p:spPr>
        <p:txBody>
          <a:bodyPr/>
          <a:lstStyle>
            <a:lvl1pPr>
              <a:tabLst>
                <a:tab pos="6729245" algn="r"/>
              </a:tabLst>
              <a:defRPr/>
            </a:lvl1pPr>
            <a:lvl2pPr>
              <a:tabLst>
                <a:tab pos="6729245" algn="r"/>
              </a:tabLst>
              <a:defRPr/>
            </a:lvl2pPr>
            <a:lvl3pPr>
              <a:tabLst>
                <a:tab pos="6729245" algn="r"/>
              </a:tabLst>
              <a:defRPr/>
            </a:lvl3pPr>
            <a:lvl4pPr>
              <a:tabLst>
                <a:tab pos="6729245" algn="r"/>
              </a:tabLst>
              <a:defRPr/>
            </a:lvl4pPr>
            <a:lvl5pPr>
              <a:tabLst>
                <a:tab pos="5029074" algn="r"/>
              </a:tabLst>
              <a:defRPr baseline="0"/>
            </a:lvl5pPr>
            <a:lvl6pPr>
              <a:tabLst>
                <a:tab pos="6729245" algn="r"/>
              </a:tabLst>
              <a:defRPr/>
            </a:lvl6pPr>
            <a:lvl7pPr>
              <a:tabLst>
                <a:tab pos="6729245" algn="r"/>
              </a:tabLst>
              <a:defRPr/>
            </a:lvl7pPr>
            <a:lvl8pPr>
              <a:tabLst>
                <a:tab pos="6729245" algn="r"/>
              </a:tabLst>
              <a:defRPr/>
            </a:lvl8pPr>
            <a:lvl9pPr>
              <a:tabLst>
                <a:tab pos="6729245" algn="r"/>
              </a:tabLs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84437816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Contents with image">
    <p:spTree>
      <p:nvGrpSpPr>
        <p:cNvPr id="1" name=""/>
        <p:cNvGrpSpPr/>
        <p:nvPr/>
      </p:nvGrpSpPr>
      <p:grpSpPr>
        <a:xfrm>
          <a:off x="0" y="0"/>
          <a:ext cx="0" cy="0"/>
          <a:chOff x="0" y="0"/>
          <a:chExt cx="0" cy="0"/>
        </a:xfrm>
      </p:grpSpPr>
      <p:sp>
        <p:nvSpPr>
          <p:cNvPr id="5" name="Picture Placeholder 9"/>
          <p:cNvSpPr>
            <a:spLocks noGrp="1"/>
          </p:cNvSpPr>
          <p:nvPr>
            <p:ph type="pic" sz="quarter" idx="15"/>
          </p:nvPr>
        </p:nvSpPr>
        <p:spPr>
          <a:xfrm>
            <a:off x="4203651" y="1275160"/>
            <a:ext cx="4587925" cy="3449241"/>
          </a:xfrm>
        </p:spPr>
        <p:txBody>
          <a:bodyPr/>
          <a:lstStyle/>
          <a:p>
            <a:r>
              <a:rPr lang="en-US" noProof="0"/>
              <a:t>Click icon to add picture</a:t>
            </a:r>
          </a:p>
        </p:txBody>
      </p:sp>
      <p:sp>
        <p:nvSpPr>
          <p:cNvPr id="6" name="Content Placeholder 3"/>
          <p:cNvSpPr>
            <a:spLocks noGrp="1"/>
          </p:cNvSpPr>
          <p:nvPr>
            <p:ph sz="quarter" idx="10"/>
          </p:nvPr>
        </p:nvSpPr>
        <p:spPr>
          <a:xfrm>
            <a:off x="352426" y="1248968"/>
            <a:ext cx="3250247" cy="3475433"/>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835743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03940" y="1151335"/>
            <a:ext cx="374108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03940" y="1631156"/>
            <a:ext cx="374108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923118" y="1151335"/>
            <a:ext cx="3763682"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923118" y="1631156"/>
            <a:ext cx="3763682"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32704FF-A6E7-0347-BF80-A196A2FF4DDF}" type="datetimeFigureOut">
              <a:rPr lang="en-US" smtClean="0"/>
              <a:t>9/3/2024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289150633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Title &amp; 1 column text">
    <p:spTree>
      <p:nvGrpSpPr>
        <p:cNvPr id="1" name=""/>
        <p:cNvGrpSpPr/>
        <p:nvPr/>
      </p:nvGrpSpPr>
      <p:grpSpPr>
        <a:xfrm>
          <a:off x="0" y="0"/>
          <a:ext cx="0" cy="0"/>
          <a:chOff x="0" y="0"/>
          <a:chExt cx="0" cy="0"/>
        </a:xfrm>
      </p:grpSpPr>
      <p:sp>
        <p:nvSpPr>
          <p:cNvPr id="14" name="Text Placeholder 18"/>
          <p:cNvSpPr>
            <a:spLocks noGrp="1"/>
          </p:cNvSpPr>
          <p:nvPr>
            <p:ph idx="1"/>
          </p:nvPr>
        </p:nvSpPr>
        <p:spPr>
          <a:xfrm>
            <a:off x="352425" y="1248968"/>
            <a:ext cx="8439150" cy="3475433"/>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13706050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Title, subtitle &amp; 1 column text">
    <p:spTree>
      <p:nvGrpSpPr>
        <p:cNvPr id="1" name=""/>
        <p:cNvGrpSpPr/>
        <p:nvPr/>
      </p:nvGrpSpPr>
      <p:grpSpPr>
        <a:xfrm>
          <a:off x="0" y="0"/>
          <a:ext cx="0" cy="0"/>
          <a:chOff x="0" y="0"/>
          <a:chExt cx="0" cy="0"/>
        </a:xfrm>
      </p:grpSpPr>
      <p:sp>
        <p:nvSpPr>
          <p:cNvPr id="9"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8" name="Text Placeholder 18"/>
          <p:cNvSpPr>
            <a:spLocks noGrp="1"/>
          </p:cNvSpPr>
          <p:nvPr>
            <p:ph idx="1"/>
          </p:nvPr>
        </p:nvSpPr>
        <p:spPr>
          <a:xfrm>
            <a:off x="352425" y="1249364"/>
            <a:ext cx="8439150" cy="3475037"/>
          </a:xfrm>
          <a:prstGeom prst="rect">
            <a:avLst/>
          </a:prstGeom>
        </p:spPr>
        <p:txBody>
          <a:bodyPr vert="horz" lIns="0" tIns="0" rIns="0" bIns="0" rtlCol="0">
            <a:noAutofit/>
          </a:bodyPr>
          <a:lstStyle>
            <a:lvl1pPr marL="0" indent="0" algn="l">
              <a:buFontTx/>
              <a:buNone/>
              <a:defRPr/>
            </a:lvl1pPr>
            <a:lvl2pPr marL="95250" indent="-95250" algn="l">
              <a:buClrTx/>
              <a:buSzPct val="100000"/>
              <a:buFont typeface="Arial" panose="020B0604020202020204" pitchFamily="34" charset="0"/>
              <a:buChar char="•"/>
              <a:defRPr/>
            </a:lvl2pPr>
            <a:lvl3pPr marL="209550" indent="-95250" algn="l">
              <a:buClrTx/>
              <a:buSzPct val="100000"/>
              <a:buFont typeface="Arial" panose="020B0604020202020204" pitchFamily="34" charset="0"/>
              <a:buChar char="−"/>
              <a:defRPr/>
            </a:lvl3pPr>
            <a:lvl4pPr marL="323850" indent="-95250" algn="l">
              <a:buClrTx/>
              <a:buSzPct val="100000"/>
              <a:buFont typeface="Arial" panose="020B0604020202020204" pitchFamily="34" charset="0"/>
              <a:buChar char="◦"/>
              <a:defRPr/>
            </a:lvl4pPr>
            <a:lvl5pPr marL="438150" indent="-95250" algn="l">
              <a:buClrTx/>
              <a:buSzPct val="100000"/>
              <a:buFont typeface="Arial" panose="020B0604020202020204" pitchFamily="34" charset="0"/>
              <a:buChar char="−"/>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222953997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Title, subtitle &amp; 1 column - large">
    <p:spTree>
      <p:nvGrpSpPr>
        <p:cNvPr id="1" name=""/>
        <p:cNvGrpSpPr/>
        <p:nvPr/>
      </p:nvGrpSpPr>
      <p:grpSpPr>
        <a:xfrm>
          <a:off x="0" y="0"/>
          <a:ext cx="0" cy="0"/>
          <a:chOff x="0" y="0"/>
          <a:chExt cx="0" cy="0"/>
        </a:xfrm>
      </p:grpSpPr>
      <p:sp>
        <p:nvSpPr>
          <p:cNvPr id="8" name="Text Placeholder 18"/>
          <p:cNvSpPr>
            <a:spLocks noGrp="1"/>
          </p:cNvSpPr>
          <p:nvPr>
            <p:ph idx="1"/>
          </p:nvPr>
        </p:nvSpPr>
        <p:spPr>
          <a:xfrm>
            <a:off x="352425" y="1257302"/>
            <a:ext cx="8439150" cy="3467099"/>
          </a:xfrm>
          <a:prstGeom prst="rect">
            <a:avLst/>
          </a:prstGeom>
        </p:spPr>
        <p:txBody>
          <a:bodyPr vert="horz" lIns="0" tIns="0" rIns="0" bIns="0" rtlCol="0">
            <a:noAutofit/>
          </a:bodyPr>
          <a:lstStyle>
            <a:lvl1pPr>
              <a:defRPr sz="12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08604696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Title, subtitle &amp;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351000" y="1540936"/>
            <a:ext cx="8439150" cy="2946157"/>
          </a:xfrm>
          <a:prstGeom prst="rect">
            <a:avLst/>
          </a:prstGeom>
        </p:spPr>
        <p:txBody>
          <a:bodyPr/>
          <a:lstStyle/>
          <a:p>
            <a:r>
              <a:rPr lang="en-US" noProof="0"/>
              <a:t>Click icon to add chart</a:t>
            </a:r>
          </a:p>
        </p:txBody>
      </p:sp>
      <p:sp>
        <p:nvSpPr>
          <p:cNvPr id="18" name="Text Placeholder 8"/>
          <p:cNvSpPr>
            <a:spLocks noGrp="1"/>
          </p:cNvSpPr>
          <p:nvPr>
            <p:ph type="body" sz="quarter" idx="18"/>
          </p:nvPr>
        </p:nvSpPr>
        <p:spPr>
          <a:xfrm>
            <a:off x="351000" y="1244862"/>
            <a:ext cx="8439150" cy="267890"/>
          </a:xfrm>
        </p:spPr>
        <p:txBody>
          <a:bodyPr/>
          <a:lstStyle/>
          <a:p>
            <a:pPr lvl="0"/>
            <a:r>
              <a:rPr lang="en-US" noProof="0"/>
              <a:t>Click to edit Master text styles</a:t>
            </a:r>
          </a:p>
        </p:txBody>
      </p:sp>
      <p:sp>
        <p:nvSpPr>
          <p:cNvPr id="7"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8"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65512889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3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351000" y="1539000"/>
            <a:ext cx="2700000" cy="2948093"/>
          </a:xfrm>
          <a:prstGeom prst="rect">
            <a:avLst/>
          </a:prstGeom>
        </p:spPr>
        <p:txBody>
          <a:bodyPr/>
          <a:lstStyle/>
          <a:p>
            <a:r>
              <a:rPr lang="en-US" noProof="0"/>
              <a:t>Click icon to add chart</a:t>
            </a:r>
          </a:p>
        </p:txBody>
      </p:sp>
      <p:sp>
        <p:nvSpPr>
          <p:cNvPr id="18" name="Text Placeholder 8"/>
          <p:cNvSpPr>
            <a:spLocks noGrp="1"/>
          </p:cNvSpPr>
          <p:nvPr>
            <p:ph type="body" sz="quarter" idx="18"/>
          </p:nvPr>
        </p:nvSpPr>
        <p:spPr>
          <a:xfrm>
            <a:off x="351000" y="1248967"/>
            <a:ext cx="2700000" cy="294084"/>
          </a:xfrm>
        </p:spPr>
        <p:txBody>
          <a:bodyPr/>
          <a:lstStyle/>
          <a:p>
            <a:pPr lvl="0"/>
            <a:r>
              <a:rPr lang="en-US" noProof="0"/>
              <a:t>Click to edit Master text styles</a:t>
            </a:r>
          </a:p>
        </p:txBody>
      </p:sp>
      <p:sp>
        <p:nvSpPr>
          <p:cNvPr id="7" name="Chart Placeholder 3"/>
          <p:cNvSpPr>
            <a:spLocks noGrp="1"/>
          </p:cNvSpPr>
          <p:nvPr>
            <p:ph type="chart" sz="quarter" idx="19"/>
          </p:nvPr>
        </p:nvSpPr>
        <p:spPr>
          <a:xfrm>
            <a:off x="3222000" y="1538999"/>
            <a:ext cx="2700000" cy="2948093"/>
          </a:xfrm>
          <a:prstGeom prst="rect">
            <a:avLst/>
          </a:prstGeom>
        </p:spPr>
        <p:txBody>
          <a:bodyPr/>
          <a:lstStyle/>
          <a:p>
            <a:r>
              <a:rPr lang="en-US" noProof="0"/>
              <a:t>Click icon to add chart</a:t>
            </a:r>
          </a:p>
        </p:txBody>
      </p:sp>
      <p:sp>
        <p:nvSpPr>
          <p:cNvPr id="8" name="Text Placeholder 8"/>
          <p:cNvSpPr>
            <a:spLocks noGrp="1"/>
          </p:cNvSpPr>
          <p:nvPr>
            <p:ph type="body" sz="quarter" idx="20"/>
          </p:nvPr>
        </p:nvSpPr>
        <p:spPr>
          <a:xfrm>
            <a:off x="3222002" y="1248966"/>
            <a:ext cx="2700000" cy="294084"/>
          </a:xfrm>
        </p:spPr>
        <p:txBody>
          <a:bodyPr/>
          <a:lstStyle/>
          <a:p>
            <a:pPr lvl="0"/>
            <a:r>
              <a:rPr lang="en-US" noProof="0"/>
              <a:t>Click to edit Master text styles</a:t>
            </a:r>
          </a:p>
        </p:txBody>
      </p:sp>
      <p:sp>
        <p:nvSpPr>
          <p:cNvPr id="9" name="Chart Placeholder 3"/>
          <p:cNvSpPr>
            <a:spLocks noGrp="1"/>
          </p:cNvSpPr>
          <p:nvPr>
            <p:ph type="chart" sz="quarter" idx="21"/>
          </p:nvPr>
        </p:nvSpPr>
        <p:spPr>
          <a:xfrm>
            <a:off x="6065220" y="1539000"/>
            <a:ext cx="2700000" cy="2948093"/>
          </a:xfrm>
          <a:prstGeom prst="rect">
            <a:avLst/>
          </a:prstGeom>
        </p:spPr>
        <p:txBody>
          <a:bodyPr/>
          <a:lstStyle/>
          <a:p>
            <a:r>
              <a:rPr lang="en-US" noProof="0"/>
              <a:t>Click icon to add chart</a:t>
            </a:r>
          </a:p>
        </p:txBody>
      </p:sp>
      <p:sp>
        <p:nvSpPr>
          <p:cNvPr id="10" name="Text Placeholder 8"/>
          <p:cNvSpPr>
            <a:spLocks noGrp="1"/>
          </p:cNvSpPr>
          <p:nvPr>
            <p:ph type="body" sz="quarter" idx="22"/>
          </p:nvPr>
        </p:nvSpPr>
        <p:spPr>
          <a:xfrm>
            <a:off x="6065219" y="1244359"/>
            <a:ext cx="2700000" cy="298692"/>
          </a:xfrm>
        </p:spPr>
        <p:txBody>
          <a:bodyPr/>
          <a:lstStyle/>
          <a:p>
            <a:pPr lvl="0"/>
            <a:r>
              <a:rPr lang="en-US" noProof="0"/>
              <a:t>Click to edit Master text styles</a:t>
            </a:r>
          </a:p>
        </p:txBody>
      </p:sp>
      <p:sp>
        <p:nvSpPr>
          <p:cNvPr id="13"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352425" y="301940"/>
            <a:ext cx="8439150" cy="2505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91474969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2 columns of text">
    <p:spTree>
      <p:nvGrpSpPr>
        <p:cNvPr id="1" name=""/>
        <p:cNvGrpSpPr/>
        <p:nvPr/>
      </p:nvGrpSpPr>
      <p:grpSpPr>
        <a:xfrm>
          <a:off x="0" y="0"/>
          <a:ext cx="0" cy="0"/>
          <a:chOff x="0" y="0"/>
          <a:chExt cx="0" cy="0"/>
        </a:xfrm>
      </p:grpSpPr>
      <p:sp>
        <p:nvSpPr>
          <p:cNvPr id="13" name="Content Placeholder 3"/>
          <p:cNvSpPr>
            <a:spLocks noGrp="1"/>
          </p:cNvSpPr>
          <p:nvPr>
            <p:ph sz="quarter" idx="10"/>
          </p:nvPr>
        </p:nvSpPr>
        <p:spPr>
          <a:xfrm>
            <a:off x="351000" y="1248967"/>
            <a:ext cx="3996000" cy="3466880"/>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Content Placeholder 3"/>
          <p:cNvSpPr>
            <a:spLocks noGrp="1"/>
          </p:cNvSpPr>
          <p:nvPr>
            <p:ph sz="quarter" idx="20"/>
          </p:nvPr>
        </p:nvSpPr>
        <p:spPr>
          <a:xfrm>
            <a:off x="4795575" y="1242001"/>
            <a:ext cx="3996000" cy="3473846"/>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55814482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2 column content">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352425" y="1248967"/>
            <a:ext cx="3323893" cy="3475435"/>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Content Placeholder 3"/>
          <p:cNvSpPr>
            <a:spLocks noGrp="1"/>
          </p:cNvSpPr>
          <p:nvPr>
            <p:ph sz="quarter" idx="16"/>
          </p:nvPr>
        </p:nvSpPr>
        <p:spPr>
          <a:xfrm>
            <a:off x="4111575" y="1275160"/>
            <a:ext cx="4680000" cy="3449242"/>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4485728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2 columns - large">
    <p:spTree>
      <p:nvGrpSpPr>
        <p:cNvPr id="1" name=""/>
        <p:cNvGrpSpPr/>
        <p:nvPr/>
      </p:nvGrpSpPr>
      <p:grpSpPr>
        <a:xfrm>
          <a:off x="0" y="0"/>
          <a:ext cx="0" cy="0"/>
          <a:chOff x="0" y="0"/>
          <a:chExt cx="0" cy="0"/>
        </a:xfrm>
      </p:grpSpPr>
      <p:sp>
        <p:nvSpPr>
          <p:cNvPr id="11" name="Content Placeholder 3"/>
          <p:cNvSpPr>
            <a:spLocks noGrp="1"/>
          </p:cNvSpPr>
          <p:nvPr>
            <p:ph sz="quarter" idx="10"/>
          </p:nvPr>
        </p:nvSpPr>
        <p:spPr>
          <a:xfrm>
            <a:off x="352425" y="1248966"/>
            <a:ext cx="3996000" cy="3475434"/>
          </a:xfrm>
          <a:prstGeom prst="rect">
            <a:avLst/>
          </a:prstGeom>
        </p:spPr>
        <p:txBody>
          <a:bodyPr>
            <a:noAutofit/>
          </a:bodyPr>
          <a:lstStyle>
            <a:lvl1pPr>
              <a:tabLst>
                <a:tab pos="5029074" algn="r"/>
              </a:tabLst>
              <a:defRPr sz="1200"/>
            </a:lvl1pPr>
            <a:lvl2pPr>
              <a:tabLst>
                <a:tab pos="5029074" algn="r"/>
              </a:tabLst>
              <a:defRPr sz="1200"/>
            </a:lvl2pPr>
            <a:lvl3pPr>
              <a:tabLst>
                <a:tab pos="5029074" algn="r"/>
              </a:tabLst>
              <a:defRPr sz="1200"/>
            </a:lvl3pPr>
            <a:lvl4pPr>
              <a:tabLst>
                <a:tab pos="5029074" algn="r"/>
              </a:tabLst>
              <a:defRPr sz="1200"/>
            </a:lvl4pPr>
            <a:lvl5pPr>
              <a:tabLst>
                <a:tab pos="5029074" algn="r"/>
              </a:tabLst>
              <a:defRPr sz="750"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ontent Placeholder 3"/>
          <p:cNvSpPr>
            <a:spLocks noGrp="1"/>
          </p:cNvSpPr>
          <p:nvPr>
            <p:ph sz="quarter" idx="20"/>
          </p:nvPr>
        </p:nvSpPr>
        <p:spPr>
          <a:xfrm>
            <a:off x="4795575" y="1248966"/>
            <a:ext cx="3996000" cy="3475434"/>
          </a:xfrm>
          <a:prstGeom prst="rect">
            <a:avLst/>
          </a:prstGeom>
        </p:spPr>
        <p:txBody>
          <a:bodyPr>
            <a:noAutofit/>
          </a:bodyPr>
          <a:lstStyle>
            <a:lvl1pPr>
              <a:tabLst>
                <a:tab pos="5029074" algn="r"/>
              </a:tabLst>
              <a:defRPr sz="1200"/>
            </a:lvl1pPr>
            <a:lvl2pPr>
              <a:tabLst>
                <a:tab pos="5029074" algn="r"/>
              </a:tabLst>
              <a:defRPr sz="1200"/>
            </a:lvl2pPr>
            <a:lvl3pPr>
              <a:tabLst>
                <a:tab pos="5029074" algn="r"/>
              </a:tabLst>
              <a:defRPr sz="1200"/>
            </a:lvl3pPr>
            <a:lvl4pPr>
              <a:tabLst>
                <a:tab pos="5029074" algn="r"/>
              </a:tabLst>
              <a:defRPr sz="1200"/>
            </a:lvl4pPr>
            <a:lvl5pPr>
              <a:tabLst>
                <a:tab pos="5029074" algn="r"/>
              </a:tabLst>
              <a:defRPr sz="750"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03933987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Text and chart">
    <p:spTree>
      <p:nvGrpSpPr>
        <p:cNvPr id="1" name=""/>
        <p:cNvGrpSpPr/>
        <p:nvPr/>
      </p:nvGrpSpPr>
      <p:grpSpPr>
        <a:xfrm>
          <a:off x="0" y="0"/>
          <a:ext cx="0" cy="0"/>
          <a:chOff x="0" y="0"/>
          <a:chExt cx="0" cy="0"/>
        </a:xfrm>
      </p:grpSpPr>
      <p:sp>
        <p:nvSpPr>
          <p:cNvPr id="10" name="Content Placeholder 3"/>
          <p:cNvSpPr>
            <a:spLocks noGrp="1"/>
          </p:cNvSpPr>
          <p:nvPr>
            <p:ph sz="quarter" idx="10"/>
          </p:nvPr>
        </p:nvSpPr>
        <p:spPr>
          <a:xfrm>
            <a:off x="352425" y="1248966"/>
            <a:ext cx="4110300" cy="3238127"/>
          </a:xfrm>
          <a:prstGeom prst="rect">
            <a:avLst/>
          </a:prstGeom>
        </p:spPr>
        <p:txBody>
          <a:bodyPr>
            <a:noAutofit/>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 name="Chart Placeholder 2"/>
          <p:cNvSpPr>
            <a:spLocks noGrp="1"/>
          </p:cNvSpPr>
          <p:nvPr>
            <p:ph type="chart" sz="quarter" idx="21"/>
          </p:nvPr>
        </p:nvSpPr>
        <p:spPr>
          <a:xfrm>
            <a:off x="4679688" y="1593760"/>
            <a:ext cx="4111887" cy="2893333"/>
          </a:xfrm>
        </p:spPr>
        <p:txBody>
          <a:bodyPr>
            <a:noAutofit/>
          </a:bodyPr>
          <a:lstStyle/>
          <a:p>
            <a:r>
              <a:rPr lang="en-US" noProof="0"/>
              <a:t>Click icon to add chart</a:t>
            </a:r>
          </a:p>
        </p:txBody>
      </p:sp>
      <p:sp>
        <p:nvSpPr>
          <p:cNvPr id="6" name="Text Placeholder 5"/>
          <p:cNvSpPr>
            <a:spLocks noGrp="1"/>
          </p:cNvSpPr>
          <p:nvPr>
            <p:ph type="body" sz="quarter" idx="22"/>
          </p:nvPr>
        </p:nvSpPr>
        <p:spPr>
          <a:xfrm>
            <a:off x="4679688" y="1241823"/>
            <a:ext cx="4111887" cy="315515"/>
          </a:xfrm>
        </p:spPr>
        <p:txBody>
          <a:bodyPr>
            <a:noAutofit/>
          </a:bodyPr>
          <a:lstStyle/>
          <a:p>
            <a:pPr lvl="0"/>
            <a:r>
              <a:rPr lang="en-US" noProof="0"/>
              <a:t>Click to edit Master text styles</a:t>
            </a:r>
          </a:p>
        </p:txBody>
      </p:sp>
      <p:sp>
        <p:nvSpPr>
          <p:cNvPr id="12"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208857839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2 chart">
    <p:spTree>
      <p:nvGrpSpPr>
        <p:cNvPr id="1" name=""/>
        <p:cNvGrpSpPr/>
        <p:nvPr/>
      </p:nvGrpSpPr>
      <p:grpSpPr>
        <a:xfrm>
          <a:off x="0" y="0"/>
          <a:ext cx="0" cy="0"/>
          <a:chOff x="0" y="0"/>
          <a:chExt cx="0" cy="0"/>
        </a:xfrm>
      </p:grpSpPr>
      <p:sp>
        <p:nvSpPr>
          <p:cNvPr id="3" name="Chart Placeholder 2"/>
          <p:cNvSpPr>
            <a:spLocks noGrp="1"/>
          </p:cNvSpPr>
          <p:nvPr>
            <p:ph type="chart" sz="quarter" idx="21"/>
          </p:nvPr>
        </p:nvSpPr>
        <p:spPr>
          <a:xfrm>
            <a:off x="4679688" y="1593760"/>
            <a:ext cx="4111887" cy="2893333"/>
          </a:xfrm>
        </p:spPr>
        <p:txBody>
          <a:bodyPr>
            <a:noAutofit/>
          </a:bodyPr>
          <a:lstStyle/>
          <a:p>
            <a:r>
              <a:rPr lang="en-US" noProof="0"/>
              <a:t>Click icon to add chart</a:t>
            </a:r>
          </a:p>
        </p:txBody>
      </p:sp>
      <p:sp>
        <p:nvSpPr>
          <p:cNvPr id="6" name="Text Placeholder 5"/>
          <p:cNvSpPr>
            <a:spLocks noGrp="1"/>
          </p:cNvSpPr>
          <p:nvPr>
            <p:ph type="body" sz="quarter" idx="22"/>
          </p:nvPr>
        </p:nvSpPr>
        <p:spPr>
          <a:xfrm>
            <a:off x="4679689" y="1240522"/>
            <a:ext cx="4111887" cy="315515"/>
          </a:xfrm>
        </p:spPr>
        <p:txBody>
          <a:bodyPr>
            <a:noAutofit/>
          </a:bodyPr>
          <a:lstStyle/>
          <a:p>
            <a:pPr lvl="0"/>
            <a:r>
              <a:rPr lang="en-US" noProof="0"/>
              <a:t>Click to edit Master text styles</a:t>
            </a:r>
          </a:p>
        </p:txBody>
      </p:sp>
      <p:sp>
        <p:nvSpPr>
          <p:cNvPr id="9" name="Chart Placeholder 2"/>
          <p:cNvSpPr>
            <a:spLocks noGrp="1"/>
          </p:cNvSpPr>
          <p:nvPr>
            <p:ph type="chart" sz="quarter" idx="24"/>
          </p:nvPr>
        </p:nvSpPr>
        <p:spPr>
          <a:xfrm>
            <a:off x="352425" y="1593760"/>
            <a:ext cx="4111888" cy="2893333"/>
          </a:xfrm>
        </p:spPr>
        <p:txBody>
          <a:bodyPr>
            <a:noAutofit/>
          </a:bodyPr>
          <a:lstStyle/>
          <a:p>
            <a:r>
              <a:rPr lang="en-US" noProof="0"/>
              <a:t>Click icon to add chart</a:t>
            </a:r>
          </a:p>
        </p:txBody>
      </p:sp>
      <p:sp>
        <p:nvSpPr>
          <p:cNvPr id="12" name="Text Placeholder 5"/>
          <p:cNvSpPr>
            <a:spLocks noGrp="1"/>
          </p:cNvSpPr>
          <p:nvPr>
            <p:ph type="body" sz="quarter" idx="25"/>
          </p:nvPr>
        </p:nvSpPr>
        <p:spPr>
          <a:xfrm>
            <a:off x="352424" y="1248967"/>
            <a:ext cx="4111888" cy="307070"/>
          </a:xfrm>
        </p:spPr>
        <p:txBody>
          <a:bodyPr>
            <a:noAutofit/>
          </a:bodyPr>
          <a:lstStyle/>
          <a:p>
            <a:pPr lvl="0"/>
            <a:r>
              <a:rPr lang="en-US" noProof="0"/>
              <a:t>Click to edit Master text styles</a:t>
            </a: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7682804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32704FF-A6E7-0347-BF80-A196A2FF4DDF}" type="datetimeFigureOut">
              <a:rPr lang="en-US" smtClean="0"/>
              <a:t>9/3/2024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06870915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2 content with quote ">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5591338" y="1219575"/>
            <a:ext cx="3200237" cy="3504826"/>
          </a:xfrm>
          <a:prstGeom prst="rect">
            <a:avLst/>
          </a:prstGeom>
        </p:spPr>
        <p:txBody>
          <a:bodyPr>
            <a:noAutofit/>
          </a:bodyPr>
          <a:lstStyle>
            <a:lvl1pPr>
              <a:tabLst>
                <a:tab pos="5029074" algn="r"/>
              </a:tabLst>
              <a:defRPr sz="1800">
                <a:solidFill>
                  <a:schemeClr val="accent3"/>
                </a:solidFill>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p:txBody>
      </p:sp>
      <p:sp>
        <p:nvSpPr>
          <p:cNvPr id="8" name="Content Placeholder 3"/>
          <p:cNvSpPr>
            <a:spLocks noGrp="1"/>
          </p:cNvSpPr>
          <p:nvPr>
            <p:ph sz="quarter" idx="16"/>
          </p:nvPr>
        </p:nvSpPr>
        <p:spPr>
          <a:xfrm>
            <a:off x="352425" y="1248966"/>
            <a:ext cx="4995650" cy="3475435"/>
          </a:xfrm>
          <a:prstGeom prst="rect">
            <a:avLst/>
          </a:prstGeom>
        </p:spPr>
        <p:txBody>
          <a:bodyPr>
            <a:noAutofit/>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201868432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Team profile">
    <p:spTree>
      <p:nvGrpSpPr>
        <p:cNvPr id="1" name=""/>
        <p:cNvGrpSpPr/>
        <p:nvPr/>
      </p:nvGrpSpPr>
      <p:grpSpPr>
        <a:xfrm>
          <a:off x="0" y="0"/>
          <a:ext cx="0" cy="0"/>
          <a:chOff x="0" y="0"/>
          <a:chExt cx="0" cy="0"/>
        </a:xfrm>
      </p:grpSpPr>
      <p:sp>
        <p:nvSpPr>
          <p:cNvPr id="4" name="Picture Placeholder 6"/>
          <p:cNvSpPr>
            <a:spLocks noGrp="1"/>
          </p:cNvSpPr>
          <p:nvPr>
            <p:ph type="pic" sz="quarter" idx="13"/>
          </p:nvPr>
        </p:nvSpPr>
        <p:spPr>
          <a:xfrm>
            <a:off x="366557" y="1275160"/>
            <a:ext cx="1998000" cy="945000"/>
          </a:xfrm>
        </p:spPr>
        <p:txBody>
          <a:bodyPr lIns="0" tIns="0" rIns="0" bIns="0">
            <a:noAutofit/>
          </a:bodyPr>
          <a:lstStyle/>
          <a:p>
            <a:r>
              <a:rPr lang="en-US" noProof="0"/>
              <a:t>Click icon to add picture</a:t>
            </a:r>
          </a:p>
        </p:txBody>
      </p:sp>
      <p:sp>
        <p:nvSpPr>
          <p:cNvPr id="5" name="Picture Placeholder 6"/>
          <p:cNvSpPr>
            <a:spLocks noGrp="1"/>
          </p:cNvSpPr>
          <p:nvPr>
            <p:ph type="pic" sz="quarter" idx="14"/>
          </p:nvPr>
        </p:nvSpPr>
        <p:spPr>
          <a:xfrm>
            <a:off x="2505780" y="1275159"/>
            <a:ext cx="1998000" cy="945000"/>
          </a:xfrm>
        </p:spPr>
        <p:txBody>
          <a:bodyPr lIns="0" tIns="0" rIns="0" bIns="0">
            <a:noAutofit/>
          </a:bodyPr>
          <a:lstStyle/>
          <a:p>
            <a:r>
              <a:rPr lang="en-US" noProof="0"/>
              <a:t>Click icon to add picture</a:t>
            </a:r>
          </a:p>
        </p:txBody>
      </p:sp>
      <p:sp>
        <p:nvSpPr>
          <p:cNvPr id="6" name="Picture Placeholder 6"/>
          <p:cNvSpPr>
            <a:spLocks noGrp="1"/>
          </p:cNvSpPr>
          <p:nvPr>
            <p:ph type="pic" sz="quarter" idx="15"/>
          </p:nvPr>
        </p:nvSpPr>
        <p:spPr>
          <a:xfrm>
            <a:off x="4645004" y="1275159"/>
            <a:ext cx="1998000" cy="945000"/>
          </a:xfrm>
        </p:spPr>
        <p:txBody>
          <a:bodyPr lIns="0" tIns="0" rIns="0" bIns="0">
            <a:noAutofit/>
          </a:bodyPr>
          <a:lstStyle/>
          <a:p>
            <a:r>
              <a:rPr lang="en-US" noProof="0"/>
              <a:t>Click icon to add picture</a:t>
            </a:r>
          </a:p>
        </p:txBody>
      </p:sp>
      <p:sp>
        <p:nvSpPr>
          <p:cNvPr id="7" name="Picture Placeholder 6"/>
          <p:cNvSpPr>
            <a:spLocks noGrp="1"/>
          </p:cNvSpPr>
          <p:nvPr>
            <p:ph type="pic" sz="quarter" idx="16"/>
          </p:nvPr>
        </p:nvSpPr>
        <p:spPr>
          <a:xfrm>
            <a:off x="6784227" y="1275159"/>
            <a:ext cx="1998000" cy="945000"/>
          </a:xfrm>
        </p:spPr>
        <p:txBody>
          <a:bodyPr lIns="0" tIns="0" rIns="0" bIns="0">
            <a:noAutofit/>
          </a:bodyPr>
          <a:lstStyle/>
          <a:p>
            <a:r>
              <a:rPr lang="en-US" noProof="0"/>
              <a:t>Click icon to add picture</a:t>
            </a:r>
          </a:p>
        </p:txBody>
      </p:sp>
      <p:sp>
        <p:nvSpPr>
          <p:cNvPr id="9" name="Text Placeholder 8"/>
          <p:cNvSpPr>
            <a:spLocks noGrp="1"/>
          </p:cNvSpPr>
          <p:nvPr>
            <p:ph type="body" sz="quarter" idx="17"/>
          </p:nvPr>
        </p:nvSpPr>
        <p:spPr>
          <a:xfrm>
            <a:off x="361772" y="2307430"/>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8"/>
          </p:nvPr>
        </p:nvSpPr>
        <p:spPr>
          <a:xfrm>
            <a:off x="4655408" y="2309807"/>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9"/>
          </p:nvPr>
        </p:nvSpPr>
        <p:spPr>
          <a:xfrm>
            <a:off x="2508590" y="2307430"/>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Text Placeholder 8"/>
          <p:cNvSpPr>
            <a:spLocks noGrp="1"/>
          </p:cNvSpPr>
          <p:nvPr>
            <p:ph type="body" sz="quarter" idx="20"/>
          </p:nvPr>
        </p:nvSpPr>
        <p:spPr>
          <a:xfrm>
            <a:off x="6802227" y="2309807"/>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8"/>
          <p:cNvSpPr>
            <a:spLocks noGrp="1"/>
          </p:cNvSpPr>
          <p:nvPr>
            <p:ph type="body" sz="quarter" idx="21"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5"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23612181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Team profile 2">
    <p:spTree>
      <p:nvGrpSpPr>
        <p:cNvPr id="1" name=""/>
        <p:cNvGrpSpPr/>
        <p:nvPr/>
      </p:nvGrpSpPr>
      <p:grpSpPr>
        <a:xfrm>
          <a:off x="0" y="0"/>
          <a:ext cx="0" cy="0"/>
          <a:chOff x="0" y="0"/>
          <a:chExt cx="0" cy="0"/>
        </a:xfrm>
      </p:grpSpPr>
      <p:sp>
        <p:nvSpPr>
          <p:cNvPr id="4" name="Rectangle 3"/>
          <p:cNvSpPr/>
          <p:nvPr/>
        </p:nvSpPr>
        <p:spPr>
          <a:xfrm>
            <a:off x="35758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5" name="Rectangle 4"/>
          <p:cNvSpPr/>
          <p:nvPr/>
        </p:nvSpPr>
        <p:spPr>
          <a:xfrm>
            <a:off x="463867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6" name="Rectangle 5"/>
          <p:cNvSpPr/>
          <p:nvPr/>
        </p:nvSpPr>
        <p:spPr>
          <a:xfrm>
            <a:off x="35242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7" name="Rectangle 6"/>
          <p:cNvSpPr/>
          <p:nvPr/>
        </p:nvSpPr>
        <p:spPr>
          <a:xfrm>
            <a:off x="463867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8" name="Picture Placeholder 11"/>
          <p:cNvSpPr>
            <a:spLocks noGrp="1"/>
          </p:cNvSpPr>
          <p:nvPr>
            <p:ph type="pic" sz="quarter" idx="25"/>
          </p:nvPr>
        </p:nvSpPr>
        <p:spPr>
          <a:xfrm>
            <a:off x="357585" y="1410160"/>
            <a:ext cx="1587600" cy="1193400"/>
          </a:xfrm>
        </p:spPr>
        <p:txBody>
          <a:bodyPr/>
          <a:lstStyle>
            <a:lvl1pPr algn="ctr">
              <a:defRPr/>
            </a:lvl1pPr>
          </a:lstStyle>
          <a:p>
            <a:r>
              <a:rPr lang="en-US" noProof="0"/>
              <a:t>Click icon to add picture</a:t>
            </a:r>
          </a:p>
        </p:txBody>
      </p:sp>
      <p:sp>
        <p:nvSpPr>
          <p:cNvPr id="9" name="Picture Placeholder 11"/>
          <p:cNvSpPr>
            <a:spLocks noGrp="1"/>
          </p:cNvSpPr>
          <p:nvPr>
            <p:ph type="pic" sz="quarter" idx="27"/>
          </p:nvPr>
        </p:nvSpPr>
        <p:spPr>
          <a:xfrm>
            <a:off x="4653073" y="1410159"/>
            <a:ext cx="1587600" cy="1193400"/>
          </a:xfrm>
        </p:spPr>
        <p:txBody>
          <a:bodyPr/>
          <a:lstStyle>
            <a:lvl1pPr algn="ctr">
              <a:defRPr/>
            </a:lvl1pPr>
          </a:lstStyle>
          <a:p>
            <a:r>
              <a:rPr lang="en-US" noProof="0"/>
              <a:t>Click icon to add picture</a:t>
            </a:r>
          </a:p>
        </p:txBody>
      </p:sp>
      <p:sp>
        <p:nvSpPr>
          <p:cNvPr id="10" name="Picture Placeholder 11"/>
          <p:cNvSpPr>
            <a:spLocks noGrp="1"/>
          </p:cNvSpPr>
          <p:nvPr>
            <p:ph type="pic" sz="quarter" idx="29"/>
          </p:nvPr>
        </p:nvSpPr>
        <p:spPr>
          <a:xfrm>
            <a:off x="361334" y="3192158"/>
            <a:ext cx="1587600" cy="1193400"/>
          </a:xfrm>
        </p:spPr>
        <p:txBody>
          <a:bodyPr/>
          <a:lstStyle>
            <a:lvl1pPr algn="ctr">
              <a:defRPr/>
            </a:lvl1pPr>
          </a:lstStyle>
          <a:p>
            <a:r>
              <a:rPr lang="en-US" noProof="0"/>
              <a:t>Click icon to add picture</a:t>
            </a:r>
          </a:p>
        </p:txBody>
      </p:sp>
      <p:sp>
        <p:nvSpPr>
          <p:cNvPr id="11" name="Picture Placeholder 11"/>
          <p:cNvSpPr>
            <a:spLocks noGrp="1"/>
          </p:cNvSpPr>
          <p:nvPr>
            <p:ph type="pic" sz="quarter" idx="31"/>
          </p:nvPr>
        </p:nvSpPr>
        <p:spPr>
          <a:xfrm>
            <a:off x="4653073" y="3192158"/>
            <a:ext cx="1587600" cy="1193400"/>
          </a:xfrm>
        </p:spPr>
        <p:txBody>
          <a:bodyPr/>
          <a:lstStyle>
            <a:lvl1pPr algn="ctr">
              <a:defRPr/>
            </a:lvl1pPr>
          </a:lstStyle>
          <a:p>
            <a:r>
              <a:rPr lang="en-US" noProof="0"/>
              <a:t>Click icon to add picture</a:t>
            </a:r>
          </a:p>
        </p:txBody>
      </p:sp>
      <p:sp>
        <p:nvSpPr>
          <p:cNvPr id="13" name="Text Placeholder 12"/>
          <p:cNvSpPr>
            <a:spLocks noGrp="1"/>
          </p:cNvSpPr>
          <p:nvPr>
            <p:ph type="body" sz="quarter" idx="32"/>
          </p:nvPr>
        </p:nvSpPr>
        <p:spPr>
          <a:xfrm>
            <a:off x="2130585" y="1410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4" name="Text Placeholder 12"/>
          <p:cNvSpPr>
            <a:spLocks noGrp="1"/>
          </p:cNvSpPr>
          <p:nvPr>
            <p:ph type="body" sz="quarter" idx="33"/>
          </p:nvPr>
        </p:nvSpPr>
        <p:spPr>
          <a:xfrm>
            <a:off x="6413007" y="1410160"/>
            <a:ext cx="2378268"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5" name="Text Placeholder 12"/>
          <p:cNvSpPr>
            <a:spLocks noGrp="1"/>
          </p:cNvSpPr>
          <p:nvPr>
            <p:ph type="body" sz="quarter" idx="34"/>
          </p:nvPr>
        </p:nvSpPr>
        <p:spPr>
          <a:xfrm>
            <a:off x="2101913" y="3192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6" name="Text Placeholder 12"/>
          <p:cNvSpPr>
            <a:spLocks noGrp="1"/>
          </p:cNvSpPr>
          <p:nvPr>
            <p:ph type="body" sz="quarter" idx="35"/>
          </p:nvPr>
        </p:nvSpPr>
        <p:spPr>
          <a:xfrm>
            <a:off x="6411675" y="3192159"/>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7" name="Rectangle 16">
            <a:extLst>
              <a:ext uri="{FF2B5EF4-FFF2-40B4-BE49-F238E27FC236}">
                <a16:creationId xmlns:a16="http://schemas.microsoft.com/office/drawing/2014/main" id="{3FDEA791-218A-4FF6-92E8-C32C0D00D11A}"/>
              </a:ext>
            </a:extLst>
          </p:cNvPr>
          <p:cNvSpPr/>
          <p:nvPr userDrawn="1"/>
        </p:nvSpPr>
        <p:spPr>
          <a:xfrm>
            <a:off x="357188" y="127754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20" name="Rectangle 19">
            <a:extLst>
              <a:ext uri="{FF2B5EF4-FFF2-40B4-BE49-F238E27FC236}">
                <a16:creationId xmlns:a16="http://schemas.microsoft.com/office/drawing/2014/main" id="{BA0E8C1D-6DDB-4873-BBB5-401A0FC774C8}"/>
              </a:ext>
            </a:extLst>
          </p:cNvPr>
          <p:cNvSpPr/>
          <p:nvPr userDrawn="1"/>
        </p:nvSpPr>
        <p:spPr>
          <a:xfrm>
            <a:off x="4638675" y="127754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21" name="Rectangle 20">
            <a:extLst>
              <a:ext uri="{FF2B5EF4-FFF2-40B4-BE49-F238E27FC236}">
                <a16:creationId xmlns:a16="http://schemas.microsoft.com/office/drawing/2014/main" id="{CDF5DB88-2148-4A49-8F80-E44F093BCC78}"/>
              </a:ext>
            </a:extLst>
          </p:cNvPr>
          <p:cNvSpPr/>
          <p:nvPr userDrawn="1"/>
        </p:nvSpPr>
        <p:spPr>
          <a:xfrm>
            <a:off x="352425" y="304919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22" name="Rectangle 21">
            <a:extLst>
              <a:ext uri="{FF2B5EF4-FFF2-40B4-BE49-F238E27FC236}">
                <a16:creationId xmlns:a16="http://schemas.microsoft.com/office/drawing/2014/main" id="{1A73D80B-582E-4DEA-A299-F6010DFA96AC}"/>
              </a:ext>
            </a:extLst>
          </p:cNvPr>
          <p:cNvSpPr/>
          <p:nvPr userDrawn="1"/>
        </p:nvSpPr>
        <p:spPr>
          <a:xfrm>
            <a:off x="4638675" y="304919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Tree>
    <p:extLst>
      <p:ext uri="{BB962C8B-B14F-4D97-AF65-F5344CB8AC3E}">
        <p14:creationId xmlns:p14="http://schemas.microsoft.com/office/powerpoint/2010/main" val="428122162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3 picture and text">
    <p:spTree>
      <p:nvGrpSpPr>
        <p:cNvPr id="1" name=""/>
        <p:cNvGrpSpPr/>
        <p:nvPr/>
      </p:nvGrpSpPr>
      <p:grpSpPr>
        <a:xfrm>
          <a:off x="0" y="0"/>
          <a:ext cx="0" cy="0"/>
          <a:chOff x="0" y="0"/>
          <a:chExt cx="0" cy="0"/>
        </a:xfrm>
      </p:grpSpPr>
      <p:sp>
        <p:nvSpPr>
          <p:cNvPr id="4" name="Picture Placeholder 7"/>
          <p:cNvSpPr>
            <a:spLocks noGrp="1"/>
          </p:cNvSpPr>
          <p:nvPr>
            <p:ph type="pic" sz="quarter" idx="13"/>
          </p:nvPr>
        </p:nvSpPr>
        <p:spPr>
          <a:xfrm>
            <a:off x="358957" y="1275160"/>
            <a:ext cx="2729484" cy="1539623"/>
          </a:xfrm>
        </p:spPr>
        <p:txBody>
          <a:bodyPr/>
          <a:lstStyle/>
          <a:p>
            <a:r>
              <a:rPr lang="en-US" noProof="0"/>
              <a:t>Click icon to add picture</a:t>
            </a:r>
          </a:p>
        </p:txBody>
      </p:sp>
      <p:sp>
        <p:nvSpPr>
          <p:cNvPr id="5" name="Picture Placeholder 7"/>
          <p:cNvSpPr>
            <a:spLocks noGrp="1"/>
          </p:cNvSpPr>
          <p:nvPr>
            <p:ph type="pic" sz="quarter" idx="14"/>
          </p:nvPr>
        </p:nvSpPr>
        <p:spPr>
          <a:xfrm>
            <a:off x="6062088" y="1275160"/>
            <a:ext cx="2729487" cy="1544324"/>
          </a:xfrm>
        </p:spPr>
        <p:txBody>
          <a:bodyPr/>
          <a:lstStyle/>
          <a:p>
            <a:r>
              <a:rPr lang="en-US" noProof="0"/>
              <a:t>Click icon to add picture</a:t>
            </a:r>
          </a:p>
        </p:txBody>
      </p:sp>
      <p:sp>
        <p:nvSpPr>
          <p:cNvPr id="6" name="Picture Placeholder 7"/>
          <p:cNvSpPr>
            <a:spLocks noGrp="1"/>
          </p:cNvSpPr>
          <p:nvPr>
            <p:ph type="pic" sz="quarter" idx="15"/>
          </p:nvPr>
        </p:nvSpPr>
        <p:spPr>
          <a:xfrm>
            <a:off x="3213141" y="1275160"/>
            <a:ext cx="2727722" cy="1543325"/>
          </a:xfrm>
        </p:spPr>
        <p:txBody>
          <a:bodyPr/>
          <a:lstStyle/>
          <a:p>
            <a:r>
              <a:rPr lang="en-US" noProof="0"/>
              <a:t>Click icon to add picture</a:t>
            </a:r>
          </a:p>
        </p:txBody>
      </p:sp>
      <p:sp>
        <p:nvSpPr>
          <p:cNvPr id="9" name="Text Placeholder 18"/>
          <p:cNvSpPr>
            <a:spLocks noGrp="1"/>
          </p:cNvSpPr>
          <p:nvPr>
            <p:ph idx="1" hasCustomPrompt="1"/>
          </p:nvPr>
        </p:nvSpPr>
        <p:spPr>
          <a:xfrm>
            <a:off x="358957" y="2874169"/>
            <a:ext cx="2729484" cy="1636080"/>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Text Placeholder 18"/>
          <p:cNvSpPr>
            <a:spLocks noGrp="1"/>
          </p:cNvSpPr>
          <p:nvPr>
            <p:ph idx="16" hasCustomPrompt="1"/>
          </p:nvPr>
        </p:nvSpPr>
        <p:spPr>
          <a:xfrm>
            <a:off x="3208735" y="2874168"/>
            <a:ext cx="2727722" cy="1640015"/>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18"/>
          <p:cNvSpPr>
            <a:spLocks noGrp="1"/>
          </p:cNvSpPr>
          <p:nvPr>
            <p:ph idx="17" hasCustomPrompt="1"/>
          </p:nvPr>
        </p:nvSpPr>
        <p:spPr>
          <a:xfrm>
            <a:off x="6062088" y="2874168"/>
            <a:ext cx="2729487" cy="1641076"/>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8"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2"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2254768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Title &amp; subtitle">
    <p:spTree>
      <p:nvGrpSpPr>
        <p:cNvPr id="1" name=""/>
        <p:cNvGrpSpPr/>
        <p:nvPr/>
      </p:nvGrpSpPr>
      <p:grpSpPr>
        <a:xfrm>
          <a:off x="0" y="0"/>
          <a:ext cx="0" cy="0"/>
          <a:chOff x="0" y="0"/>
          <a:chExt cx="0" cy="0"/>
        </a:xfrm>
      </p:grpSpPr>
      <p:sp>
        <p:nvSpPr>
          <p:cNvPr id="4"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5"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67756677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Qualifications 2 x 1">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4" name="Text Placeholder 8"/>
          <p:cNvSpPr>
            <a:spLocks noGrp="1"/>
          </p:cNvSpPr>
          <p:nvPr>
            <p:ph type="body" sz="quarter" idx="17"/>
          </p:nvPr>
        </p:nvSpPr>
        <p:spPr>
          <a:xfrm>
            <a:off x="352424"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ext Placeholder 8"/>
          <p:cNvSpPr>
            <a:spLocks noGrp="1"/>
          </p:cNvSpPr>
          <p:nvPr>
            <p:ph type="body" sz="quarter" idx="21"/>
          </p:nvPr>
        </p:nvSpPr>
        <p:spPr>
          <a:xfrm>
            <a:off x="4633097"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7" name="Rectangle 16"/>
          <p:cNvSpPr/>
          <p:nvPr/>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8" name="Rectangle 17"/>
          <p:cNvSpPr/>
          <p:nvPr/>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9" name="Picture Placeholder 29"/>
          <p:cNvSpPr>
            <a:spLocks noGrp="1"/>
          </p:cNvSpPr>
          <p:nvPr>
            <p:ph type="pic" sz="quarter" idx="20" hasCustomPrompt="1"/>
          </p:nvPr>
        </p:nvSpPr>
        <p:spPr>
          <a:xfrm>
            <a:off x="7850727" y="1393419"/>
            <a:ext cx="933121"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20" name="Picture Placeholder 29"/>
          <p:cNvSpPr>
            <a:spLocks noGrp="1"/>
          </p:cNvSpPr>
          <p:nvPr>
            <p:ph type="pic" sz="quarter" idx="19" hasCustomPrompt="1"/>
          </p:nvPr>
        </p:nvSpPr>
        <p:spPr>
          <a:xfrm>
            <a:off x="3551096" y="1397938"/>
            <a:ext cx="933680"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2" name="Rectangle 11">
            <a:extLst>
              <a:ext uri="{FF2B5EF4-FFF2-40B4-BE49-F238E27FC236}">
                <a16:creationId xmlns:a16="http://schemas.microsoft.com/office/drawing/2014/main" id="{BEEE01F4-F71E-4B90-999A-68D8185C9C96}"/>
              </a:ext>
            </a:extLst>
          </p:cNvPr>
          <p:cNvSpPr/>
          <p:nvPr userDrawn="1"/>
        </p:nvSpPr>
        <p:spPr>
          <a:xfrm>
            <a:off x="352425" y="1278732"/>
            <a:ext cx="415766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13" name="Rectangle 12">
            <a:extLst>
              <a:ext uri="{FF2B5EF4-FFF2-40B4-BE49-F238E27FC236}">
                <a16:creationId xmlns:a16="http://schemas.microsoft.com/office/drawing/2014/main" id="{30EEF20A-1031-4031-9FFF-3EA317D56767}"/>
              </a:ext>
            </a:extLst>
          </p:cNvPr>
          <p:cNvSpPr/>
          <p:nvPr userDrawn="1"/>
        </p:nvSpPr>
        <p:spPr>
          <a:xfrm>
            <a:off x="4625579" y="1278732"/>
            <a:ext cx="415885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Tree>
    <p:extLst>
      <p:ext uri="{BB962C8B-B14F-4D97-AF65-F5344CB8AC3E}">
        <p14:creationId xmlns:p14="http://schemas.microsoft.com/office/powerpoint/2010/main" val="159638266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Qualifications 2 x 2">
    <p:spTree>
      <p:nvGrpSpPr>
        <p:cNvPr id="1" name=""/>
        <p:cNvGrpSpPr/>
        <p:nvPr/>
      </p:nvGrpSpPr>
      <p:grpSpPr>
        <a:xfrm>
          <a:off x="0" y="0"/>
          <a:ext cx="0" cy="0"/>
          <a:chOff x="0" y="0"/>
          <a:chExt cx="0" cy="0"/>
        </a:xfrm>
      </p:grpSpPr>
      <p:sp>
        <p:nvSpPr>
          <p:cNvPr id="8" name="Text Placeholder 8"/>
          <p:cNvSpPr>
            <a:spLocks noGrp="1"/>
          </p:cNvSpPr>
          <p:nvPr>
            <p:ph type="body" sz="quarter" idx="17"/>
          </p:nvPr>
        </p:nvSpPr>
        <p:spPr>
          <a:xfrm>
            <a:off x="352424" y="1393420"/>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21"/>
          </p:nvPr>
        </p:nvSpPr>
        <p:spPr>
          <a:xfrm>
            <a:off x="4633097" y="1393420"/>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Rectangle 3"/>
          <p:cNvSpPr/>
          <p:nvPr/>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5" name="Rectangle 4"/>
          <p:cNvSpPr/>
          <p:nvPr/>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7" name="Picture Placeholder 29"/>
          <p:cNvSpPr>
            <a:spLocks noGrp="1"/>
          </p:cNvSpPr>
          <p:nvPr>
            <p:ph type="pic" sz="quarter" idx="20" hasCustomPrompt="1"/>
          </p:nvPr>
        </p:nvSpPr>
        <p:spPr>
          <a:xfrm>
            <a:off x="7850727" y="1393419"/>
            <a:ext cx="933121"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0" name="Text Placeholder 8"/>
          <p:cNvSpPr>
            <a:spLocks noGrp="1"/>
          </p:cNvSpPr>
          <p:nvPr>
            <p:ph type="body" sz="quarter" idx="22"/>
          </p:nvPr>
        </p:nvSpPr>
        <p:spPr>
          <a:xfrm>
            <a:off x="352424" y="3187261"/>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23"/>
          </p:nvPr>
        </p:nvSpPr>
        <p:spPr>
          <a:xfrm>
            <a:off x="4633095" y="3187261"/>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Rectangle 11"/>
          <p:cNvSpPr/>
          <p:nvPr/>
        </p:nvSpPr>
        <p:spPr>
          <a:xfrm>
            <a:off x="352424"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13" name="Rectangle 12"/>
          <p:cNvSpPr/>
          <p:nvPr/>
        </p:nvSpPr>
        <p:spPr>
          <a:xfrm>
            <a:off x="4625847"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14" name="Picture Placeholder 29"/>
          <p:cNvSpPr>
            <a:spLocks noGrp="1"/>
          </p:cNvSpPr>
          <p:nvPr>
            <p:ph type="pic" sz="quarter" idx="24" hasCustomPrompt="1"/>
          </p:nvPr>
        </p:nvSpPr>
        <p:spPr>
          <a:xfrm>
            <a:off x="3525327" y="3187263"/>
            <a:ext cx="956187"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5" name="Picture Placeholder 29"/>
          <p:cNvSpPr>
            <a:spLocks noGrp="1"/>
          </p:cNvSpPr>
          <p:nvPr>
            <p:ph type="pic" sz="quarter" idx="25" hasCustomPrompt="1"/>
          </p:nvPr>
        </p:nvSpPr>
        <p:spPr>
          <a:xfrm>
            <a:off x="7844277" y="3186157"/>
            <a:ext cx="933120"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7" name="Picture Placeholder 29"/>
          <p:cNvSpPr>
            <a:spLocks noGrp="1"/>
          </p:cNvSpPr>
          <p:nvPr>
            <p:ph type="pic" sz="quarter" idx="19" hasCustomPrompt="1"/>
          </p:nvPr>
        </p:nvSpPr>
        <p:spPr>
          <a:xfrm>
            <a:off x="3551096" y="1397938"/>
            <a:ext cx="933680"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6" name="Rectangle 15">
            <a:extLst>
              <a:ext uri="{FF2B5EF4-FFF2-40B4-BE49-F238E27FC236}">
                <a16:creationId xmlns:a16="http://schemas.microsoft.com/office/drawing/2014/main" id="{C89EB9FE-D92D-4427-B20A-DF7BCDBAF72E}"/>
              </a:ext>
            </a:extLst>
          </p:cNvPr>
          <p:cNvSpPr/>
          <p:nvPr userDrawn="1"/>
        </p:nvSpPr>
        <p:spPr>
          <a:xfrm>
            <a:off x="352425" y="1278732"/>
            <a:ext cx="415766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20" name="Rectangle 19">
            <a:extLst>
              <a:ext uri="{FF2B5EF4-FFF2-40B4-BE49-F238E27FC236}">
                <a16:creationId xmlns:a16="http://schemas.microsoft.com/office/drawing/2014/main" id="{1708D1CB-C963-4F09-A125-B4E45A79DE6F}"/>
              </a:ext>
            </a:extLst>
          </p:cNvPr>
          <p:cNvSpPr/>
          <p:nvPr userDrawn="1"/>
        </p:nvSpPr>
        <p:spPr>
          <a:xfrm>
            <a:off x="4625579" y="1278732"/>
            <a:ext cx="415885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21" name="Rectangle 20">
            <a:extLst>
              <a:ext uri="{FF2B5EF4-FFF2-40B4-BE49-F238E27FC236}">
                <a16:creationId xmlns:a16="http://schemas.microsoft.com/office/drawing/2014/main" id="{2A3929B6-5584-4DEF-9ADD-1F1EE9D2F5D7}"/>
              </a:ext>
            </a:extLst>
          </p:cNvPr>
          <p:cNvSpPr/>
          <p:nvPr userDrawn="1"/>
        </p:nvSpPr>
        <p:spPr>
          <a:xfrm>
            <a:off x="352425" y="3077767"/>
            <a:ext cx="415766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22" name="Rectangle 21">
            <a:extLst>
              <a:ext uri="{FF2B5EF4-FFF2-40B4-BE49-F238E27FC236}">
                <a16:creationId xmlns:a16="http://schemas.microsoft.com/office/drawing/2014/main" id="{B255878C-AD10-416A-9841-5E0A36365647}"/>
              </a:ext>
            </a:extLst>
          </p:cNvPr>
          <p:cNvSpPr/>
          <p:nvPr userDrawn="1"/>
        </p:nvSpPr>
        <p:spPr>
          <a:xfrm>
            <a:off x="4625579" y="3077767"/>
            <a:ext cx="415885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Tree>
    <p:extLst>
      <p:ext uri="{BB962C8B-B14F-4D97-AF65-F5344CB8AC3E}">
        <p14:creationId xmlns:p14="http://schemas.microsoft.com/office/powerpoint/2010/main" val="362600436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3 column green line">
    <p:spTree>
      <p:nvGrpSpPr>
        <p:cNvPr id="1" name=""/>
        <p:cNvGrpSpPr/>
        <p:nvPr/>
      </p:nvGrpSpPr>
      <p:grpSpPr>
        <a:xfrm>
          <a:off x="0" y="0"/>
          <a:ext cx="0" cy="0"/>
          <a:chOff x="0" y="0"/>
          <a:chExt cx="0" cy="0"/>
        </a:xfrm>
      </p:grpSpPr>
      <p:sp>
        <p:nvSpPr>
          <p:cNvPr id="4" name="Rectangle 3"/>
          <p:cNvSpPr/>
          <p:nvPr/>
        </p:nvSpPr>
        <p:spPr>
          <a:xfrm>
            <a:off x="3208735" y="1279476"/>
            <a:ext cx="2727722"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5" name="Rectangle 4"/>
          <p:cNvSpPr/>
          <p:nvPr/>
        </p:nvSpPr>
        <p:spPr>
          <a:xfrm>
            <a:off x="352425" y="1279476"/>
            <a:ext cx="272057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6" name="Rectangle 5"/>
          <p:cNvSpPr/>
          <p:nvPr/>
        </p:nvSpPr>
        <p:spPr>
          <a:xfrm>
            <a:off x="6078132" y="1279476"/>
            <a:ext cx="272176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7" name="Text Placeholder 8"/>
          <p:cNvSpPr>
            <a:spLocks noGrp="1"/>
          </p:cNvSpPr>
          <p:nvPr>
            <p:ph type="body" sz="quarter" idx="17"/>
          </p:nvPr>
        </p:nvSpPr>
        <p:spPr>
          <a:xfrm>
            <a:off x="3208735" y="1388581"/>
            <a:ext cx="2722626"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8"/>
          </p:nvPr>
        </p:nvSpPr>
        <p:spPr>
          <a:xfrm>
            <a:off x="352425" y="1388581"/>
            <a:ext cx="272057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9"/>
          </p:nvPr>
        </p:nvSpPr>
        <p:spPr>
          <a:xfrm>
            <a:off x="6069807" y="1388581"/>
            <a:ext cx="272176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2"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0" name="Rectangle 9">
            <a:extLst>
              <a:ext uri="{FF2B5EF4-FFF2-40B4-BE49-F238E27FC236}">
                <a16:creationId xmlns:a16="http://schemas.microsoft.com/office/drawing/2014/main" id="{77D46E34-98F5-4F03-901D-A9063D7FDC41}"/>
              </a:ext>
            </a:extLst>
          </p:cNvPr>
          <p:cNvSpPr/>
          <p:nvPr userDrawn="1"/>
        </p:nvSpPr>
        <p:spPr>
          <a:xfrm>
            <a:off x="3208735" y="1279923"/>
            <a:ext cx="2727722"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13" name="Rectangle 12">
            <a:extLst>
              <a:ext uri="{FF2B5EF4-FFF2-40B4-BE49-F238E27FC236}">
                <a16:creationId xmlns:a16="http://schemas.microsoft.com/office/drawing/2014/main" id="{DE4CF6D8-C6C6-43DE-AFA5-C742B86EFBC6}"/>
              </a:ext>
            </a:extLst>
          </p:cNvPr>
          <p:cNvSpPr/>
          <p:nvPr userDrawn="1"/>
        </p:nvSpPr>
        <p:spPr>
          <a:xfrm>
            <a:off x="352425" y="1279923"/>
            <a:ext cx="2720579"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14" name="Rectangle 13">
            <a:extLst>
              <a:ext uri="{FF2B5EF4-FFF2-40B4-BE49-F238E27FC236}">
                <a16:creationId xmlns:a16="http://schemas.microsoft.com/office/drawing/2014/main" id="{6B093198-5E6B-42E8-818F-4D0A110371EC}"/>
              </a:ext>
            </a:extLst>
          </p:cNvPr>
          <p:cNvSpPr/>
          <p:nvPr userDrawn="1"/>
        </p:nvSpPr>
        <p:spPr>
          <a:xfrm>
            <a:off x="6078141" y="1279923"/>
            <a:ext cx="2721769"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Tree>
    <p:extLst>
      <p:ext uri="{BB962C8B-B14F-4D97-AF65-F5344CB8AC3E}">
        <p14:creationId xmlns:p14="http://schemas.microsoft.com/office/powerpoint/2010/main" val="63713197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4 column icon">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0"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24486258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p:cSld name="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5" name="TextBox 14"/>
          <p:cNvSpPr txBox="1"/>
          <p:nvPr/>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chemeClr val="bg1"/>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solidFill>
                  <a:schemeClr val="bg1"/>
                </a:solidFill>
              </a:defRPr>
            </a:lvl1pPr>
          </a:lstStyle>
          <a:p>
            <a:r>
              <a:rPr lang="en-US" noProof="0"/>
              <a:t>Click to edit Master title style</a:t>
            </a:r>
          </a:p>
        </p:txBody>
      </p:sp>
      <p:sp>
        <p:nvSpPr>
          <p:cNvPr id="11" name="CaseCode">
            <a:extLst>
              <a:ext uri="{FF2B5EF4-FFF2-40B4-BE49-F238E27FC236}">
                <a16:creationId xmlns:a16="http://schemas.microsoft.com/office/drawing/2014/main" id="{6AB43974-86D7-4308-A211-4C964D5F0E69}"/>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12" name="Copyright">
            <a:extLst>
              <a:ext uri="{FF2B5EF4-FFF2-40B4-BE49-F238E27FC236}">
                <a16:creationId xmlns:a16="http://schemas.microsoft.com/office/drawing/2014/main" id="{E2F35BD9-2223-4B2B-BC81-0B59F14D153F}"/>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13" name="TextBox 12">
            <a:extLst>
              <a:ext uri="{FF2B5EF4-FFF2-40B4-BE49-F238E27FC236}">
                <a16:creationId xmlns:a16="http://schemas.microsoft.com/office/drawing/2014/main" id="{59D8D0DE-4E1B-4DA6-B7CC-EC28E9B993F7}"/>
              </a:ext>
            </a:extLst>
          </p:cNvPr>
          <p:cNvSpPr txBox="1"/>
          <p:nvPr userDrawn="1"/>
        </p:nvSpPr>
        <p:spPr>
          <a:xfrm>
            <a:off x="8536782"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9DF74943-6E8D-4AFE-A846-757F97F63869}"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8" name="CaseCode">
            <a:extLst>
              <a:ext uri="{FF2B5EF4-FFF2-40B4-BE49-F238E27FC236}">
                <a16:creationId xmlns:a16="http://schemas.microsoft.com/office/drawing/2014/main" id="{6468E38D-8A3E-4597-9D1C-8ABE27FDC05D}"/>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11613347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2704FF-A6E7-0347-BF80-A196A2FF4DDF}" type="datetimeFigureOut">
              <a:rPr lang="en-US" smtClean="0"/>
              <a:t>9/3/2024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19242181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Title, subtitle, 1 column text with charts">
    <p:spTree>
      <p:nvGrpSpPr>
        <p:cNvPr id="1" name=""/>
        <p:cNvGrpSpPr/>
        <p:nvPr/>
      </p:nvGrpSpPr>
      <p:grpSpPr>
        <a:xfrm>
          <a:off x="0" y="0"/>
          <a:ext cx="0" cy="0"/>
          <a:chOff x="0" y="0"/>
          <a:chExt cx="0" cy="0"/>
        </a:xfrm>
      </p:grpSpPr>
      <p:sp>
        <p:nvSpPr>
          <p:cNvPr id="10" name="Text Placeholder 18"/>
          <p:cNvSpPr>
            <a:spLocks noGrp="1"/>
          </p:cNvSpPr>
          <p:nvPr>
            <p:ph idx="1"/>
          </p:nvPr>
        </p:nvSpPr>
        <p:spPr>
          <a:xfrm>
            <a:off x="350837" y="1249363"/>
            <a:ext cx="4153298" cy="3475037"/>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48982753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p:cSld name="1_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12"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AC186596-1BF8-45F7-821C-CC3D7546B20F}"/>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8" name="Copyright">
            <a:extLst>
              <a:ext uri="{FF2B5EF4-FFF2-40B4-BE49-F238E27FC236}">
                <a16:creationId xmlns:a16="http://schemas.microsoft.com/office/drawing/2014/main" id="{EEB08765-9C58-4727-9D28-27C20FFC69C2}"/>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0DC96896-26C5-48C3-9095-EBECDA6455E5}"/>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F0A5AD06-BCA5-4955-9AFC-AFB0932CE182}"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298614760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p:cSld name="1_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3EFB67D1-4980-43E3-A2C2-90C08FB69857}"/>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8" name="Copyright">
            <a:extLst>
              <a:ext uri="{FF2B5EF4-FFF2-40B4-BE49-F238E27FC236}">
                <a16:creationId xmlns:a16="http://schemas.microsoft.com/office/drawing/2014/main" id="{4305712A-2ED3-41CB-A000-8692447CA3FD}"/>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2F612440-5C66-48F2-8CBE-495B064C07B3}"/>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BB83749F-A781-4E95-9581-21E7FD89694C}"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4103414998"/>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p:cSld name="1_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7"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9" name="TextBox 8"/>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D5E71E44-F75B-427A-BB09-A89B94A71DAB}"/>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11" name="Copyright">
            <a:extLst>
              <a:ext uri="{FF2B5EF4-FFF2-40B4-BE49-F238E27FC236}">
                <a16:creationId xmlns:a16="http://schemas.microsoft.com/office/drawing/2014/main" id="{1416DBE8-6769-4DBF-A415-D5554F4C08D6}"/>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12" name="TextBox 11">
            <a:extLst>
              <a:ext uri="{FF2B5EF4-FFF2-40B4-BE49-F238E27FC236}">
                <a16:creationId xmlns:a16="http://schemas.microsoft.com/office/drawing/2014/main" id="{F4AD81B9-6311-4A87-859D-C59655DEB71B}"/>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F9901C50-6C2B-4953-9E03-51AF407EA88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1791479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p:cSld name="1_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527208DA-4F97-4E7A-80CF-CBE1502D2767}"/>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8" name="Copyright">
            <a:extLst>
              <a:ext uri="{FF2B5EF4-FFF2-40B4-BE49-F238E27FC236}">
                <a16:creationId xmlns:a16="http://schemas.microsoft.com/office/drawing/2014/main" id="{74A1F0D2-8BAE-4584-B642-7E5487AADB4F}"/>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4B8B23E8-098F-4EB6-8FEA-A285D2BD5B67}"/>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89C89353-6799-47CE-ADF5-2AF6E95E35A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407571593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p:cSld name="1_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39D4E3C1-E416-465F-B10F-69D7A888B67F}"/>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8" name="Copyright">
            <a:extLst>
              <a:ext uri="{FF2B5EF4-FFF2-40B4-BE49-F238E27FC236}">
                <a16:creationId xmlns:a16="http://schemas.microsoft.com/office/drawing/2014/main" id="{FDCF4116-7EC9-480D-B50B-74F4456C6492}"/>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C1998BCC-BAFD-40E1-990E-CFF496C44AD3}"/>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2C8D88B5-AC63-4D4E-9814-6788923E5002}"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357336278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p:cSld name="1_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9"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2B3F0408-1D26-4D43-9551-B6E627440965}"/>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7" name="Copyright">
            <a:extLst>
              <a:ext uri="{FF2B5EF4-FFF2-40B4-BE49-F238E27FC236}">
                <a16:creationId xmlns:a16="http://schemas.microsoft.com/office/drawing/2014/main" id="{888E31BA-AD08-4322-B60E-8320CB4BAFCF}"/>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CAF586BE-DBC4-4222-B1E0-153114B65999}"/>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D455E785-F74D-4708-97C7-B6B99DEB1021}"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109856038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p:cSld name="1_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4"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2C45DC74-0D8C-433E-A74F-F7EE763ACE76}"/>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7" name="Copyright">
            <a:extLst>
              <a:ext uri="{FF2B5EF4-FFF2-40B4-BE49-F238E27FC236}">
                <a16:creationId xmlns:a16="http://schemas.microsoft.com/office/drawing/2014/main" id="{84DD0960-5A79-4CC7-950B-3AF29C7F8317}"/>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27F92767-C633-4708-B4AF-6C499E3BA54B}"/>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1562261F-6D64-43DE-ACEC-334222ECC384}"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374090676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p:cSld name="1_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8"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9"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0" name="TextBox 19"/>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EA0FC43B-112A-41E6-B36E-537B28A2F6EC}"/>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7" name="Copyright">
            <a:extLst>
              <a:ext uri="{FF2B5EF4-FFF2-40B4-BE49-F238E27FC236}">
                <a16:creationId xmlns:a16="http://schemas.microsoft.com/office/drawing/2014/main" id="{8453507E-EE32-43D0-B8B0-7C9A252F07EF}"/>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BD061016-ABAF-4E55-8DED-0AF56581A2CA}"/>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B40D4358-40F7-4E9E-A4C6-48B8319E7DAC}"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18194597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p:cSld name="1_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4"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6667FFC9-532C-4AE7-8B92-9F3A48BDF9CB}"/>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7" name="Copyright">
            <a:extLst>
              <a:ext uri="{FF2B5EF4-FFF2-40B4-BE49-F238E27FC236}">
                <a16:creationId xmlns:a16="http://schemas.microsoft.com/office/drawing/2014/main" id="{BA851F04-32CD-407C-B758-F83B78965B2B}"/>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28442202-24D9-450D-BFED-99E71FE17E98}"/>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58A31D96-022D-46C4-A840-1EDEFEF143D6}"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24940072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589" y="204787"/>
            <a:ext cx="2598925"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66589" y="1076326"/>
            <a:ext cx="2598925"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32704FF-A6E7-0347-BF80-A196A2FF4DDF}" type="datetimeFigureOut">
              <a:rPr lang="en-US" smtClean="0"/>
              <a:t>9/3/2024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75800779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p:cSld name="1_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4"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5" name="TextBox 14"/>
          <p:cNvSpPr txBox="1"/>
          <p:nvPr/>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chemeClr val="bg1"/>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solidFill>
                  <a:schemeClr val="bg1"/>
                </a:solidFill>
              </a:defRPr>
            </a:lvl1pPr>
          </a:lstStyle>
          <a:p>
            <a:r>
              <a:rPr lang="en-US" noProof="0"/>
              <a:t>Click to edit Master title style</a:t>
            </a:r>
          </a:p>
        </p:txBody>
      </p:sp>
      <p:sp>
        <p:nvSpPr>
          <p:cNvPr id="11" name="CaseCode">
            <a:extLst>
              <a:ext uri="{FF2B5EF4-FFF2-40B4-BE49-F238E27FC236}">
                <a16:creationId xmlns:a16="http://schemas.microsoft.com/office/drawing/2014/main" id="{29494C62-5514-4C55-BAB0-AF97FB7C4AFF}"/>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12" name="Copyright">
            <a:extLst>
              <a:ext uri="{FF2B5EF4-FFF2-40B4-BE49-F238E27FC236}">
                <a16:creationId xmlns:a16="http://schemas.microsoft.com/office/drawing/2014/main" id="{7122C6DF-9F1D-4A3E-BA3D-76B7A2EDD927}"/>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18" name="TextBox 17">
            <a:extLst>
              <a:ext uri="{FF2B5EF4-FFF2-40B4-BE49-F238E27FC236}">
                <a16:creationId xmlns:a16="http://schemas.microsoft.com/office/drawing/2014/main" id="{9E166E41-6756-44E4-A22A-68E0CA231DD3}"/>
              </a:ext>
            </a:extLst>
          </p:cNvPr>
          <p:cNvSpPr txBox="1"/>
          <p:nvPr userDrawn="1"/>
        </p:nvSpPr>
        <p:spPr>
          <a:xfrm>
            <a:off x="8536782"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34023526-3B97-4F5F-931D-5600D1AE5DA9}"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130392245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cSld name="End slide">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a:xfrm>
            <a:off x="356494" y="3076575"/>
            <a:ext cx="6416447" cy="1647826"/>
          </a:xfrm>
        </p:spPr>
        <p:txBody>
          <a:bodyPr anchor="b" anchorCtr="0">
            <a:noAutofit/>
          </a:bodyPr>
          <a:lstStyle>
            <a:lvl1pPr>
              <a:lnSpc>
                <a:spcPct val="100000"/>
              </a:lnSpc>
              <a:spcAft>
                <a:spcPts val="600"/>
              </a:spcAft>
              <a:defRPr sz="675"/>
            </a:lvl1pPr>
          </a:lstStyle>
          <a:p>
            <a:pPr lvl="0"/>
            <a:r>
              <a:rPr lang="en-US" noProof="0"/>
              <a:t>Click to edit Master text styles</a:t>
            </a:r>
          </a:p>
        </p:txBody>
      </p:sp>
      <p:sp>
        <p:nvSpPr>
          <p:cNvPr id="3" name="Picture Placeholder 2"/>
          <p:cNvSpPr>
            <a:spLocks noGrp="1"/>
          </p:cNvSpPr>
          <p:nvPr>
            <p:ph type="pic" sz="quarter" idx="14" hasCustomPrompt="1"/>
          </p:nvPr>
        </p:nvSpPr>
        <p:spPr>
          <a:xfrm>
            <a:off x="7051948" y="3076575"/>
            <a:ext cx="1739627" cy="1294086"/>
          </a:xfrm>
        </p:spPr>
        <p:txBody>
          <a:bodyPr anchor="ctr" anchorCtr="0"/>
          <a:lstStyle>
            <a:lvl1pPr algn="ctr">
              <a:defRPr sz="900"/>
            </a:lvl1pPr>
          </a:lstStyle>
          <a:p>
            <a:r>
              <a:rPr lang="en-US" sz="900" noProof="0"/>
              <a:t>Insert sponsorship mark here</a:t>
            </a:r>
            <a:endParaRPr lang="en-US" noProof="0"/>
          </a:p>
        </p:txBody>
      </p:sp>
      <p:sp>
        <p:nvSpPr>
          <p:cNvPr id="8" name="Text Placeholder 7"/>
          <p:cNvSpPr>
            <a:spLocks noGrp="1"/>
          </p:cNvSpPr>
          <p:nvPr>
            <p:ph type="body" sz="quarter" idx="15"/>
          </p:nvPr>
        </p:nvSpPr>
        <p:spPr>
          <a:xfrm>
            <a:off x="7051949" y="4451610"/>
            <a:ext cx="1739626" cy="272792"/>
          </a:xfrm>
        </p:spPr>
        <p:txBody>
          <a:bodyPr anchor="b" anchorCtr="0"/>
          <a:lstStyle>
            <a:lvl1pPr>
              <a:lnSpc>
                <a:spcPct val="100000"/>
              </a:lnSpc>
              <a:defRPr sz="950"/>
            </a:lvl1pPr>
          </a:lstStyle>
          <a:p>
            <a:pPr lvl="0"/>
            <a:r>
              <a:rPr lang="en-US" noProof="0"/>
              <a:t>Click to edit Master text styles</a:t>
            </a:r>
          </a:p>
        </p:txBody>
      </p:sp>
      <p:grpSp>
        <p:nvGrpSpPr>
          <p:cNvPr id="20" name="Group 19"/>
          <p:cNvGrpSpPr>
            <a:grpSpLocks noChangeAspect="1"/>
          </p:cNvGrpSpPr>
          <p:nvPr/>
        </p:nvGrpSpPr>
        <p:grpSpPr>
          <a:xfrm>
            <a:off x="356494" y="342900"/>
            <a:ext cx="1498500" cy="280800"/>
            <a:chOff x="398463" y="404813"/>
            <a:chExt cx="1627187" cy="307976"/>
          </a:xfrm>
          <a:solidFill>
            <a:schemeClr val="tx1"/>
          </a:solidFill>
        </p:grpSpPr>
        <p:sp>
          <p:nvSpPr>
            <p:cNvPr id="21"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Rectangle 7"/>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9"/>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Rectangle 10"/>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16" name="Group 15">
            <a:extLst>
              <a:ext uri="{FF2B5EF4-FFF2-40B4-BE49-F238E27FC236}">
                <a16:creationId xmlns:a16="http://schemas.microsoft.com/office/drawing/2014/main" id="{AEEE825D-020A-4187-B096-818F9D7EC6E1}"/>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17" name="Oval 16">
              <a:extLst>
                <a:ext uri="{FF2B5EF4-FFF2-40B4-BE49-F238E27FC236}">
                  <a16:creationId xmlns:a16="http://schemas.microsoft.com/office/drawing/2014/main" id="{06B287D5-3DEE-497E-8F6F-4D179C6B5860}"/>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8" name="Freeform 6">
              <a:extLst>
                <a:ext uri="{FF2B5EF4-FFF2-40B4-BE49-F238E27FC236}">
                  <a16:creationId xmlns:a16="http://schemas.microsoft.com/office/drawing/2014/main" id="{E5D80901-DD24-4817-BEDB-BAE7810D7E56}"/>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9" name="Rectangle 18">
              <a:extLst>
                <a:ext uri="{FF2B5EF4-FFF2-40B4-BE49-F238E27FC236}">
                  <a16:creationId xmlns:a16="http://schemas.microsoft.com/office/drawing/2014/main" id="{5E3A6B8D-B034-46C7-8E42-0B361C047585}"/>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1" name="Freeform 8">
              <a:extLst>
                <a:ext uri="{FF2B5EF4-FFF2-40B4-BE49-F238E27FC236}">
                  <a16:creationId xmlns:a16="http://schemas.microsoft.com/office/drawing/2014/main" id="{1FB892DF-D86D-4929-8297-8794A5CE90B9}"/>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2" name="Rectangle 31">
              <a:extLst>
                <a:ext uri="{FF2B5EF4-FFF2-40B4-BE49-F238E27FC236}">
                  <a16:creationId xmlns:a16="http://schemas.microsoft.com/office/drawing/2014/main" id="{841B5E97-85A8-4107-BD81-ADE522E5A8B6}"/>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3" name="Rectangle 32">
              <a:extLst>
                <a:ext uri="{FF2B5EF4-FFF2-40B4-BE49-F238E27FC236}">
                  <a16:creationId xmlns:a16="http://schemas.microsoft.com/office/drawing/2014/main" id="{F80FF87B-9630-47C2-A5D5-2C65CBDAD2E6}"/>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4" name="Freeform 11">
              <a:extLst>
                <a:ext uri="{FF2B5EF4-FFF2-40B4-BE49-F238E27FC236}">
                  <a16:creationId xmlns:a16="http://schemas.microsoft.com/office/drawing/2014/main" id="{9EF3C331-FF28-458B-AD45-6B957A224B41}"/>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5" name="Freeform 12">
              <a:extLst>
                <a:ext uri="{FF2B5EF4-FFF2-40B4-BE49-F238E27FC236}">
                  <a16:creationId xmlns:a16="http://schemas.microsoft.com/office/drawing/2014/main" id="{4437906D-4AA2-4296-99A2-6F0C3D4443AA}"/>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6" name="Freeform 13">
              <a:extLst>
                <a:ext uri="{FF2B5EF4-FFF2-40B4-BE49-F238E27FC236}">
                  <a16:creationId xmlns:a16="http://schemas.microsoft.com/office/drawing/2014/main" id="{F358B2EE-37F2-43A4-B0CF-E998616AD8D4}"/>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7" name="Freeform 14">
              <a:extLst>
                <a:ext uri="{FF2B5EF4-FFF2-40B4-BE49-F238E27FC236}">
                  <a16:creationId xmlns:a16="http://schemas.microsoft.com/office/drawing/2014/main" id="{DFC07969-29DE-46E0-B447-6808F1F01429}"/>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Tree>
    <p:extLst>
      <p:ext uri="{BB962C8B-B14F-4D97-AF65-F5344CB8AC3E}">
        <p14:creationId xmlns:p14="http://schemas.microsoft.com/office/powerpoint/2010/main" val="172749518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userDrawn="1">
  <p:cSld name="Divider">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pPr lvl="0"/>
            <a:r>
              <a:rPr lang="en-US" noProof="0"/>
              <a:t>Click icon to add picture</a:t>
            </a:r>
          </a:p>
        </p:txBody>
      </p:sp>
      <p:sp>
        <p:nvSpPr>
          <p:cNvPr id="3" name="Title 1"/>
          <p:cNvSpPr>
            <a:spLocks noGrp="1"/>
          </p:cNvSpPr>
          <p:nvPr>
            <p:ph type="title"/>
          </p:nvPr>
        </p:nvSpPr>
        <p:spPr>
          <a:xfrm>
            <a:off x="685802" y="2359661"/>
            <a:ext cx="3291840" cy="2783839"/>
          </a:xfrm>
          <a:solidFill>
            <a:schemeClr val="bg1"/>
          </a:solidFill>
        </p:spPr>
        <p:txBody>
          <a:bodyPr lIns="365760" tIns="365760" rIns="365760" bIns="1280160" anchor="b">
            <a:spAutoFit/>
          </a:bodyPr>
          <a:lstStyle>
            <a:lvl1pPr>
              <a:lnSpc>
                <a:spcPct val="90000"/>
              </a:lnSpc>
              <a:defRPr lang="en-US" sz="2700" b="1" baseline="0" dirty="0">
                <a:solidFill>
                  <a:sysClr val="windowText" lastClr="000000"/>
                </a:solidFill>
                <a:latin typeface="+mn-lt"/>
              </a:defRPr>
            </a:lvl1pPr>
          </a:lstStyle>
          <a:p>
            <a:pPr lvl="0"/>
            <a:r>
              <a:rPr lang="en-US"/>
              <a:t>Click to edit Master title style</a:t>
            </a:r>
          </a:p>
        </p:txBody>
      </p:sp>
      <p:sp>
        <p:nvSpPr>
          <p:cNvPr id="4" name="Text Placeholder 4"/>
          <p:cNvSpPr>
            <a:spLocks noGrp="1"/>
          </p:cNvSpPr>
          <p:nvPr>
            <p:ph type="body" sz="quarter" idx="10"/>
          </p:nvPr>
        </p:nvSpPr>
        <p:spPr>
          <a:xfrm>
            <a:off x="685802" y="4271122"/>
            <a:ext cx="3291840" cy="872378"/>
          </a:xfrm>
        </p:spPr>
        <p:txBody>
          <a:bodyPr lIns="365760" rIns="365760"/>
          <a:lstStyle>
            <a:lvl1pPr marL="0" indent="0">
              <a:buNone/>
              <a:defRPr lang="en-US" sz="1050" baseline="0" dirty="0"/>
            </a:lvl1pPr>
          </a:lstStyle>
          <a:p>
            <a:pPr lvl="0"/>
            <a:r>
              <a:rPr lang="en-US"/>
              <a:t>Edit Master text styles</a:t>
            </a:r>
          </a:p>
        </p:txBody>
      </p:sp>
    </p:spTree>
    <p:extLst>
      <p:ext uri="{BB962C8B-B14F-4D97-AF65-F5344CB8AC3E}">
        <p14:creationId xmlns:p14="http://schemas.microsoft.com/office/powerpoint/2010/main" val="193421276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userDrawn="1">
  <p:cSld name="1_Title">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B5411CE5-8E3C-48D3-BB0B-6FADE6B05BA5}"/>
              </a:ext>
            </a:extLst>
          </p:cNvPr>
          <p:cNvGrpSpPr>
            <a:grpSpLocks noChangeAspect="1"/>
          </p:cNvGrpSpPr>
          <p:nvPr userDrawn="1"/>
        </p:nvGrpSpPr>
        <p:grpSpPr>
          <a:xfrm>
            <a:off x="7800765" y="4634825"/>
            <a:ext cx="895490" cy="167804"/>
            <a:chOff x="398463" y="404813"/>
            <a:chExt cx="1627187" cy="307976"/>
          </a:xfrm>
          <a:solidFill>
            <a:schemeClr val="tx1"/>
          </a:solidFill>
        </p:grpSpPr>
        <p:sp>
          <p:nvSpPr>
            <p:cNvPr id="10" name="Oval 9">
              <a:extLst>
                <a:ext uri="{FF2B5EF4-FFF2-40B4-BE49-F238E27FC236}">
                  <a16:creationId xmlns:a16="http://schemas.microsoft.com/office/drawing/2014/main" id="{374BF5F1-EE8E-4138-B486-AA6A7F1B068F}"/>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1" name="Freeform 6">
              <a:extLst>
                <a:ext uri="{FF2B5EF4-FFF2-40B4-BE49-F238E27FC236}">
                  <a16:creationId xmlns:a16="http://schemas.microsoft.com/office/drawing/2014/main" id="{B4B3D2F7-C2A9-4C6A-AA3C-27CB575324CE}"/>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2" name="Rectangle 11">
              <a:extLst>
                <a:ext uri="{FF2B5EF4-FFF2-40B4-BE49-F238E27FC236}">
                  <a16:creationId xmlns:a16="http://schemas.microsoft.com/office/drawing/2014/main" id="{2D6A797B-1683-46A7-91DA-81799280B40D}"/>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3" name="Freeform 8">
              <a:extLst>
                <a:ext uri="{FF2B5EF4-FFF2-40B4-BE49-F238E27FC236}">
                  <a16:creationId xmlns:a16="http://schemas.microsoft.com/office/drawing/2014/main" id="{D0453E5A-2E46-43FF-AC3D-06F05F02AB84}"/>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4" name="Rectangle 13">
              <a:extLst>
                <a:ext uri="{FF2B5EF4-FFF2-40B4-BE49-F238E27FC236}">
                  <a16:creationId xmlns:a16="http://schemas.microsoft.com/office/drawing/2014/main" id="{9B829071-4068-48AE-8A8E-1B5892F7899B}"/>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5" name="Rectangle 14">
              <a:extLst>
                <a:ext uri="{FF2B5EF4-FFF2-40B4-BE49-F238E27FC236}">
                  <a16:creationId xmlns:a16="http://schemas.microsoft.com/office/drawing/2014/main" id="{D946F746-BCAF-4593-8ADB-11FEA8C19614}"/>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6" name="Freeform 11">
              <a:extLst>
                <a:ext uri="{FF2B5EF4-FFF2-40B4-BE49-F238E27FC236}">
                  <a16:creationId xmlns:a16="http://schemas.microsoft.com/office/drawing/2014/main" id="{52DDE81D-7355-4985-BDA7-29CFF41E51BB}"/>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7" name="Freeform 12">
              <a:extLst>
                <a:ext uri="{FF2B5EF4-FFF2-40B4-BE49-F238E27FC236}">
                  <a16:creationId xmlns:a16="http://schemas.microsoft.com/office/drawing/2014/main" id="{3FECB4BE-C21A-4C97-9C6B-133961485EED}"/>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8" name="Freeform 13">
              <a:extLst>
                <a:ext uri="{FF2B5EF4-FFF2-40B4-BE49-F238E27FC236}">
                  <a16:creationId xmlns:a16="http://schemas.microsoft.com/office/drawing/2014/main" id="{7EA9869C-CB44-45D1-856D-34B00051CDB6}"/>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9" name="Freeform 14">
              <a:extLst>
                <a:ext uri="{FF2B5EF4-FFF2-40B4-BE49-F238E27FC236}">
                  <a16:creationId xmlns:a16="http://schemas.microsoft.com/office/drawing/2014/main" id="{0357C012-34E2-4A6A-A2BD-2AC496F789CE}"/>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
        <p:nvSpPr>
          <p:cNvPr id="2" name="Title 1"/>
          <p:cNvSpPr>
            <a:spLocks noGrp="1"/>
          </p:cNvSpPr>
          <p:nvPr>
            <p:ph type="title"/>
          </p:nvPr>
        </p:nvSpPr>
        <p:spPr>
          <a:xfrm>
            <a:off x="685802" y="3723978"/>
            <a:ext cx="3305755" cy="673487"/>
          </a:xfrm>
        </p:spPr>
        <p:txBody>
          <a:bodyPr anchor="b"/>
          <a:lstStyle>
            <a:lvl1pPr>
              <a:lnSpc>
                <a:spcPct val="85000"/>
              </a:lnSpc>
              <a:defRPr sz="2100" b="1" baseline="0">
                <a:latin typeface="+mn-lt"/>
              </a:defRPr>
            </a:lvl1pPr>
          </a:lstStyle>
          <a:p>
            <a:r>
              <a:rPr lang="en-US"/>
              <a:t>Click to edit Master title style</a:t>
            </a:r>
          </a:p>
        </p:txBody>
      </p:sp>
      <p:sp>
        <p:nvSpPr>
          <p:cNvPr id="6" name="Text Placeholder 9"/>
          <p:cNvSpPr>
            <a:spLocks noGrp="1"/>
          </p:cNvSpPr>
          <p:nvPr>
            <p:ph type="body" sz="quarter" idx="16"/>
          </p:nvPr>
        </p:nvSpPr>
        <p:spPr>
          <a:xfrm>
            <a:off x="685802" y="4455498"/>
            <a:ext cx="3305755" cy="358657"/>
          </a:xfrm>
        </p:spPr>
        <p:txBody>
          <a:bodyPr/>
          <a:lstStyle>
            <a:lvl1pPr marL="0" indent="0">
              <a:buNone/>
              <a:defRPr lang="en-US" sz="900" dirty="0"/>
            </a:lvl1pPr>
          </a:lstStyle>
          <a:p>
            <a:pPr lvl="0"/>
            <a:r>
              <a:rPr lang="en-US"/>
              <a:t>Edit Master text styles</a:t>
            </a:r>
          </a:p>
        </p:txBody>
      </p:sp>
      <p:sp>
        <p:nvSpPr>
          <p:cNvPr id="7" name="Text Placeholder 9"/>
          <p:cNvSpPr>
            <a:spLocks noGrp="1"/>
          </p:cNvSpPr>
          <p:nvPr>
            <p:ph type="body" sz="quarter" idx="17"/>
          </p:nvPr>
        </p:nvSpPr>
        <p:spPr>
          <a:xfrm>
            <a:off x="685802" y="3438907"/>
            <a:ext cx="3305755" cy="261215"/>
          </a:xfrm>
        </p:spPr>
        <p:txBody>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lvl="0"/>
            <a:r>
              <a:rPr lang="en-US"/>
              <a:t>Edit Master text styles</a:t>
            </a:r>
          </a:p>
        </p:txBody>
      </p:sp>
      <p:sp>
        <p:nvSpPr>
          <p:cNvPr id="8" name="Picture Placeholder 7"/>
          <p:cNvSpPr>
            <a:spLocks noGrp="1"/>
          </p:cNvSpPr>
          <p:nvPr>
            <p:ph type="pic" sz="quarter" idx="19"/>
          </p:nvPr>
        </p:nvSpPr>
        <p:spPr>
          <a:xfrm>
            <a:off x="3991556" y="0"/>
            <a:ext cx="5152444" cy="5143500"/>
          </a:xfrm>
        </p:spPr>
        <p:txBody>
          <a:bodyPr anchor="ctr"/>
          <a:lstStyle>
            <a:lvl1pPr marL="0" indent="0" algn="ctr">
              <a:buNone/>
              <a:defRPr/>
            </a:lvl1pPr>
          </a:lstStyle>
          <a:p>
            <a:pPr lvl="0"/>
            <a:r>
              <a:rPr lang="en-US" noProof="0"/>
              <a:t>Click icon to add picture</a:t>
            </a:r>
          </a:p>
        </p:txBody>
      </p:sp>
    </p:spTree>
    <p:extLst>
      <p:ext uri="{BB962C8B-B14F-4D97-AF65-F5344CB8AC3E}">
        <p14:creationId xmlns:p14="http://schemas.microsoft.com/office/powerpoint/2010/main" val="4199796858"/>
      </p:ext>
    </p:extLst>
  </p:cSld>
  <p:clrMapOvr>
    <a:masterClrMapping/>
  </p:clrMapOvr>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1_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rIns="0"/>
          <a:lstStyle>
            <a:lvl1pPr>
              <a:defRPr lang="en-US" sz="2700" spc="-56" dirty="0">
                <a:latin typeface="+mj-lt"/>
              </a:defRPr>
            </a:lvl1pPr>
          </a:lstStyle>
          <a:p>
            <a:pPr lvl="0"/>
            <a:r>
              <a:rPr lang="en-US"/>
              <a:t>Click to edit Master title style</a:t>
            </a:r>
          </a:p>
        </p:txBody>
      </p:sp>
      <p:sp>
        <p:nvSpPr>
          <p:cNvPr id="4" name="Text Placeholder 4"/>
          <p:cNvSpPr>
            <a:spLocks noGrp="1"/>
          </p:cNvSpPr>
          <p:nvPr>
            <p:ph type="body" sz="quarter" idx="16"/>
          </p:nvPr>
        </p:nvSpPr>
        <p:spPr>
          <a:xfrm>
            <a:off x="685801" y="2057400"/>
            <a:ext cx="2516981" cy="877491"/>
          </a:xfrm>
        </p:spPr>
        <p:txBody>
          <a:bodyPr/>
          <a:lstStyle>
            <a:lvl1pPr marL="0" indent="0">
              <a:lnSpc>
                <a:spcPct val="130000"/>
              </a:lnSpc>
              <a:buNone/>
              <a:defRPr sz="900" baseline="0"/>
            </a:lvl1pPr>
          </a:lstStyle>
          <a:p>
            <a:pPr lvl="0"/>
            <a:r>
              <a:rPr lang="en-US"/>
              <a:t>Edit Master text styles</a:t>
            </a:r>
          </a:p>
        </p:txBody>
      </p:sp>
    </p:spTree>
    <p:extLst>
      <p:ext uri="{BB962C8B-B14F-4D97-AF65-F5344CB8AC3E}">
        <p14:creationId xmlns:p14="http://schemas.microsoft.com/office/powerpoint/2010/main" val="184240660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1_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rIns="0"/>
          <a:lstStyle>
            <a:lvl1pPr>
              <a:defRPr lang="en-US" sz="2700" spc="-56" dirty="0">
                <a:latin typeface="+mj-lt"/>
              </a:defRPr>
            </a:lvl1pPr>
          </a:lstStyle>
          <a:p>
            <a:pPr lvl="0"/>
            <a:r>
              <a:rPr lang="en-US"/>
              <a:t>Click to edit Master title style</a:t>
            </a:r>
          </a:p>
        </p:txBody>
      </p:sp>
      <p:sp>
        <p:nvSpPr>
          <p:cNvPr id="8" name="Text Placeholder 5"/>
          <p:cNvSpPr>
            <a:spLocks noGrp="1"/>
          </p:cNvSpPr>
          <p:nvPr>
            <p:ph type="body" sz="quarter" idx="15"/>
          </p:nvPr>
        </p:nvSpPr>
        <p:spPr>
          <a:xfrm>
            <a:off x="686228" y="349758"/>
            <a:ext cx="2516886" cy="152400"/>
          </a:xfrm>
        </p:spPr>
        <p:txBody>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lvl="0"/>
            <a:r>
              <a:rPr lang="en-US"/>
              <a:t>Edit Master text styles</a:t>
            </a:r>
          </a:p>
        </p:txBody>
      </p:sp>
      <p:sp>
        <p:nvSpPr>
          <p:cNvPr id="5" name="Text Placeholder 4"/>
          <p:cNvSpPr>
            <a:spLocks noGrp="1"/>
          </p:cNvSpPr>
          <p:nvPr>
            <p:ph type="body" sz="quarter" idx="16"/>
          </p:nvPr>
        </p:nvSpPr>
        <p:spPr>
          <a:xfrm>
            <a:off x="685801" y="2057400"/>
            <a:ext cx="2516981" cy="877491"/>
          </a:xfrm>
        </p:spPr>
        <p:txBody>
          <a:bodyPr/>
          <a:lstStyle>
            <a:lvl1pPr marL="0" indent="0">
              <a:lnSpc>
                <a:spcPct val="130000"/>
              </a:lnSpc>
              <a:buNone/>
              <a:defRPr sz="900" baseline="0"/>
            </a:lvl1pPr>
          </a:lstStyle>
          <a:p>
            <a:pPr lvl="0"/>
            <a:r>
              <a:rPr lang="en-US"/>
              <a:t>Edit Master text styles</a:t>
            </a:r>
          </a:p>
        </p:txBody>
      </p:sp>
    </p:spTree>
    <p:extLst>
      <p:ext uri="{BB962C8B-B14F-4D97-AF65-F5344CB8AC3E}">
        <p14:creationId xmlns:p14="http://schemas.microsoft.com/office/powerpoint/2010/main" val="118035833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1_Master Blocker">
    <p:bg>
      <p:bgPr>
        <a:solidFill>
          <a:schemeClr val="accent2"/>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6AD4B15-ECC8-4DE3-86F6-E591754FE007}"/>
              </a:ext>
            </a:extLst>
          </p:cNvPr>
          <p:cNvSpPr txBox="1">
            <a:spLocks noChangeArrowheads="1"/>
          </p:cNvSpPr>
          <p:nvPr userDrawn="1"/>
        </p:nvSpPr>
        <p:spPr bwMode="auto">
          <a:xfrm>
            <a:off x="685800" y="913210"/>
            <a:ext cx="7772400" cy="3485570"/>
          </a:xfrm>
          <a:prstGeom prst="rect">
            <a:avLst/>
          </a:prstGeom>
          <a:noFill/>
          <a:ln>
            <a:noFill/>
          </a:ln>
        </p:spPr>
        <p:txBody>
          <a:bodyPr>
            <a:spAutoFit/>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algn="ctr" eaLnBrk="1" hangingPunct="1">
              <a:defRPr/>
            </a:pPr>
            <a:r>
              <a:rPr lang="en-US" altLang="en-US" sz="8625" b="1"/>
              <a:t>Do not use this layout</a:t>
            </a:r>
          </a:p>
          <a:p>
            <a:pPr algn="ctr" eaLnBrk="1" hangingPunct="1">
              <a:defRPr/>
            </a:pPr>
            <a:endParaRPr lang="en-US" altLang="en-US" sz="2400" b="1"/>
          </a:p>
          <a:p>
            <a:pPr algn="ctr" eaLnBrk="1" hangingPunct="1">
              <a:defRPr/>
            </a:pPr>
            <a:r>
              <a:rPr lang="en-US" altLang="en-US" sz="2400"/>
              <a:t>Delete any master slides that occur after this layout</a:t>
            </a:r>
          </a:p>
        </p:txBody>
      </p:sp>
    </p:spTree>
    <p:extLst>
      <p:ext uri="{BB962C8B-B14F-4D97-AF65-F5344CB8AC3E}">
        <p14:creationId xmlns:p14="http://schemas.microsoft.com/office/powerpoint/2010/main" val="359123034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1_Title Slide - Black">
    <p:bg bwMode="gray">
      <p:bgPr>
        <a:blipFill dpi="0" rotWithShape="0">
          <a:blip r:embed="rId2"/>
          <a:srcRect/>
          <a:stretch>
            <a:fillRect/>
          </a:stretch>
        </a:blip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B0A2874C-71FF-4857-A3BB-59351B72B17A}"/>
              </a:ext>
            </a:extLst>
          </p:cNvPr>
          <p:cNvGrpSpPr>
            <a:grpSpLocks noChangeAspect="1"/>
          </p:cNvGrpSpPr>
          <p:nvPr userDrawn="1"/>
        </p:nvGrpSpPr>
        <p:grpSpPr>
          <a:xfrm>
            <a:off x="352425" y="343321"/>
            <a:ext cx="1498500" cy="280800"/>
            <a:chOff x="398463" y="404813"/>
            <a:chExt cx="1627187" cy="307976"/>
          </a:xfrm>
          <a:solidFill>
            <a:schemeClr val="tx1"/>
          </a:solidFill>
        </p:grpSpPr>
        <p:sp>
          <p:nvSpPr>
            <p:cNvPr id="7" name="Oval 6">
              <a:extLst>
                <a:ext uri="{FF2B5EF4-FFF2-40B4-BE49-F238E27FC236}">
                  <a16:creationId xmlns:a16="http://schemas.microsoft.com/office/drawing/2014/main" id="{CA2517F8-2326-436E-ADB5-820DE25845DC}"/>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8" name="Freeform 6">
              <a:extLst>
                <a:ext uri="{FF2B5EF4-FFF2-40B4-BE49-F238E27FC236}">
                  <a16:creationId xmlns:a16="http://schemas.microsoft.com/office/drawing/2014/main" id="{7AA04D2C-5DC5-4CC2-A243-5A240810E536}"/>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9" name="Rectangle 8">
              <a:extLst>
                <a:ext uri="{FF2B5EF4-FFF2-40B4-BE49-F238E27FC236}">
                  <a16:creationId xmlns:a16="http://schemas.microsoft.com/office/drawing/2014/main" id="{F929ED5F-D402-4DF4-9195-63EDA27F6434}"/>
                </a:ext>
              </a:extLst>
            </p:cNvPr>
            <p:cNvSpPr>
              <a:spLocks noChangeArrowheads="1"/>
            </p:cNvSpPr>
            <p:nvPr/>
          </p:nvSpPr>
          <p:spPr bwMode="auto">
            <a:xfrm>
              <a:off x="906463" y="404813"/>
              <a:ext cx="74612" cy="303213"/>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0" name="Freeform 8">
              <a:extLst>
                <a:ext uri="{FF2B5EF4-FFF2-40B4-BE49-F238E27FC236}">
                  <a16:creationId xmlns:a16="http://schemas.microsoft.com/office/drawing/2014/main" id="{624BFC75-AA67-4D94-8DD0-1A95CDDC9E55}"/>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1" name="Rectangle 10">
              <a:extLst>
                <a:ext uri="{FF2B5EF4-FFF2-40B4-BE49-F238E27FC236}">
                  <a16:creationId xmlns:a16="http://schemas.microsoft.com/office/drawing/2014/main" id="{ED32A874-9FC9-4FA3-A704-1E5C2127324C}"/>
                </a:ext>
              </a:extLst>
            </p:cNvPr>
            <p:cNvSpPr>
              <a:spLocks noChangeArrowheads="1"/>
            </p:cNvSpPr>
            <p:nvPr/>
          </p:nvSpPr>
          <p:spPr bwMode="auto">
            <a:xfrm>
              <a:off x="1257300" y="482601"/>
              <a:ext cx="74612" cy="225425"/>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2" name="Rectangle 11">
              <a:extLst>
                <a:ext uri="{FF2B5EF4-FFF2-40B4-BE49-F238E27FC236}">
                  <a16:creationId xmlns:a16="http://schemas.microsoft.com/office/drawing/2014/main" id="{626305AC-5598-4E87-ABE1-87FA67A024E0}"/>
                </a:ext>
              </a:extLst>
            </p:cNvPr>
            <p:cNvSpPr>
              <a:spLocks noChangeArrowheads="1"/>
            </p:cNvSpPr>
            <p:nvPr/>
          </p:nvSpPr>
          <p:spPr bwMode="auto">
            <a:xfrm>
              <a:off x="1257300" y="404813"/>
              <a:ext cx="74612" cy="50800"/>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3" name="Freeform 11">
              <a:extLst>
                <a:ext uri="{FF2B5EF4-FFF2-40B4-BE49-F238E27FC236}">
                  <a16:creationId xmlns:a16="http://schemas.microsoft.com/office/drawing/2014/main" id="{B6DF0A98-3569-445E-B476-8D129FE26719}"/>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4" name="Freeform 12">
              <a:extLst>
                <a:ext uri="{FF2B5EF4-FFF2-40B4-BE49-F238E27FC236}">
                  <a16:creationId xmlns:a16="http://schemas.microsoft.com/office/drawing/2014/main" id="{6AF0E3EC-0CEF-4127-8BF6-28A765431309}"/>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5" name="Freeform 13">
              <a:extLst>
                <a:ext uri="{FF2B5EF4-FFF2-40B4-BE49-F238E27FC236}">
                  <a16:creationId xmlns:a16="http://schemas.microsoft.com/office/drawing/2014/main" id="{567496B7-01F7-4600-9A72-EBA70C951AA6}"/>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6" name="Freeform 14">
              <a:extLst>
                <a:ext uri="{FF2B5EF4-FFF2-40B4-BE49-F238E27FC236}">
                  <a16:creationId xmlns:a16="http://schemas.microsoft.com/office/drawing/2014/main" id="{F53391ED-4779-4CF3-A400-6B20E0A8A5D0}"/>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
        <p:nvSpPr>
          <p:cNvPr id="3" name="Subtitle 2"/>
          <p:cNvSpPr>
            <a:spLocks noGrp="1"/>
          </p:cNvSpPr>
          <p:nvPr>
            <p:ph type="subTitle" idx="1"/>
          </p:nvPr>
        </p:nvSpPr>
        <p:spPr bwMode="gray">
          <a:xfrm>
            <a:off x="356401" y="4383885"/>
            <a:ext cx="4194008" cy="379234"/>
          </a:xfrm>
          <a:prstGeom prst="rect">
            <a:avLst/>
          </a:prstGeom>
        </p:spPr>
        <p:txBody>
          <a:bodyPr anchor="b" anchorCtr="0"/>
          <a:lstStyle>
            <a:lvl1pPr marL="0" indent="0" algn="l">
              <a:lnSpc>
                <a:spcPct val="100000"/>
              </a:lnSpc>
              <a:spcAft>
                <a:spcPts val="0"/>
              </a:spcAft>
              <a:buNone/>
              <a:defRPr sz="1350" b="1">
                <a:solidFill>
                  <a:schemeClr val="bg1"/>
                </a:solidFill>
              </a:defRPr>
            </a:lvl1pPr>
            <a:lvl2pPr marL="0" indent="0" algn="l">
              <a:buNone/>
              <a:defRPr sz="1200" b="0">
                <a:solidFill>
                  <a:schemeClr val="bg1"/>
                </a:solidFill>
              </a:defRPr>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
        <p:nvSpPr>
          <p:cNvPr id="33" name="Picture Placeholder 8"/>
          <p:cNvSpPr>
            <a:spLocks noGrp="1"/>
          </p:cNvSpPr>
          <p:nvPr>
            <p:ph type="pic" sz="quarter" idx="11"/>
          </p:nvPr>
        </p:nvSpPr>
        <p:spPr>
          <a:xfrm>
            <a:off x="2545287" y="545696"/>
            <a:ext cx="4050000" cy="4050000"/>
          </a:xfrm>
          <a:prstGeom prst="rect">
            <a:avLst/>
          </a:prstGeom>
        </p:spPr>
        <p:txBody>
          <a:bodyPr/>
          <a:lstStyle/>
          <a:p>
            <a:pPr lvl="0"/>
            <a:r>
              <a:rPr lang="en-US" noProof="0"/>
              <a:t>Click icon to add picture</a:t>
            </a:r>
          </a:p>
        </p:txBody>
      </p:sp>
    </p:spTree>
    <p:extLst>
      <p:ext uri="{BB962C8B-B14F-4D97-AF65-F5344CB8AC3E}">
        <p14:creationId xmlns:p14="http://schemas.microsoft.com/office/powerpoint/2010/main" val="302874"/>
      </p:ext>
    </p:extLst>
  </p:cSld>
  <p:clrMapOvr>
    <a:overrideClrMapping bg1="lt1" tx1="dk1" bg2="lt2" tx2="dk2" accent1="accent1" accent2="accent2" accent3="accent3" accent4="accent4" accent5="accent5" accent6="accent6" hlink="hlink" folHlink="folHlink"/>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1_Title Slide - White">
    <p:bg bwMode="gray">
      <p:bgPr>
        <a:solidFill>
          <a:schemeClr val="bg1"/>
        </a:soli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64EC7C5B-E67F-4A8C-9A83-F1921FFC2C90}"/>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7" name="Oval 6">
              <a:extLst>
                <a:ext uri="{FF2B5EF4-FFF2-40B4-BE49-F238E27FC236}">
                  <a16:creationId xmlns:a16="http://schemas.microsoft.com/office/drawing/2014/main" id="{4E182BD4-3036-473E-8CE6-2C2989BECE6F}"/>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8" name="Freeform 6">
              <a:extLst>
                <a:ext uri="{FF2B5EF4-FFF2-40B4-BE49-F238E27FC236}">
                  <a16:creationId xmlns:a16="http://schemas.microsoft.com/office/drawing/2014/main" id="{08302483-7AD4-4CD0-B6A6-F88A473AD6F5}"/>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9" name="Rectangle 8">
              <a:extLst>
                <a:ext uri="{FF2B5EF4-FFF2-40B4-BE49-F238E27FC236}">
                  <a16:creationId xmlns:a16="http://schemas.microsoft.com/office/drawing/2014/main" id="{B1CA6427-30E5-41AD-BE09-46D145DA0AC3}"/>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0" name="Freeform 8">
              <a:extLst>
                <a:ext uri="{FF2B5EF4-FFF2-40B4-BE49-F238E27FC236}">
                  <a16:creationId xmlns:a16="http://schemas.microsoft.com/office/drawing/2014/main" id="{6160B9AA-6820-4468-9477-8F576A39ACF9}"/>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1" name="Rectangle 10">
              <a:extLst>
                <a:ext uri="{FF2B5EF4-FFF2-40B4-BE49-F238E27FC236}">
                  <a16:creationId xmlns:a16="http://schemas.microsoft.com/office/drawing/2014/main" id="{29B8043C-42ED-4BB5-B0EE-730023680A18}"/>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2" name="Rectangle 11">
              <a:extLst>
                <a:ext uri="{FF2B5EF4-FFF2-40B4-BE49-F238E27FC236}">
                  <a16:creationId xmlns:a16="http://schemas.microsoft.com/office/drawing/2014/main" id="{EA60D049-414F-4E0A-8DFC-59DC846E64C5}"/>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3" name="Freeform 11">
              <a:extLst>
                <a:ext uri="{FF2B5EF4-FFF2-40B4-BE49-F238E27FC236}">
                  <a16:creationId xmlns:a16="http://schemas.microsoft.com/office/drawing/2014/main" id="{843E8D21-39D0-4E03-B34F-F59F311208EF}"/>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4" name="Freeform 12">
              <a:extLst>
                <a:ext uri="{FF2B5EF4-FFF2-40B4-BE49-F238E27FC236}">
                  <a16:creationId xmlns:a16="http://schemas.microsoft.com/office/drawing/2014/main" id="{EA7B3C6C-8C3F-44C7-ADE3-9C9311624139}"/>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5" name="Freeform 13">
              <a:extLst>
                <a:ext uri="{FF2B5EF4-FFF2-40B4-BE49-F238E27FC236}">
                  <a16:creationId xmlns:a16="http://schemas.microsoft.com/office/drawing/2014/main" id="{85CA8D4D-E813-4287-9F04-46B4E9D0175A}"/>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6" name="Freeform 14">
              <a:extLst>
                <a:ext uri="{FF2B5EF4-FFF2-40B4-BE49-F238E27FC236}">
                  <a16:creationId xmlns:a16="http://schemas.microsoft.com/office/drawing/2014/main" id="{05D5C959-1614-41C1-93AB-7761D8E06207}"/>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
        <p:nvSpPr>
          <p:cNvPr id="3" name="Subtitle 2"/>
          <p:cNvSpPr>
            <a:spLocks noGrp="1"/>
          </p:cNvSpPr>
          <p:nvPr>
            <p:ph type="subTitle" idx="1"/>
          </p:nvPr>
        </p:nvSpPr>
        <p:spPr bwMode="gray">
          <a:xfrm>
            <a:off x="356495" y="4383885"/>
            <a:ext cx="4195761" cy="379234"/>
          </a:xfrm>
          <a:prstGeom prst="rect">
            <a:avLst/>
          </a:prstGeom>
        </p:spPr>
        <p:txBody>
          <a:bodyPr anchor="b" anchorCtr="0"/>
          <a:lstStyle>
            <a:lvl1pPr marL="0" indent="0" algn="l">
              <a:lnSpc>
                <a:spcPct val="100000"/>
              </a:lnSpc>
              <a:spcAft>
                <a:spcPts val="0"/>
              </a:spcAft>
              <a:buNone/>
              <a:defRPr sz="1350" b="1">
                <a:solidFill>
                  <a:schemeClr val="tx1"/>
                </a:solidFill>
              </a:defRPr>
            </a:lvl1pPr>
            <a:lvl2pPr marL="0" indent="0" algn="l">
              <a:buNone/>
              <a:defRPr sz="1200" b="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
        <p:nvSpPr>
          <p:cNvPr id="30" name="Picture Placeholder 8"/>
          <p:cNvSpPr>
            <a:spLocks noGrp="1"/>
          </p:cNvSpPr>
          <p:nvPr>
            <p:ph type="pic" sz="quarter" idx="11"/>
          </p:nvPr>
        </p:nvSpPr>
        <p:spPr>
          <a:xfrm>
            <a:off x="2545287" y="545696"/>
            <a:ext cx="4050000" cy="4050000"/>
          </a:xfrm>
          <a:prstGeom prst="rect">
            <a:avLst/>
          </a:prstGeom>
        </p:spPr>
        <p:txBody>
          <a:bodyPr/>
          <a:lstStyle/>
          <a:p>
            <a:pPr lvl="0"/>
            <a:r>
              <a:rPr lang="en-US" noProof="0"/>
              <a:t>Click icon to add picture</a:t>
            </a:r>
          </a:p>
        </p:txBody>
      </p:sp>
    </p:spTree>
    <p:extLst>
      <p:ext uri="{BB962C8B-B14F-4D97-AF65-F5344CB8AC3E}">
        <p14:creationId xmlns:p14="http://schemas.microsoft.com/office/powerpoint/2010/main" val="139445809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1_Title Slide - Circle Black">
    <p:bg bwMode="gray">
      <p:bgPr>
        <a:blipFill dpi="0" rotWithShape="0">
          <a:blip r:embed="rId2"/>
          <a:srcRect/>
          <a:stretch>
            <a:fillRect/>
          </a:stretch>
        </a:blip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ECF1BDC4-BF50-4A99-BDF8-332514884DEA}"/>
              </a:ext>
            </a:extLst>
          </p:cNvPr>
          <p:cNvGrpSpPr>
            <a:grpSpLocks noChangeAspect="1"/>
          </p:cNvGrpSpPr>
          <p:nvPr userDrawn="1"/>
        </p:nvGrpSpPr>
        <p:grpSpPr>
          <a:xfrm>
            <a:off x="352425" y="343321"/>
            <a:ext cx="1498500" cy="280800"/>
            <a:chOff x="398463" y="404813"/>
            <a:chExt cx="1627187" cy="307976"/>
          </a:xfrm>
          <a:solidFill>
            <a:schemeClr val="tx1"/>
          </a:solidFill>
        </p:grpSpPr>
        <p:sp>
          <p:nvSpPr>
            <p:cNvPr id="7" name="Oval 6">
              <a:extLst>
                <a:ext uri="{FF2B5EF4-FFF2-40B4-BE49-F238E27FC236}">
                  <a16:creationId xmlns:a16="http://schemas.microsoft.com/office/drawing/2014/main" id="{F34E46F4-2C4C-4230-BD93-EEB0FD1E3ABA}"/>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8" name="Freeform 6">
              <a:extLst>
                <a:ext uri="{FF2B5EF4-FFF2-40B4-BE49-F238E27FC236}">
                  <a16:creationId xmlns:a16="http://schemas.microsoft.com/office/drawing/2014/main" id="{F06CDF8B-518B-4A4C-9E2B-D4E71928C7BC}"/>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9" name="Rectangle 8">
              <a:extLst>
                <a:ext uri="{FF2B5EF4-FFF2-40B4-BE49-F238E27FC236}">
                  <a16:creationId xmlns:a16="http://schemas.microsoft.com/office/drawing/2014/main" id="{71318A23-BAAC-4E13-9E53-6D4F48A5252D}"/>
                </a:ext>
              </a:extLst>
            </p:cNvPr>
            <p:cNvSpPr>
              <a:spLocks noChangeArrowheads="1"/>
            </p:cNvSpPr>
            <p:nvPr/>
          </p:nvSpPr>
          <p:spPr bwMode="auto">
            <a:xfrm>
              <a:off x="906463" y="404813"/>
              <a:ext cx="74612" cy="303213"/>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0" name="Freeform 8">
              <a:extLst>
                <a:ext uri="{FF2B5EF4-FFF2-40B4-BE49-F238E27FC236}">
                  <a16:creationId xmlns:a16="http://schemas.microsoft.com/office/drawing/2014/main" id="{51D243F9-AAC1-4414-885F-86DB2BBC5B7C}"/>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1" name="Rectangle 10">
              <a:extLst>
                <a:ext uri="{FF2B5EF4-FFF2-40B4-BE49-F238E27FC236}">
                  <a16:creationId xmlns:a16="http://schemas.microsoft.com/office/drawing/2014/main" id="{017BDEAB-CF9C-43A0-8C84-EB659788F81A}"/>
                </a:ext>
              </a:extLst>
            </p:cNvPr>
            <p:cNvSpPr>
              <a:spLocks noChangeArrowheads="1"/>
            </p:cNvSpPr>
            <p:nvPr/>
          </p:nvSpPr>
          <p:spPr bwMode="auto">
            <a:xfrm>
              <a:off x="1257300" y="482601"/>
              <a:ext cx="74612" cy="225425"/>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2" name="Rectangle 11">
              <a:extLst>
                <a:ext uri="{FF2B5EF4-FFF2-40B4-BE49-F238E27FC236}">
                  <a16:creationId xmlns:a16="http://schemas.microsoft.com/office/drawing/2014/main" id="{A4ED67AA-0228-4472-8983-16613E1C4D45}"/>
                </a:ext>
              </a:extLst>
            </p:cNvPr>
            <p:cNvSpPr>
              <a:spLocks noChangeArrowheads="1"/>
            </p:cNvSpPr>
            <p:nvPr/>
          </p:nvSpPr>
          <p:spPr bwMode="auto">
            <a:xfrm>
              <a:off x="1257300" y="404813"/>
              <a:ext cx="74612" cy="50800"/>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3" name="Freeform 11">
              <a:extLst>
                <a:ext uri="{FF2B5EF4-FFF2-40B4-BE49-F238E27FC236}">
                  <a16:creationId xmlns:a16="http://schemas.microsoft.com/office/drawing/2014/main" id="{DA12FFCD-D59B-44DA-B2DB-1D914DF009DF}"/>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4" name="Freeform 12">
              <a:extLst>
                <a:ext uri="{FF2B5EF4-FFF2-40B4-BE49-F238E27FC236}">
                  <a16:creationId xmlns:a16="http://schemas.microsoft.com/office/drawing/2014/main" id="{92AC4719-1458-4D68-A8CB-2663C1AC6E81}"/>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5" name="Freeform 13">
              <a:extLst>
                <a:ext uri="{FF2B5EF4-FFF2-40B4-BE49-F238E27FC236}">
                  <a16:creationId xmlns:a16="http://schemas.microsoft.com/office/drawing/2014/main" id="{F0C54180-2A51-475F-8EF2-36C6028AD9DE}"/>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6" name="Freeform 14">
              <a:extLst>
                <a:ext uri="{FF2B5EF4-FFF2-40B4-BE49-F238E27FC236}">
                  <a16:creationId xmlns:a16="http://schemas.microsoft.com/office/drawing/2014/main" id="{A30F77FF-08C3-40CD-B4BB-ED99A7D57B43}"/>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
        <p:nvSpPr>
          <p:cNvPr id="2" name="Title 1"/>
          <p:cNvSpPr>
            <a:spLocks noGrp="1"/>
          </p:cNvSpPr>
          <p:nvPr>
            <p:ph type="ctrTitle"/>
          </p:nvPr>
        </p:nvSpPr>
        <p:spPr bwMode="gray">
          <a:xfrm>
            <a:off x="3157612" y="1147838"/>
            <a:ext cx="2835000" cy="2835000"/>
          </a:xfrm>
          <a:prstGeom prst="ellipse">
            <a:avLst/>
          </a:prstGeom>
          <a:ln w="25400">
            <a:solidFill>
              <a:schemeClr val="accent1"/>
            </a:solidFill>
          </a:ln>
        </p:spPr>
        <p:txBody>
          <a:bodyPr lIns="108000" tIns="108000" rIns="108000" bIns="108000" anchor="ctr">
            <a:normAutofit/>
          </a:bodyPr>
          <a:lstStyle>
            <a:lvl1pPr algn="ctr">
              <a:lnSpc>
                <a:spcPts val="2850"/>
              </a:lnSpc>
              <a:defRPr sz="2400" b="0">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01" y="4383885"/>
            <a:ext cx="4194008" cy="379234"/>
          </a:xfrm>
          <a:prstGeom prst="rect">
            <a:avLst/>
          </a:prstGeom>
        </p:spPr>
        <p:txBody>
          <a:bodyPr anchor="b" anchorCtr="0"/>
          <a:lstStyle>
            <a:lvl1pPr marL="0" indent="0" algn="l">
              <a:lnSpc>
                <a:spcPct val="100000"/>
              </a:lnSpc>
              <a:spcAft>
                <a:spcPts val="0"/>
              </a:spcAft>
              <a:buNone/>
              <a:defRPr sz="1200">
                <a:solidFill>
                  <a:schemeClr val="bg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Tree>
    <p:extLst>
      <p:ext uri="{BB962C8B-B14F-4D97-AF65-F5344CB8AC3E}">
        <p14:creationId xmlns:p14="http://schemas.microsoft.com/office/powerpoint/2010/main" val="4286366821"/>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32704FF-A6E7-0347-BF80-A196A2FF4DDF}" type="datetimeFigureOut">
              <a:rPr lang="en-US" smtClean="0"/>
              <a:t>9/3/2024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44108086"/>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1_Title Slide - Circle White">
    <p:bg bwMode="gray">
      <p:bgPr>
        <a:solidFill>
          <a:schemeClr val="bg1"/>
        </a:soli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E45274C0-AE54-4E1B-8540-7134A30332DD}"/>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7" name="Oval 6">
              <a:extLst>
                <a:ext uri="{FF2B5EF4-FFF2-40B4-BE49-F238E27FC236}">
                  <a16:creationId xmlns:a16="http://schemas.microsoft.com/office/drawing/2014/main" id="{CBD276E7-DE3E-4E72-8DBC-63C76AE864FF}"/>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8" name="Freeform 6">
              <a:extLst>
                <a:ext uri="{FF2B5EF4-FFF2-40B4-BE49-F238E27FC236}">
                  <a16:creationId xmlns:a16="http://schemas.microsoft.com/office/drawing/2014/main" id="{12A37F6D-0BC2-4CE3-B951-0344B4C6261F}"/>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9" name="Rectangle 8">
              <a:extLst>
                <a:ext uri="{FF2B5EF4-FFF2-40B4-BE49-F238E27FC236}">
                  <a16:creationId xmlns:a16="http://schemas.microsoft.com/office/drawing/2014/main" id="{186F6BE6-1710-4FD5-8F55-FA8A2DCD1DCF}"/>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0" name="Freeform 8">
              <a:extLst>
                <a:ext uri="{FF2B5EF4-FFF2-40B4-BE49-F238E27FC236}">
                  <a16:creationId xmlns:a16="http://schemas.microsoft.com/office/drawing/2014/main" id="{80C5957C-B93A-4287-B148-541D89A49C76}"/>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1" name="Rectangle 10">
              <a:extLst>
                <a:ext uri="{FF2B5EF4-FFF2-40B4-BE49-F238E27FC236}">
                  <a16:creationId xmlns:a16="http://schemas.microsoft.com/office/drawing/2014/main" id="{E1D43D35-876A-4082-AA23-F56D999249E2}"/>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2" name="Rectangle 11">
              <a:extLst>
                <a:ext uri="{FF2B5EF4-FFF2-40B4-BE49-F238E27FC236}">
                  <a16:creationId xmlns:a16="http://schemas.microsoft.com/office/drawing/2014/main" id="{1B9827C3-A53A-44EE-9395-7F8006C04EFC}"/>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3" name="Freeform 11">
              <a:extLst>
                <a:ext uri="{FF2B5EF4-FFF2-40B4-BE49-F238E27FC236}">
                  <a16:creationId xmlns:a16="http://schemas.microsoft.com/office/drawing/2014/main" id="{DC08060C-F41C-47E6-B18A-0DE433BDFE63}"/>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4" name="Freeform 12">
              <a:extLst>
                <a:ext uri="{FF2B5EF4-FFF2-40B4-BE49-F238E27FC236}">
                  <a16:creationId xmlns:a16="http://schemas.microsoft.com/office/drawing/2014/main" id="{4D06B835-C2BE-4193-9E45-A754F1F84713}"/>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5" name="Freeform 13">
              <a:extLst>
                <a:ext uri="{FF2B5EF4-FFF2-40B4-BE49-F238E27FC236}">
                  <a16:creationId xmlns:a16="http://schemas.microsoft.com/office/drawing/2014/main" id="{908F5498-70B7-4FC3-820C-1A09D650C3A5}"/>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6" name="Freeform 14">
              <a:extLst>
                <a:ext uri="{FF2B5EF4-FFF2-40B4-BE49-F238E27FC236}">
                  <a16:creationId xmlns:a16="http://schemas.microsoft.com/office/drawing/2014/main" id="{187DF131-B80D-4677-A747-3EE6F6435C52}"/>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
        <p:nvSpPr>
          <p:cNvPr id="2" name="Title 1"/>
          <p:cNvSpPr>
            <a:spLocks noGrp="1"/>
          </p:cNvSpPr>
          <p:nvPr>
            <p:ph type="ctrTitle"/>
          </p:nvPr>
        </p:nvSpPr>
        <p:spPr bwMode="gray">
          <a:xfrm>
            <a:off x="3159000" y="1147500"/>
            <a:ext cx="2835000" cy="2835000"/>
          </a:xfrm>
          <a:prstGeom prst="ellipse">
            <a:avLst/>
          </a:prstGeom>
          <a:ln w="25400">
            <a:solidFill>
              <a:schemeClr val="accent1"/>
            </a:solidFill>
          </a:ln>
        </p:spPr>
        <p:txBody>
          <a:bodyPr lIns="108000" tIns="108000" rIns="108000" bIns="108000" anchor="ctr">
            <a:normAutofit/>
          </a:bodyPr>
          <a:lstStyle>
            <a:lvl1pPr algn="ctr">
              <a:lnSpc>
                <a:spcPts val="2850"/>
              </a:lnSpc>
              <a:defRPr sz="2400" b="0">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95" y="4383885"/>
            <a:ext cx="4195761" cy="379234"/>
          </a:xfrm>
          <a:prstGeom prst="rect">
            <a:avLst/>
          </a:prstGeom>
        </p:spPr>
        <p:txBody>
          <a:bodyPr anchor="b" anchorCtr="0"/>
          <a:lstStyle>
            <a:lvl1pPr marL="0" indent="0" algn="l">
              <a:lnSpc>
                <a:spcPct val="100000"/>
              </a:lnSpc>
              <a:spcAft>
                <a:spcPts val="0"/>
              </a:spcAft>
              <a:buNone/>
              <a:defRPr sz="1200">
                <a:solidFill>
                  <a:schemeClr val="tx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Tree>
    <p:extLst>
      <p:ext uri="{BB962C8B-B14F-4D97-AF65-F5344CB8AC3E}">
        <p14:creationId xmlns:p14="http://schemas.microsoft.com/office/powerpoint/2010/main" val="204208145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green">
    <p:bg bwMode="gray">
      <p:bgPr>
        <a:solidFill>
          <a:schemeClr val="accent1"/>
        </a:solidFill>
        <a:effectLst/>
      </p:bgPr>
    </p:bg>
    <p:spTree>
      <p:nvGrpSpPr>
        <p:cNvPr id="1" name=""/>
        <p:cNvGrpSpPr/>
        <p:nvPr/>
      </p:nvGrpSpPr>
      <p:grpSpPr>
        <a:xfrm>
          <a:off x="0" y="0"/>
          <a:ext cx="0" cy="0"/>
          <a:chOff x="0" y="0"/>
          <a:chExt cx="0" cy="0"/>
        </a:xfrm>
      </p:grpSpPr>
      <p:sp>
        <p:nvSpPr>
          <p:cNvPr id="4" name="Copyright">
            <a:extLst>
              <a:ext uri="{FF2B5EF4-FFF2-40B4-BE49-F238E27FC236}">
                <a16:creationId xmlns:a16="http://schemas.microsoft.com/office/drawing/2014/main" id="{063140E9-5FFC-48C2-9A21-E122EF57DD48}"/>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AC65A1FD-65B4-40F1-AF79-5B35369561C2}"/>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871E4C4D-8421-4024-B402-81473F73685A}"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6" name="CaseCode">
            <a:extLst>
              <a:ext uri="{FF2B5EF4-FFF2-40B4-BE49-F238E27FC236}">
                <a16:creationId xmlns:a16="http://schemas.microsoft.com/office/drawing/2014/main" id="{81004A1C-5D04-4186-9FB6-F0D9C05DE74E}"/>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360685171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4" name="Copyright">
            <a:extLst>
              <a:ext uri="{FF2B5EF4-FFF2-40B4-BE49-F238E27FC236}">
                <a16:creationId xmlns:a16="http://schemas.microsoft.com/office/drawing/2014/main" id="{5F60FC48-E5E3-42AF-9BB2-AB501B579F87}"/>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B57C3D41-58BA-4B5D-9CE3-433C6240B7EA}"/>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97437C7A-C014-4CFA-9A46-C6B27D473867}"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6" name="CaseCode">
            <a:extLst>
              <a:ext uri="{FF2B5EF4-FFF2-40B4-BE49-F238E27FC236}">
                <a16:creationId xmlns:a16="http://schemas.microsoft.com/office/drawing/2014/main" id="{285FFF97-FE73-42C8-9F7A-47B788122FE5}"/>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421533621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blue">
    <p:bg bwMode="gray">
      <p:bgPr>
        <a:solidFill>
          <a:srgbClr val="FDD300"/>
        </a:solidFill>
        <a:effectLst/>
      </p:bgPr>
    </p:bg>
    <p:spTree>
      <p:nvGrpSpPr>
        <p:cNvPr id="1" name=""/>
        <p:cNvGrpSpPr/>
        <p:nvPr/>
      </p:nvGrpSpPr>
      <p:grpSpPr>
        <a:xfrm>
          <a:off x="0" y="0"/>
          <a:ext cx="0" cy="0"/>
          <a:chOff x="0" y="0"/>
          <a:chExt cx="0" cy="0"/>
        </a:xfrm>
      </p:grpSpPr>
      <p:sp>
        <p:nvSpPr>
          <p:cNvPr id="4" name="Copyright">
            <a:extLst>
              <a:ext uri="{FF2B5EF4-FFF2-40B4-BE49-F238E27FC236}">
                <a16:creationId xmlns:a16="http://schemas.microsoft.com/office/drawing/2014/main" id="{5C529A67-A577-4EC8-9560-7F2BAFF21AD6}"/>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5C00800B-26E9-4E3D-8E1D-5289CBE1C5DD}"/>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9E947C1F-E284-44A5-95E6-624B1DD4F9B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6" name="CaseCode">
            <a:extLst>
              <a:ext uri="{FF2B5EF4-FFF2-40B4-BE49-F238E27FC236}">
                <a16:creationId xmlns:a16="http://schemas.microsoft.com/office/drawing/2014/main" id="{080008C1-08D3-4C9E-987B-0E414F65B6FA}"/>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2911904777"/>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dark blue">
    <p:bg bwMode="gray">
      <p:bgPr>
        <a:solidFill>
          <a:srgbClr val="3EFAC5"/>
        </a:solidFill>
        <a:effectLst/>
      </p:bgPr>
    </p:bg>
    <p:spTree>
      <p:nvGrpSpPr>
        <p:cNvPr id="1" name=""/>
        <p:cNvGrpSpPr/>
        <p:nvPr/>
      </p:nvGrpSpPr>
      <p:grpSpPr>
        <a:xfrm>
          <a:off x="0" y="0"/>
          <a:ext cx="0" cy="0"/>
          <a:chOff x="0" y="0"/>
          <a:chExt cx="0" cy="0"/>
        </a:xfrm>
      </p:grpSpPr>
      <p:sp>
        <p:nvSpPr>
          <p:cNvPr id="4" name="Copyright">
            <a:extLst>
              <a:ext uri="{FF2B5EF4-FFF2-40B4-BE49-F238E27FC236}">
                <a16:creationId xmlns:a16="http://schemas.microsoft.com/office/drawing/2014/main" id="{A930819E-EADF-4F39-AAAC-B223CC0887F6}"/>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9DF4DE07-BDCC-4C46-BDC1-4D1B9C864BBD}"/>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0A161D9F-5C6A-4B7D-92BE-AE8CA306D765}"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6" name="CaseCode">
            <a:extLst>
              <a:ext uri="{FF2B5EF4-FFF2-40B4-BE49-F238E27FC236}">
                <a16:creationId xmlns:a16="http://schemas.microsoft.com/office/drawing/2014/main" id="{EE859450-19D8-4EAB-9478-6B01B6226DFF}"/>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353173292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black">
    <p:bg bwMode="gray">
      <p:bgPr>
        <a:solidFill>
          <a:schemeClr val="tx1"/>
        </a:solidFill>
        <a:effectLst/>
      </p:bgPr>
    </p:bg>
    <p:spTree>
      <p:nvGrpSpPr>
        <p:cNvPr id="1" name=""/>
        <p:cNvGrpSpPr/>
        <p:nvPr/>
      </p:nvGrpSpPr>
      <p:grpSpPr>
        <a:xfrm>
          <a:off x="0" y="0"/>
          <a:ext cx="0" cy="0"/>
          <a:chOff x="0" y="0"/>
          <a:chExt cx="0" cy="0"/>
        </a:xfrm>
      </p:grpSpPr>
      <p:sp>
        <p:nvSpPr>
          <p:cNvPr id="4" name="Copyright">
            <a:extLst>
              <a:ext uri="{FF2B5EF4-FFF2-40B4-BE49-F238E27FC236}">
                <a16:creationId xmlns:a16="http://schemas.microsoft.com/office/drawing/2014/main" id="{9BD01A16-353E-4C6C-BB01-E08C07D86D9E}"/>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9037AF85-221D-4F3C-9DC0-B623F8575EDB}"/>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A9D8D10F-6392-4CF6-A1AC-C2C60227FB71}"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6" name="CaseCode">
            <a:extLst>
              <a:ext uri="{FF2B5EF4-FFF2-40B4-BE49-F238E27FC236}">
                <a16:creationId xmlns:a16="http://schemas.microsoft.com/office/drawing/2014/main" id="{C63FA020-661D-4957-8D12-6A8EE5BF8A7E}"/>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3077302155"/>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1_Divider - Deloitt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6" y="1279252"/>
            <a:ext cx="7813675" cy="1194302"/>
          </a:xfrm>
        </p:spPr>
        <p:txBody>
          <a:bodyPr anchor="b"/>
          <a:lstStyle>
            <a:lvl1pPr>
              <a:lnSpc>
                <a:spcPct val="95000"/>
              </a:lnSpc>
              <a:defRPr sz="2888" b="1">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905750" cy="1174899"/>
          </a:xfrm>
        </p:spPr>
        <p:txBody>
          <a:bodyPr/>
          <a:lstStyle>
            <a:lvl1pPr marL="0" indent="0">
              <a:lnSpc>
                <a:spcPct val="95000"/>
              </a:lnSpc>
              <a:spcAft>
                <a:spcPts val="0"/>
              </a:spcAft>
              <a:buNone/>
              <a:defRPr sz="2888">
                <a:solidFill>
                  <a:schemeClr val="tx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82901711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2_Key statement dark green">
    <p:bg>
      <p:bgPr>
        <a:solidFill>
          <a:schemeClr val="accent2"/>
        </a:solidFill>
        <a:effectLst/>
      </p:bgPr>
    </p:bg>
    <p:spTree>
      <p:nvGrpSpPr>
        <p:cNvPr id="1" name=""/>
        <p:cNvGrpSpPr/>
        <p:nvPr/>
      </p:nvGrpSpPr>
      <p:grpSpPr>
        <a:xfrm>
          <a:off x="0" y="0"/>
          <a:ext cx="0" cy="0"/>
          <a:chOff x="0" y="0"/>
          <a:chExt cx="0" cy="0"/>
        </a:xfrm>
      </p:grpSpPr>
      <p:sp>
        <p:nvSpPr>
          <p:cNvPr id="3" name="Copyright">
            <a:extLst>
              <a:ext uri="{FF2B5EF4-FFF2-40B4-BE49-F238E27FC236}">
                <a16:creationId xmlns:a16="http://schemas.microsoft.com/office/drawing/2014/main" id="{1A460247-EEA3-42C0-81FF-B008F4B8D041}"/>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431BE57E-6FB7-43B7-B247-26A448AD9453}"/>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66E3F8F4-038D-494D-A4CB-D31D0E9BED50}"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6" name="CaseCode">
            <a:extLst>
              <a:ext uri="{FF2B5EF4-FFF2-40B4-BE49-F238E27FC236}">
                <a16:creationId xmlns:a16="http://schemas.microsoft.com/office/drawing/2014/main" id="{2AF139A8-1C47-429E-B32B-D2E52C506C26}"/>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4"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1796463502"/>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2_Key statement dark blue">
    <p:bg>
      <p:bgPr>
        <a:solidFill>
          <a:srgbClr val="3EFAC5"/>
        </a:solidFill>
        <a:effectLst/>
      </p:bgPr>
    </p:bg>
    <p:spTree>
      <p:nvGrpSpPr>
        <p:cNvPr id="1" name=""/>
        <p:cNvGrpSpPr/>
        <p:nvPr/>
      </p:nvGrpSpPr>
      <p:grpSpPr>
        <a:xfrm>
          <a:off x="0" y="0"/>
          <a:ext cx="0" cy="0"/>
          <a:chOff x="0" y="0"/>
          <a:chExt cx="0" cy="0"/>
        </a:xfrm>
      </p:grpSpPr>
      <p:sp>
        <p:nvSpPr>
          <p:cNvPr id="3" name="Copyright">
            <a:extLst>
              <a:ext uri="{FF2B5EF4-FFF2-40B4-BE49-F238E27FC236}">
                <a16:creationId xmlns:a16="http://schemas.microsoft.com/office/drawing/2014/main" id="{9A885A37-DB30-44C5-8ABA-93F27BA15A30}"/>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4" name="TextBox 3">
            <a:extLst>
              <a:ext uri="{FF2B5EF4-FFF2-40B4-BE49-F238E27FC236}">
                <a16:creationId xmlns:a16="http://schemas.microsoft.com/office/drawing/2014/main" id="{FEBB1DD7-6E24-4944-96CD-57B3E5CA9E2D}"/>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BC5F532E-A065-4382-A4BB-8B04913F26B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5" name="CaseCode">
            <a:extLst>
              <a:ext uri="{FF2B5EF4-FFF2-40B4-BE49-F238E27FC236}">
                <a16:creationId xmlns:a16="http://schemas.microsoft.com/office/drawing/2014/main" id="{452E41CE-6739-419C-9FA3-4543665ED959}"/>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13"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848407602"/>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2_Key statement teal">
    <p:bg>
      <p:bgPr>
        <a:solidFill>
          <a:srgbClr val="787878"/>
        </a:solidFill>
        <a:effectLst/>
      </p:bgPr>
    </p:bg>
    <p:spTree>
      <p:nvGrpSpPr>
        <p:cNvPr id="1" name=""/>
        <p:cNvGrpSpPr/>
        <p:nvPr/>
      </p:nvGrpSpPr>
      <p:grpSpPr>
        <a:xfrm>
          <a:off x="0" y="0"/>
          <a:ext cx="0" cy="0"/>
          <a:chOff x="0" y="0"/>
          <a:chExt cx="0" cy="0"/>
        </a:xfrm>
      </p:grpSpPr>
      <p:sp>
        <p:nvSpPr>
          <p:cNvPr id="3" name="Copyright">
            <a:extLst>
              <a:ext uri="{FF2B5EF4-FFF2-40B4-BE49-F238E27FC236}">
                <a16:creationId xmlns:a16="http://schemas.microsoft.com/office/drawing/2014/main" id="{5065E502-943B-4CE3-8E53-6CAABCC040E0}"/>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4" name="TextBox 3">
            <a:extLst>
              <a:ext uri="{FF2B5EF4-FFF2-40B4-BE49-F238E27FC236}">
                <a16:creationId xmlns:a16="http://schemas.microsoft.com/office/drawing/2014/main" id="{C4108B68-3619-4A21-AE5E-0F559C01BAB9}"/>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A36D1E27-2ABD-4BD2-98F7-E39A4B5C3C2E}"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5" name="CaseCode">
            <a:extLst>
              <a:ext uri="{FF2B5EF4-FFF2-40B4-BE49-F238E27FC236}">
                <a16:creationId xmlns:a16="http://schemas.microsoft.com/office/drawing/2014/main" id="{1561B3FF-AB66-4C5A-84BA-5311A35CCD8E}"/>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17"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4042297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26" Type="http://schemas.openxmlformats.org/officeDocument/2006/relationships/slideLayout" Target="../slideLayouts/slideLayout213.xml"/><Relationship Id="rId21" Type="http://schemas.openxmlformats.org/officeDocument/2006/relationships/slideLayout" Target="../slideLayouts/slideLayout208.xml"/><Relationship Id="rId42" Type="http://schemas.openxmlformats.org/officeDocument/2006/relationships/slideLayout" Target="../slideLayouts/slideLayout229.xml"/><Relationship Id="rId47" Type="http://schemas.openxmlformats.org/officeDocument/2006/relationships/slideLayout" Target="../slideLayouts/slideLayout234.xml"/><Relationship Id="rId63" Type="http://schemas.openxmlformats.org/officeDocument/2006/relationships/slideLayout" Target="../slideLayouts/slideLayout250.xml"/><Relationship Id="rId68" Type="http://schemas.openxmlformats.org/officeDocument/2006/relationships/slideLayout" Target="../slideLayouts/slideLayout255.xml"/><Relationship Id="rId84" Type="http://schemas.openxmlformats.org/officeDocument/2006/relationships/slideLayout" Target="../slideLayouts/slideLayout271.xml"/><Relationship Id="rId89" Type="http://schemas.openxmlformats.org/officeDocument/2006/relationships/slideLayout" Target="../slideLayouts/slideLayout276.xml"/><Relationship Id="rId16" Type="http://schemas.openxmlformats.org/officeDocument/2006/relationships/slideLayout" Target="../slideLayouts/slideLayout203.xml"/><Relationship Id="rId11" Type="http://schemas.openxmlformats.org/officeDocument/2006/relationships/slideLayout" Target="../slideLayouts/slideLayout198.xml"/><Relationship Id="rId32" Type="http://schemas.openxmlformats.org/officeDocument/2006/relationships/slideLayout" Target="../slideLayouts/slideLayout219.xml"/><Relationship Id="rId37" Type="http://schemas.openxmlformats.org/officeDocument/2006/relationships/slideLayout" Target="../slideLayouts/slideLayout224.xml"/><Relationship Id="rId53" Type="http://schemas.openxmlformats.org/officeDocument/2006/relationships/slideLayout" Target="../slideLayouts/slideLayout240.xml"/><Relationship Id="rId58" Type="http://schemas.openxmlformats.org/officeDocument/2006/relationships/slideLayout" Target="../slideLayouts/slideLayout245.xml"/><Relationship Id="rId74" Type="http://schemas.openxmlformats.org/officeDocument/2006/relationships/slideLayout" Target="../slideLayouts/slideLayout261.xml"/><Relationship Id="rId79" Type="http://schemas.openxmlformats.org/officeDocument/2006/relationships/slideLayout" Target="../slideLayouts/slideLayout266.xml"/><Relationship Id="rId5" Type="http://schemas.openxmlformats.org/officeDocument/2006/relationships/slideLayout" Target="../slideLayouts/slideLayout192.xml"/><Relationship Id="rId90" Type="http://schemas.openxmlformats.org/officeDocument/2006/relationships/slideLayout" Target="../slideLayouts/slideLayout277.xml"/><Relationship Id="rId22" Type="http://schemas.openxmlformats.org/officeDocument/2006/relationships/slideLayout" Target="../slideLayouts/slideLayout209.xml"/><Relationship Id="rId27" Type="http://schemas.openxmlformats.org/officeDocument/2006/relationships/slideLayout" Target="../slideLayouts/slideLayout214.xml"/><Relationship Id="rId43" Type="http://schemas.openxmlformats.org/officeDocument/2006/relationships/slideLayout" Target="../slideLayouts/slideLayout230.xml"/><Relationship Id="rId48" Type="http://schemas.openxmlformats.org/officeDocument/2006/relationships/slideLayout" Target="../slideLayouts/slideLayout235.xml"/><Relationship Id="rId64" Type="http://schemas.openxmlformats.org/officeDocument/2006/relationships/slideLayout" Target="../slideLayouts/slideLayout251.xml"/><Relationship Id="rId69" Type="http://schemas.openxmlformats.org/officeDocument/2006/relationships/slideLayout" Target="../slideLayouts/slideLayout256.xml"/><Relationship Id="rId8" Type="http://schemas.openxmlformats.org/officeDocument/2006/relationships/slideLayout" Target="../slideLayouts/slideLayout195.xml"/><Relationship Id="rId51" Type="http://schemas.openxmlformats.org/officeDocument/2006/relationships/slideLayout" Target="../slideLayouts/slideLayout238.xml"/><Relationship Id="rId72" Type="http://schemas.openxmlformats.org/officeDocument/2006/relationships/slideLayout" Target="../slideLayouts/slideLayout259.xml"/><Relationship Id="rId80" Type="http://schemas.openxmlformats.org/officeDocument/2006/relationships/slideLayout" Target="../slideLayouts/slideLayout267.xml"/><Relationship Id="rId85" Type="http://schemas.openxmlformats.org/officeDocument/2006/relationships/slideLayout" Target="../slideLayouts/slideLayout272.xml"/><Relationship Id="rId93" Type="http://schemas.openxmlformats.org/officeDocument/2006/relationships/theme" Target="../theme/theme10.xml"/><Relationship Id="rId3" Type="http://schemas.openxmlformats.org/officeDocument/2006/relationships/slideLayout" Target="../slideLayouts/slideLayout190.xml"/><Relationship Id="rId12" Type="http://schemas.openxmlformats.org/officeDocument/2006/relationships/slideLayout" Target="../slideLayouts/slideLayout199.xml"/><Relationship Id="rId17" Type="http://schemas.openxmlformats.org/officeDocument/2006/relationships/slideLayout" Target="../slideLayouts/slideLayout204.xml"/><Relationship Id="rId25" Type="http://schemas.openxmlformats.org/officeDocument/2006/relationships/slideLayout" Target="../slideLayouts/slideLayout212.xml"/><Relationship Id="rId33" Type="http://schemas.openxmlformats.org/officeDocument/2006/relationships/slideLayout" Target="../slideLayouts/slideLayout220.xml"/><Relationship Id="rId38" Type="http://schemas.openxmlformats.org/officeDocument/2006/relationships/slideLayout" Target="../slideLayouts/slideLayout225.xml"/><Relationship Id="rId46" Type="http://schemas.openxmlformats.org/officeDocument/2006/relationships/slideLayout" Target="../slideLayouts/slideLayout233.xml"/><Relationship Id="rId59" Type="http://schemas.openxmlformats.org/officeDocument/2006/relationships/slideLayout" Target="../slideLayouts/slideLayout246.xml"/><Relationship Id="rId67" Type="http://schemas.openxmlformats.org/officeDocument/2006/relationships/slideLayout" Target="../slideLayouts/slideLayout254.xml"/><Relationship Id="rId20" Type="http://schemas.openxmlformats.org/officeDocument/2006/relationships/slideLayout" Target="../slideLayouts/slideLayout207.xml"/><Relationship Id="rId41" Type="http://schemas.openxmlformats.org/officeDocument/2006/relationships/slideLayout" Target="../slideLayouts/slideLayout228.xml"/><Relationship Id="rId54" Type="http://schemas.openxmlformats.org/officeDocument/2006/relationships/slideLayout" Target="../slideLayouts/slideLayout241.xml"/><Relationship Id="rId62" Type="http://schemas.openxmlformats.org/officeDocument/2006/relationships/slideLayout" Target="../slideLayouts/slideLayout249.xml"/><Relationship Id="rId70" Type="http://schemas.openxmlformats.org/officeDocument/2006/relationships/slideLayout" Target="../slideLayouts/slideLayout257.xml"/><Relationship Id="rId75" Type="http://schemas.openxmlformats.org/officeDocument/2006/relationships/slideLayout" Target="../slideLayouts/slideLayout262.xml"/><Relationship Id="rId83" Type="http://schemas.openxmlformats.org/officeDocument/2006/relationships/slideLayout" Target="../slideLayouts/slideLayout270.xml"/><Relationship Id="rId88" Type="http://schemas.openxmlformats.org/officeDocument/2006/relationships/slideLayout" Target="../slideLayouts/slideLayout275.xml"/><Relationship Id="rId91" Type="http://schemas.openxmlformats.org/officeDocument/2006/relationships/slideLayout" Target="../slideLayouts/slideLayout278.xml"/><Relationship Id="rId1" Type="http://schemas.openxmlformats.org/officeDocument/2006/relationships/slideLayout" Target="../slideLayouts/slideLayout188.xml"/><Relationship Id="rId6" Type="http://schemas.openxmlformats.org/officeDocument/2006/relationships/slideLayout" Target="../slideLayouts/slideLayout193.xml"/><Relationship Id="rId15" Type="http://schemas.openxmlformats.org/officeDocument/2006/relationships/slideLayout" Target="../slideLayouts/slideLayout202.xml"/><Relationship Id="rId23" Type="http://schemas.openxmlformats.org/officeDocument/2006/relationships/slideLayout" Target="../slideLayouts/slideLayout210.xml"/><Relationship Id="rId28" Type="http://schemas.openxmlformats.org/officeDocument/2006/relationships/slideLayout" Target="../slideLayouts/slideLayout215.xml"/><Relationship Id="rId36" Type="http://schemas.openxmlformats.org/officeDocument/2006/relationships/slideLayout" Target="../slideLayouts/slideLayout223.xml"/><Relationship Id="rId49" Type="http://schemas.openxmlformats.org/officeDocument/2006/relationships/slideLayout" Target="../slideLayouts/slideLayout236.xml"/><Relationship Id="rId57" Type="http://schemas.openxmlformats.org/officeDocument/2006/relationships/slideLayout" Target="../slideLayouts/slideLayout244.xml"/><Relationship Id="rId10" Type="http://schemas.openxmlformats.org/officeDocument/2006/relationships/slideLayout" Target="../slideLayouts/slideLayout197.xml"/><Relationship Id="rId31" Type="http://schemas.openxmlformats.org/officeDocument/2006/relationships/slideLayout" Target="../slideLayouts/slideLayout218.xml"/><Relationship Id="rId44" Type="http://schemas.openxmlformats.org/officeDocument/2006/relationships/slideLayout" Target="../slideLayouts/slideLayout231.xml"/><Relationship Id="rId52" Type="http://schemas.openxmlformats.org/officeDocument/2006/relationships/slideLayout" Target="../slideLayouts/slideLayout239.xml"/><Relationship Id="rId60" Type="http://schemas.openxmlformats.org/officeDocument/2006/relationships/slideLayout" Target="../slideLayouts/slideLayout247.xml"/><Relationship Id="rId65" Type="http://schemas.openxmlformats.org/officeDocument/2006/relationships/slideLayout" Target="../slideLayouts/slideLayout252.xml"/><Relationship Id="rId73" Type="http://schemas.openxmlformats.org/officeDocument/2006/relationships/slideLayout" Target="../slideLayouts/slideLayout260.xml"/><Relationship Id="rId78" Type="http://schemas.openxmlformats.org/officeDocument/2006/relationships/slideLayout" Target="../slideLayouts/slideLayout265.xml"/><Relationship Id="rId81" Type="http://schemas.openxmlformats.org/officeDocument/2006/relationships/slideLayout" Target="../slideLayouts/slideLayout268.xml"/><Relationship Id="rId86" Type="http://schemas.openxmlformats.org/officeDocument/2006/relationships/slideLayout" Target="../slideLayouts/slideLayout273.xml"/><Relationship Id="rId4" Type="http://schemas.openxmlformats.org/officeDocument/2006/relationships/slideLayout" Target="../slideLayouts/slideLayout191.xml"/><Relationship Id="rId9" Type="http://schemas.openxmlformats.org/officeDocument/2006/relationships/slideLayout" Target="../slideLayouts/slideLayout196.xml"/><Relationship Id="rId13" Type="http://schemas.openxmlformats.org/officeDocument/2006/relationships/slideLayout" Target="../slideLayouts/slideLayout200.xml"/><Relationship Id="rId18" Type="http://schemas.openxmlformats.org/officeDocument/2006/relationships/slideLayout" Target="../slideLayouts/slideLayout205.xml"/><Relationship Id="rId39" Type="http://schemas.openxmlformats.org/officeDocument/2006/relationships/slideLayout" Target="../slideLayouts/slideLayout226.xml"/><Relationship Id="rId34" Type="http://schemas.openxmlformats.org/officeDocument/2006/relationships/slideLayout" Target="../slideLayouts/slideLayout221.xml"/><Relationship Id="rId50" Type="http://schemas.openxmlformats.org/officeDocument/2006/relationships/slideLayout" Target="../slideLayouts/slideLayout237.xml"/><Relationship Id="rId55" Type="http://schemas.openxmlformats.org/officeDocument/2006/relationships/slideLayout" Target="../slideLayouts/slideLayout242.xml"/><Relationship Id="rId76" Type="http://schemas.openxmlformats.org/officeDocument/2006/relationships/slideLayout" Target="../slideLayouts/slideLayout263.xml"/><Relationship Id="rId7" Type="http://schemas.openxmlformats.org/officeDocument/2006/relationships/slideLayout" Target="../slideLayouts/slideLayout194.xml"/><Relationship Id="rId71" Type="http://schemas.openxmlformats.org/officeDocument/2006/relationships/slideLayout" Target="../slideLayouts/slideLayout258.xml"/><Relationship Id="rId92" Type="http://schemas.openxmlformats.org/officeDocument/2006/relationships/slideLayout" Target="../slideLayouts/slideLayout279.xml"/><Relationship Id="rId2" Type="http://schemas.openxmlformats.org/officeDocument/2006/relationships/slideLayout" Target="../slideLayouts/slideLayout189.xml"/><Relationship Id="rId29" Type="http://schemas.openxmlformats.org/officeDocument/2006/relationships/slideLayout" Target="../slideLayouts/slideLayout216.xml"/><Relationship Id="rId24" Type="http://schemas.openxmlformats.org/officeDocument/2006/relationships/slideLayout" Target="../slideLayouts/slideLayout211.xml"/><Relationship Id="rId40" Type="http://schemas.openxmlformats.org/officeDocument/2006/relationships/slideLayout" Target="../slideLayouts/slideLayout227.xml"/><Relationship Id="rId45" Type="http://schemas.openxmlformats.org/officeDocument/2006/relationships/slideLayout" Target="../slideLayouts/slideLayout232.xml"/><Relationship Id="rId66" Type="http://schemas.openxmlformats.org/officeDocument/2006/relationships/slideLayout" Target="../slideLayouts/slideLayout253.xml"/><Relationship Id="rId87" Type="http://schemas.openxmlformats.org/officeDocument/2006/relationships/slideLayout" Target="../slideLayouts/slideLayout274.xml"/><Relationship Id="rId61" Type="http://schemas.openxmlformats.org/officeDocument/2006/relationships/slideLayout" Target="../slideLayouts/slideLayout248.xml"/><Relationship Id="rId82" Type="http://schemas.openxmlformats.org/officeDocument/2006/relationships/slideLayout" Target="../slideLayouts/slideLayout269.xml"/><Relationship Id="rId19" Type="http://schemas.openxmlformats.org/officeDocument/2006/relationships/slideLayout" Target="../slideLayouts/slideLayout206.xml"/><Relationship Id="rId14" Type="http://schemas.openxmlformats.org/officeDocument/2006/relationships/slideLayout" Target="../slideLayouts/slideLayout201.xml"/><Relationship Id="rId30" Type="http://schemas.openxmlformats.org/officeDocument/2006/relationships/slideLayout" Target="../slideLayouts/slideLayout217.xml"/><Relationship Id="rId35" Type="http://schemas.openxmlformats.org/officeDocument/2006/relationships/slideLayout" Target="../slideLayouts/slideLayout222.xml"/><Relationship Id="rId56" Type="http://schemas.openxmlformats.org/officeDocument/2006/relationships/slideLayout" Target="../slideLayouts/slideLayout243.xml"/><Relationship Id="rId77" Type="http://schemas.openxmlformats.org/officeDocument/2006/relationships/slideLayout" Target="../slideLayouts/slideLayout264.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287.xml"/><Relationship Id="rId3" Type="http://schemas.openxmlformats.org/officeDocument/2006/relationships/slideLayout" Target="../slideLayouts/slideLayout282.xml"/><Relationship Id="rId7" Type="http://schemas.openxmlformats.org/officeDocument/2006/relationships/slideLayout" Target="../slideLayouts/slideLayout286.xml"/><Relationship Id="rId2" Type="http://schemas.openxmlformats.org/officeDocument/2006/relationships/slideLayout" Target="../slideLayouts/slideLayout281.xml"/><Relationship Id="rId1" Type="http://schemas.openxmlformats.org/officeDocument/2006/relationships/slideLayout" Target="../slideLayouts/slideLayout280.xml"/><Relationship Id="rId6" Type="http://schemas.openxmlformats.org/officeDocument/2006/relationships/slideLayout" Target="../slideLayouts/slideLayout285.xml"/><Relationship Id="rId5" Type="http://schemas.openxmlformats.org/officeDocument/2006/relationships/slideLayout" Target="../slideLayouts/slideLayout284.xml"/><Relationship Id="rId4" Type="http://schemas.openxmlformats.org/officeDocument/2006/relationships/slideLayout" Target="../slideLayouts/slideLayout283.xml"/><Relationship Id="rId9" Type="http://schemas.openxmlformats.org/officeDocument/2006/relationships/theme" Target="../theme/theme11.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295.xml"/><Relationship Id="rId13" Type="http://schemas.openxmlformats.org/officeDocument/2006/relationships/theme" Target="../theme/theme12.xml"/><Relationship Id="rId3" Type="http://schemas.openxmlformats.org/officeDocument/2006/relationships/slideLayout" Target="../slideLayouts/slideLayout290.xml"/><Relationship Id="rId7" Type="http://schemas.openxmlformats.org/officeDocument/2006/relationships/slideLayout" Target="../slideLayouts/slideLayout294.xml"/><Relationship Id="rId12" Type="http://schemas.openxmlformats.org/officeDocument/2006/relationships/slideLayout" Target="../slideLayouts/slideLayout299.xml"/><Relationship Id="rId2" Type="http://schemas.openxmlformats.org/officeDocument/2006/relationships/slideLayout" Target="../slideLayouts/slideLayout289.xml"/><Relationship Id="rId1" Type="http://schemas.openxmlformats.org/officeDocument/2006/relationships/slideLayout" Target="../slideLayouts/slideLayout288.xml"/><Relationship Id="rId6" Type="http://schemas.openxmlformats.org/officeDocument/2006/relationships/slideLayout" Target="../slideLayouts/slideLayout293.xml"/><Relationship Id="rId11" Type="http://schemas.openxmlformats.org/officeDocument/2006/relationships/slideLayout" Target="../slideLayouts/slideLayout298.xml"/><Relationship Id="rId5" Type="http://schemas.openxmlformats.org/officeDocument/2006/relationships/slideLayout" Target="../slideLayouts/slideLayout292.xml"/><Relationship Id="rId10" Type="http://schemas.openxmlformats.org/officeDocument/2006/relationships/slideLayout" Target="../slideLayouts/slideLayout297.xml"/><Relationship Id="rId4" Type="http://schemas.openxmlformats.org/officeDocument/2006/relationships/slideLayout" Target="../slideLayouts/slideLayout291.xml"/><Relationship Id="rId9" Type="http://schemas.openxmlformats.org/officeDocument/2006/relationships/slideLayout" Target="../slideLayouts/slideLayout296.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307.xml"/><Relationship Id="rId3" Type="http://schemas.openxmlformats.org/officeDocument/2006/relationships/slideLayout" Target="../slideLayouts/slideLayout302.xml"/><Relationship Id="rId7" Type="http://schemas.openxmlformats.org/officeDocument/2006/relationships/slideLayout" Target="../slideLayouts/slideLayout306.xml"/><Relationship Id="rId2" Type="http://schemas.openxmlformats.org/officeDocument/2006/relationships/slideLayout" Target="../slideLayouts/slideLayout301.xml"/><Relationship Id="rId1" Type="http://schemas.openxmlformats.org/officeDocument/2006/relationships/slideLayout" Target="../slideLayouts/slideLayout300.xml"/><Relationship Id="rId6" Type="http://schemas.openxmlformats.org/officeDocument/2006/relationships/slideLayout" Target="../slideLayouts/slideLayout305.xml"/><Relationship Id="rId5" Type="http://schemas.openxmlformats.org/officeDocument/2006/relationships/slideLayout" Target="../slideLayouts/slideLayout304.xml"/><Relationship Id="rId10" Type="http://schemas.openxmlformats.org/officeDocument/2006/relationships/theme" Target="../theme/theme13.xml"/><Relationship Id="rId4" Type="http://schemas.openxmlformats.org/officeDocument/2006/relationships/slideLayout" Target="../slideLayouts/slideLayout303.xml"/><Relationship Id="rId9" Type="http://schemas.openxmlformats.org/officeDocument/2006/relationships/slideLayout" Target="../slideLayouts/slideLayout308.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316.xml"/><Relationship Id="rId3" Type="http://schemas.openxmlformats.org/officeDocument/2006/relationships/slideLayout" Target="../slideLayouts/slideLayout311.xml"/><Relationship Id="rId7" Type="http://schemas.openxmlformats.org/officeDocument/2006/relationships/slideLayout" Target="../slideLayouts/slideLayout315.xml"/><Relationship Id="rId2" Type="http://schemas.openxmlformats.org/officeDocument/2006/relationships/slideLayout" Target="../slideLayouts/slideLayout310.xml"/><Relationship Id="rId1" Type="http://schemas.openxmlformats.org/officeDocument/2006/relationships/slideLayout" Target="../slideLayouts/slideLayout309.xml"/><Relationship Id="rId6" Type="http://schemas.openxmlformats.org/officeDocument/2006/relationships/slideLayout" Target="../slideLayouts/slideLayout314.xml"/><Relationship Id="rId5" Type="http://schemas.openxmlformats.org/officeDocument/2006/relationships/slideLayout" Target="../slideLayouts/slideLayout313.xml"/><Relationship Id="rId10" Type="http://schemas.openxmlformats.org/officeDocument/2006/relationships/image" Target="../media/image6.jpeg"/><Relationship Id="rId4" Type="http://schemas.openxmlformats.org/officeDocument/2006/relationships/slideLayout" Target="../slideLayouts/slideLayout312.xml"/><Relationship Id="rId9" Type="http://schemas.openxmlformats.org/officeDocument/2006/relationships/theme" Target="../theme/theme14.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324.xml"/><Relationship Id="rId3" Type="http://schemas.openxmlformats.org/officeDocument/2006/relationships/slideLayout" Target="../slideLayouts/slideLayout319.xml"/><Relationship Id="rId7" Type="http://schemas.openxmlformats.org/officeDocument/2006/relationships/slideLayout" Target="../slideLayouts/slideLayout323.xml"/><Relationship Id="rId2" Type="http://schemas.openxmlformats.org/officeDocument/2006/relationships/slideLayout" Target="../slideLayouts/slideLayout318.xml"/><Relationship Id="rId1" Type="http://schemas.openxmlformats.org/officeDocument/2006/relationships/slideLayout" Target="../slideLayouts/slideLayout317.xml"/><Relationship Id="rId6" Type="http://schemas.openxmlformats.org/officeDocument/2006/relationships/slideLayout" Target="../slideLayouts/slideLayout322.xml"/><Relationship Id="rId5" Type="http://schemas.openxmlformats.org/officeDocument/2006/relationships/slideLayout" Target="../slideLayouts/slideLayout321.xml"/><Relationship Id="rId10" Type="http://schemas.openxmlformats.org/officeDocument/2006/relationships/image" Target="../media/image7.jpeg"/><Relationship Id="rId4" Type="http://schemas.openxmlformats.org/officeDocument/2006/relationships/slideLayout" Target="../slideLayouts/slideLayout320.xml"/><Relationship Id="rId9" Type="http://schemas.openxmlformats.org/officeDocument/2006/relationships/theme" Target="../theme/theme15.xml"/></Relationships>
</file>

<file path=ppt/slideMasters/_rels/slideMaster16.xml.rels><?xml version="1.0" encoding="UTF-8" standalone="yes"?>
<Relationships xmlns="http://schemas.openxmlformats.org/package/2006/relationships"><Relationship Id="rId8" Type="http://schemas.openxmlformats.org/officeDocument/2006/relationships/theme" Target="../theme/theme16.xml"/><Relationship Id="rId3" Type="http://schemas.openxmlformats.org/officeDocument/2006/relationships/slideLayout" Target="../slideLayouts/slideLayout327.xml"/><Relationship Id="rId7" Type="http://schemas.openxmlformats.org/officeDocument/2006/relationships/slideLayout" Target="../slideLayouts/slideLayout331.xml"/><Relationship Id="rId2" Type="http://schemas.openxmlformats.org/officeDocument/2006/relationships/slideLayout" Target="../slideLayouts/slideLayout326.xml"/><Relationship Id="rId1" Type="http://schemas.openxmlformats.org/officeDocument/2006/relationships/slideLayout" Target="../slideLayouts/slideLayout325.xml"/><Relationship Id="rId6" Type="http://schemas.openxmlformats.org/officeDocument/2006/relationships/slideLayout" Target="../slideLayouts/slideLayout330.xml"/><Relationship Id="rId5" Type="http://schemas.openxmlformats.org/officeDocument/2006/relationships/slideLayout" Target="../slideLayouts/slideLayout329.xml"/><Relationship Id="rId4" Type="http://schemas.openxmlformats.org/officeDocument/2006/relationships/slideLayout" Target="../slideLayouts/slideLayout32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26" Type="http://schemas.openxmlformats.org/officeDocument/2006/relationships/slideLayout" Target="../slideLayouts/slideLayout49.xml"/><Relationship Id="rId21" Type="http://schemas.openxmlformats.org/officeDocument/2006/relationships/slideLayout" Target="../slideLayouts/slideLayout44.xml"/><Relationship Id="rId42" Type="http://schemas.openxmlformats.org/officeDocument/2006/relationships/slideLayout" Target="../slideLayouts/slideLayout65.xml"/><Relationship Id="rId47" Type="http://schemas.openxmlformats.org/officeDocument/2006/relationships/slideLayout" Target="../slideLayouts/slideLayout70.xml"/><Relationship Id="rId63" Type="http://schemas.openxmlformats.org/officeDocument/2006/relationships/slideLayout" Target="../slideLayouts/slideLayout86.xml"/><Relationship Id="rId68" Type="http://schemas.openxmlformats.org/officeDocument/2006/relationships/slideLayout" Target="../slideLayouts/slideLayout91.xml"/><Relationship Id="rId84" Type="http://schemas.openxmlformats.org/officeDocument/2006/relationships/slideLayout" Target="../slideLayouts/slideLayout107.xml"/><Relationship Id="rId89" Type="http://schemas.openxmlformats.org/officeDocument/2006/relationships/slideLayout" Target="../slideLayouts/slideLayout112.xml"/><Relationship Id="rId112" Type="http://schemas.openxmlformats.org/officeDocument/2006/relationships/slideLayout" Target="../slideLayouts/slideLayout135.xml"/><Relationship Id="rId16" Type="http://schemas.openxmlformats.org/officeDocument/2006/relationships/slideLayout" Target="../slideLayouts/slideLayout39.xml"/><Relationship Id="rId107" Type="http://schemas.openxmlformats.org/officeDocument/2006/relationships/slideLayout" Target="../slideLayouts/slideLayout130.xml"/><Relationship Id="rId11" Type="http://schemas.openxmlformats.org/officeDocument/2006/relationships/slideLayout" Target="../slideLayouts/slideLayout34.xml"/><Relationship Id="rId32" Type="http://schemas.openxmlformats.org/officeDocument/2006/relationships/slideLayout" Target="../slideLayouts/slideLayout55.xml"/><Relationship Id="rId37" Type="http://schemas.openxmlformats.org/officeDocument/2006/relationships/slideLayout" Target="../slideLayouts/slideLayout60.xml"/><Relationship Id="rId53" Type="http://schemas.openxmlformats.org/officeDocument/2006/relationships/slideLayout" Target="../slideLayouts/slideLayout76.xml"/><Relationship Id="rId58" Type="http://schemas.openxmlformats.org/officeDocument/2006/relationships/slideLayout" Target="../slideLayouts/slideLayout81.xml"/><Relationship Id="rId74" Type="http://schemas.openxmlformats.org/officeDocument/2006/relationships/slideLayout" Target="../slideLayouts/slideLayout97.xml"/><Relationship Id="rId79" Type="http://schemas.openxmlformats.org/officeDocument/2006/relationships/slideLayout" Target="../slideLayouts/slideLayout102.xml"/><Relationship Id="rId102" Type="http://schemas.openxmlformats.org/officeDocument/2006/relationships/slideLayout" Target="../slideLayouts/slideLayout125.xml"/><Relationship Id="rId5" Type="http://schemas.openxmlformats.org/officeDocument/2006/relationships/slideLayout" Target="../slideLayouts/slideLayout28.xml"/><Relationship Id="rId90" Type="http://schemas.openxmlformats.org/officeDocument/2006/relationships/slideLayout" Target="../slideLayouts/slideLayout113.xml"/><Relationship Id="rId95" Type="http://schemas.openxmlformats.org/officeDocument/2006/relationships/slideLayout" Target="../slideLayouts/slideLayout118.xml"/><Relationship Id="rId22" Type="http://schemas.openxmlformats.org/officeDocument/2006/relationships/slideLayout" Target="../slideLayouts/slideLayout45.xml"/><Relationship Id="rId27" Type="http://schemas.openxmlformats.org/officeDocument/2006/relationships/slideLayout" Target="../slideLayouts/slideLayout50.xml"/><Relationship Id="rId43" Type="http://schemas.openxmlformats.org/officeDocument/2006/relationships/slideLayout" Target="../slideLayouts/slideLayout66.xml"/><Relationship Id="rId48" Type="http://schemas.openxmlformats.org/officeDocument/2006/relationships/slideLayout" Target="../slideLayouts/slideLayout71.xml"/><Relationship Id="rId64" Type="http://schemas.openxmlformats.org/officeDocument/2006/relationships/slideLayout" Target="../slideLayouts/slideLayout87.xml"/><Relationship Id="rId69" Type="http://schemas.openxmlformats.org/officeDocument/2006/relationships/slideLayout" Target="../slideLayouts/slideLayout92.xml"/><Relationship Id="rId113" Type="http://schemas.openxmlformats.org/officeDocument/2006/relationships/theme" Target="../theme/theme3.xml"/><Relationship Id="rId80" Type="http://schemas.openxmlformats.org/officeDocument/2006/relationships/slideLayout" Target="../slideLayouts/slideLayout103.xml"/><Relationship Id="rId85" Type="http://schemas.openxmlformats.org/officeDocument/2006/relationships/slideLayout" Target="../slideLayouts/slideLayout108.xml"/><Relationship Id="rId12" Type="http://schemas.openxmlformats.org/officeDocument/2006/relationships/slideLayout" Target="../slideLayouts/slideLayout35.xml"/><Relationship Id="rId17" Type="http://schemas.openxmlformats.org/officeDocument/2006/relationships/slideLayout" Target="../slideLayouts/slideLayout40.xml"/><Relationship Id="rId33" Type="http://schemas.openxmlformats.org/officeDocument/2006/relationships/slideLayout" Target="../slideLayouts/slideLayout56.xml"/><Relationship Id="rId38" Type="http://schemas.openxmlformats.org/officeDocument/2006/relationships/slideLayout" Target="../slideLayouts/slideLayout61.xml"/><Relationship Id="rId59" Type="http://schemas.openxmlformats.org/officeDocument/2006/relationships/slideLayout" Target="../slideLayouts/slideLayout82.xml"/><Relationship Id="rId103" Type="http://schemas.openxmlformats.org/officeDocument/2006/relationships/slideLayout" Target="../slideLayouts/slideLayout126.xml"/><Relationship Id="rId108" Type="http://schemas.openxmlformats.org/officeDocument/2006/relationships/slideLayout" Target="../slideLayouts/slideLayout131.xml"/><Relationship Id="rId54" Type="http://schemas.openxmlformats.org/officeDocument/2006/relationships/slideLayout" Target="../slideLayouts/slideLayout77.xml"/><Relationship Id="rId70" Type="http://schemas.openxmlformats.org/officeDocument/2006/relationships/slideLayout" Target="../slideLayouts/slideLayout93.xml"/><Relationship Id="rId75" Type="http://schemas.openxmlformats.org/officeDocument/2006/relationships/slideLayout" Target="../slideLayouts/slideLayout98.xml"/><Relationship Id="rId91" Type="http://schemas.openxmlformats.org/officeDocument/2006/relationships/slideLayout" Target="../slideLayouts/slideLayout114.xml"/><Relationship Id="rId96" Type="http://schemas.openxmlformats.org/officeDocument/2006/relationships/slideLayout" Target="../slideLayouts/slideLayout119.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5" Type="http://schemas.openxmlformats.org/officeDocument/2006/relationships/slideLayout" Target="../slideLayouts/slideLayout38.xml"/><Relationship Id="rId23" Type="http://schemas.openxmlformats.org/officeDocument/2006/relationships/slideLayout" Target="../slideLayouts/slideLayout46.xml"/><Relationship Id="rId28" Type="http://schemas.openxmlformats.org/officeDocument/2006/relationships/slideLayout" Target="../slideLayouts/slideLayout51.xml"/><Relationship Id="rId36" Type="http://schemas.openxmlformats.org/officeDocument/2006/relationships/slideLayout" Target="../slideLayouts/slideLayout59.xml"/><Relationship Id="rId49" Type="http://schemas.openxmlformats.org/officeDocument/2006/relationships/slideLayout" Target="../slideLayouts/slideLayout72.xml"/><Relationship Id="rId57" Type="http://schemas.openxmlformats.org/officeDocument/2006/relationships/slideLayout" Target="../slideLayouts/slideLayout80.xml"/><Relationship Id="rId106" Type="http://schemas.openxmlformats.org/officeDocument/2006/relationships/slideLayout" Target="../slideLayouts/slideLayout129.xml"/><Relationship Id="rId10" Type="http://schemas.openxmlformats.org/officeDocument/2006/relationships/slideLayout" Target="../slideLayouts/slideLayout33.xml"/><Relationship Id="rId31" Type="http://schemas.openxmlformats.org/officeDocument/2006/relationships/slideLayout" Target="../slideLayouts/slideLayout54.xml"/><Relationship Id="rId44" Type="http://schemas.openxmlformats.org/officeDocument/2006/relationships/slideLayout" Target="../slideLayouts/slideLayout67.xml"/><Relationship Id="rId52" Type="http://schemas.openxmlformats.org/officeDocument/2006/relationships/slideLayout" Target="../slideLayouts/slideLayout75.xml"/><Relationship Id="rId60" Type="http://schemas.openxmlformats.org/officeDocument/2006/relationships/slideLayout" Target="../slideLayouts/slideLayout83.xml"/><Relationship Id="rId65" Type="http://schemas.openxmlformats.org/officeDocument/2006/relationships/slideLayout" Target="../slideLayouts/slideLayout88.xml"/><Relationship Id="rId73" Type="http://schemas.openxmlformats.org/officeDocument/2006/relationships/slideLayout" Target="../slideLayouts/slideLayout96.xml"/><Relationship Id="rId78" Type="http://schemas.openxmlformats.org/officeDocument/2006/relationships/slideLayout" Target="../slideLayouts/slideLayout101.xml"/><Relationship Id="rId81" Type="http://schemas.openxmlformats.org/officeDocument/2006/relationships/slideLayout" Target="../slideLayouts/slideLayout104.xml"/><Relationship Id="rId86" Type="http://schemas.openxmlformats.org/officeDocument/2006/relationships/slideLayout" Target="../slideLayouts/slideLayout109.xml"/><Relationship Id="rId94" Type="http://schemas.openxmlformats.org/officeDocument/2006/relationships/slideLayout" Target="../slideLayouts/slideLayout117.xml"/><Relationship Id="rId99" Type="http://schemas.openxmlformats.org/officeDocument/2006/relationships/slideLayout" Target="../slideLayouts/slideLayout122.xml"/><Relationship Id="rId101" Type="http://schemas.openxmlformats.org/officeDocument/2006/relationships/slideLayout" Target="../slideLayouts/slideLayout124.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3" Type="http://schemas.openxmlformats.org/officeDocument/2006/relationships/slideLayout" Target="../slideLayouts/slideLayout36.xml"/><Relationship Id="rId18" Type="http://schemas.openxmlformats.org/officeDocument/2006/relationships/slideLayout" Target="../slideLayouts/slideLayout41.xml"/><Relationship Id="rId39" Type="http://schemas.openxmlformats.org/officeDocument/2006/relationships/slideLayout" Target="../slideLayouts/slideLayout62.xml"/><Relationship Id="rId109" Type="http://schemas.openxmlformats.org/officeDocument/2006/relationships/slideLayout" Target="../slideLayouts/slideLayout132.xml"/><Relationship Id="rId34" Type="http://schemas.openxmlformats.org/officeDocument/2006/relationships/slideLayout" Target="../slideLayouts/slideLayout57.xml"/><Relationship Id="rId50" Type="http://schemas.openxmlformats.org/officeDocument/2006/relationships/slideLayout" Target="../slideLayouts/slideLayout73.xml"/><Relationship Id="rId55" Type="http://schemas.openxmlformats.org/officeDocument/2006/relationships/slideLayout" Target="../slideLayouts/slideLayout78.xml"/><Relationship Id="rId76" Type="http://schemas.openxmlformats.org/officeDocument/2006/relationships/slideLayout" Target="../slideLayouts/slideLayout99.xml"/><Relationship Id="rId97" Type="http://schemas.openxmlformats.org/officeDocument/2006/relationships/slideLayout" Target="../slideLayouts/slideLayout120.xml"/><Relationship Id="rId104" Type="http://schemas.openxmlformats.org/officeDocument/2006/relationships/slideLayout" Target="../slideLayouts/slideLayout127.xml"/><Relationship Id="rId7" Type="http://schemas.openxmlformats.org/officeDocument/2006/relationships/slideLayout" Target="../slideLayouts/slideLayout30.xml"/><Relationship Id="rId71" Type="http://schemas.openxmlformats.org/officeDocument/2006/relationships/slideLayout" Target="../slideLayouts/slideLayout94.xml"/><Relationship Id="rId92" Type="http://schemas.openxmlformats.org/officeDocument/2006/relationships/slideLayout" Target="../slideLayouts/slideLayout115.xml"/><Relationship Id="rId2" Type="http://schemas.openxmlformats.org/officeDocument/2006/relationships/slideLayout" Target="../slideLayouts/slideLayout25.xml"/><Relationship Id="rId29" Type="http://schemas.openxmlformats.org/officeDocument/2006/relationships/slideLayout" Target="../slideLayouts/slideLayout52.xml"/><Relationship Id="rId24" Type="http://schemas.openxmlformats.org/officeDocument/2006/relationships/slideLayout" Target="../slideLayouts/slideLayout47.xml"/><Relationship Id="rId40" Type="http://schemas.openxmlformats.org/officeDocument/2006/relationships/slideLayout" Target="../slideLayouts/slideLayout63.xml"/><Relationship Id="rId45" Type="http://schemas.openxmlformats.org/officeDocument/2006/relationships/slideLayout" Target="../slideLayouts/slideLayout68.xml"/><Relationship Id="rId66" Type="http://schemas.openxmlformats.org/officeDocument/2006/relationships/slideLayout" Target="../slideLayouts/slideLayout89.xml"/><Relationship Id="rId87" Type="http://schemas.openxmlformats.org/officeDocument/2006/relationships/slideLayout" Target="../slideLayouts/slideLayout110.xml"/><Relationship Id="rId110" Type="http://schemas.openxmlformats.org/officeDocument/2006/relationships/slideLayout" Target="../slideLayouts/slideLayout133.xml"/><Relationship Id="rId61" Type="http://schemas.openxmlformats.org/officeDocument/2006/relationships/slideLayout" Target="../slideLayouts/slideLayout84.xml"/><Relationship Id="rId82" Type="http://schemas.openxmlformats.org/officeDocument/2006/relationships/slideLayout" Target="../slideLayouts/slideLayout105.xml"/><Relationship Id="rId19" Type="http://schemas.openxmlformats.org/officeDocument/2006/relationships/slideLayout" Target="../slideLayouts/slideLayout42.xml"/><Relationship Id="rId14" Type="http://schemas.openxmlformats.org/officeDocument/2006/relationships/slideLayout" Target="../slideLayouts/slideLayout37.xml"/><Relationship Id="rId30" Type="http://schemas.openxmlformats.org/officeDocument/2006/relationships/slideLayout" Target="../slideLayouts/slideLayout53.xml"/><Relationship Id="rId35" Type="http://schemas.openxmlformats.org/officeDocument/2006/relationships/slideLayout" Target="../slideLayouts/slideLayout58.xml"/><Relationship Id="rId56" Type="http://schemas.openxmlformats.org/officeDocument/2006/relationships/slideLayout" Target="../slideLayouts/slideLayout79.xml"/><Relationship Id="rId77" Type="http://schemas.openxmlformats.org/officeDocument/2006/relationships/slideLayout" Target="../slideLayouts/slideLayout100.xml"/><Relationship Id="rId100" Type="http://schemas.openxmlformats.org/officeDocument/2006/relationships/slideLayout" Target="../slideLayouts/slideLayout123.xml"/><Relationship Id="rId105" Type="http://schemas.openxmlformats.org/officeDocument/2006/relationships/slideLayout" Target="../slideLayouts/slideLayout128.xml"/><Relationship Id="rId8" Type="http://schemas.openxmlformats.org/officeDocument/2006/relationships/slideLayout" Target="../slideLayouts/slideLayout31.xml"/><Relationship Id="rId51" Type="http://schemas.openxmlformats.org/officeDocument/2006/relationships/slideLayout" Target="../slideLayouts/slideLayout74.xml"/><Relationship Id="rId72" Type="http://schemas.openxmlformats.org/officeDocument/2006/relationships/slideLayout" Target="../slideLayouts/slideLayout95.xml"/><Relationship Id="rId93" Type="http://schemas.openxmlformats.org/officeDocument/2006/relationships/slideLayout" Target="../slideLayouts/slideLayout116.xml"/><Relationship Id="rId98" Type="http://schemas.openxmlformats.org/officeDocument/2006/relationships/slideLayout" Target="../slideLayouts/slideLayout121.xml"/><Relationship Id="rId3" Type="http://schemas.openxmlformats.org/officeDocument/2006/relationships/slideLayout" Target="../slideLayouts/slideLayout26.xml"/><Relationship Id="rId25" Type="http://schemas.openxmlformats.org/officeDocument/2006/relationships/slideLayout" Target="../slideLayouts/slideLayout48.xml"/><Relationship Id="rId46" Type="http://schemas.openxmlformats.org/officeDocument/2006/relationships/slideLayout" Target="../slideLayouts/slideLayout69.xml"/><Relationship Id="rId67" Type="http://schemas.openxmlformats.org/officeDocument/2006/relationships/slideLayout" Target="../slideLayouts/slideLayout90.xml"/><Relationship Id="rId20" Type="http://schemas.openxmlformats.org/officeDocument/2006/relationships/slideLayout" Target="../slideLayouts/slideLayout43.xml"/><Relationship Id="rId41" Type="http://schemas.openxmlformats.org/officeDocument/2006/relationships/slideLayout" Target="../slideLayouts/slideLayout64.xml"/><Relationship Id="rId62" Type="http://schemas.openxmlformats.org/officeDocument/2006/relationships/slideLayout" Target="../slideLayouts/slideLayout85.xml"/><Relationship Id="rId83" Type="http://schemas.openxmlformats.org/officeDocument/2006/relationships/slideLayout" Target="../slideLayouts/slideLayout106.xml"/><Relationship Id="rId88" Type="http://schemas.openxmlformats.org/officeDocument/2006/relationships/slideLayout" Target="../slideLayouts/slideLayout111.xml"/><Relationship Id="rId111" Type="http://schemas.openxmlformats.org/officeDocument/2006/relationships/slideLayout" Target="../slideLayouts/slideLayout13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43.xml"/><Relationship Id="rId3" Type="http://schemas.openxmlformats.org/officeDocument/2006/relationships/slideLayout" Target="../slideLayouts/slideLayout138.xml"/><Relationship Id="rId7" Type="http://schemas.openxmlformats.org/officeDocument/2006/relationships/slideLayout" Target="../slideLayouts/slideLayout142.xml"/><Relationship Id="rId2" Type="http://schemas.openxmlformats.org/officeDocument/2006/relationships/slideLayout" Target="../slideLayouts/slideLayout137.xml"/><Relationship Id="rId1" Type="http://schemas.openxmlformats.org/officeDocument/2006/relationships/slideLayout" Target="../slideLayouts/slideLayout136.xml"/><Relationship Id="rId6" Type="http://schemas.openxmlformats.org/officeDocument/2006/relationships/slideLayout" Target="../slideLayouts/slideLayout141.xml"/><Relationship Id="rId5" Type="http://schemas.openxmlformats.org/officeDocument/2006/relationships/slideLayout" Target="../slideLayouts/slideLayout140.xml"/><Relationship Id="rId4" Type="http://schemas.openxmlformats.org/officeDocument/2006/relationships/slideLayout" Target="../slideLayouts/slideLayout139.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51.xml"/><Relationship Id="rId13" Type="http://schemas.openxmlformats.org/officeDocument/2006/relationships/theme" Target="../theme/theme5.xml"/><Relationship Id="rId3" Type="http://schemas.openxmlformats.org/officeDocument/2006/relationships/slideLayout" Target="../slideLayouts/slideLayout146.xml"/><Relationship Id="rId7" Type="http://schemas.openxmlformats.org/officeDocument/2006/relationships/slideLayout" Target="../slideLayouts/slideLayout150.xml"/><Relationship Id="rId12" Type="http://schemas.openxmlformats.org/officeDocument/2006/relationships/slideLayout" Target="../slideLayouts/slideLayout155.xml"/><Relationship Id="rId2" Type="http://schemas.openxmlformats.org/officeDocument/2006/relationships/slideLayout" Target="../slideLayouts/slideLayout145.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5" Type="http://schemas.openxmlformats.org/officeDocument/2006/relationships/slideLayout" Target="../slideLayouts/slideLayout148.xml"/><Relationship Id="rId10" Type="http://schemas.openxmlformats.org/officeDocument/2006/relationships/slideLayout" Target="../slideLayouts/slideLayout153.xml"/><Relationship Id="rId4" Type="http://schemas.openxmlformats.org/officeDocument/2006/relationships/slideLayout" Target="../slideLayouts/slideLayout147.xml"/><Relationship Id="rId9" Type="http://schemas.openxmlformats.org/officeDocument/2006/relationships/slideLayout" Target="../slideLayouts/slideLayout152.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63.xml"/><Relationship Id="rId3" Type="http://schemas.openxmlformats.org/officeDocument/2006/relationships/slideLayout" Target="../slideLayouts/slideLayout158.xml"/><Relationship Id="rId7" Type="http://schemas.openxmlformats.org/officeDocument/2006/relationships/slideLayout" Target="../slideLayouts/slideLayout162.xml"/><Relationship Id="rId2" Type="http://schemas.openxmlformats.org/officeDocument/2006/relationships/slideLayout" Target="../slideLayouts/slideLayout157.xml"/><Relationship Id="rId1" Type="http://schemas.openxmlformats.org/officeDocument/2006/relationships/slideLayout" Target="../slideLayouts/slideLayout156.xml"/><Relationship Id="rId6" Type="http://schemas.openxmlformats.org/officeDocument/2006/relationships/slideLayout" Target="../slideLayouts/slideLayout161.xml"/><Relationship Id="rId5" Type="http://schemas.openxmlformats.org/officeDocument/2006/relationships/slideLayout" Target="../slideLayouts/slideLayout160.xml"/><Relationship Id="rId10" Type="http://schemas.openxmlformats.org/officeDocument/2006/relationships/theme" Target="../theme/theme6.xml"/><Relationship Id="rId4" Type="http://schemas.openxmlformats.org/officeDocument/2006/relationships/slideLayout" Target="../slideLayouts/slideLayout159.xml"/><Relationship Id="rId9" Type="http://schemas.openxmlformats.org/officeDocument/2006/relationships/slideLayout" Target="../slideLayouts/slideLayout1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72.xml"/><Relationship Id="rId3" Type="http://schemas.openxmlformats.org/officeDocument/2006/relationships/slideLayout" Target="../slideLayouts/slideLayout167.xml"/><Relationship Id="rId7" Type="http://schemas.openxmlformats.org/officeDocument/2006/relationships/slideLayout" Target="../slideLayouts/slideLayout171.xml"/><Relationship Id="rId2" Type="http://schemas.openxmlformats.org/officeDocument/2006/relationships/slideLayout" Target="../slideLayouts/slideLayout166.xml"/><Relationship Id="rId1" Type="http://schemas.openxmlformats.org/officeDocument/2006/relationships/slideLayout" Target="../slideLayouts/slideLayout165.xml"/><Relationship Id="rId6" Type="http://schemas.openxmlformats.org/officeDocument/2006/relationships/slideLayout" Target="../slideLayouts/slideLayout170.xml"/><Relationship Id="rId5" Type="http://schemas.openxmlformats.org/officeDocument/2006/relationships/slideLayout" Target="../slideLayouts/slideLayout169.xml"/><Relationship Id="rId10" Type="http://schemas.openxmlformats.org/officeDocument/2006/relationships/image" Target="../media/image6.jpeg"/><Relationship Id="rId4" Type="http://schemas.openxmlformats.org/officeDocument/2006/relationships/slideLayout" Target="../slideLayouts/slideLayout168.xml"/><Relationship Id="rId9"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80.xml"/><Relationship Id="rId3" Type="http://schemas.openxmlformats.org/officeDocument/2006/relationships/slideLayout" Target="../slideLayouts/slideLayout175.xml"/><Relationship Id="rId7" Type="http://schemas.openxmlformats.org/officeDocument/2006/relationships/slideLayout" Target="../slideLayouts/slideLayout179.xml"/><Relationship Id="rId2" Type="http://schemas.openxmlformats.org/officeDocument/2006/relationships/slideLayout" Target="../slideLayouts/slideLayout174.xml"/><Relationship Id="rId1" Type="http://schemas.openxmlformats.org/officeDocument/2006/relationships/slideLayout" Target="../slideLayouts/slideLayout173.xml"/><Relationship Id="rId6" Type="http://schemas.openxmlformats.org/officeDocument/2006/relationships/slideLayout" Target="../slideLayouts/slideLayout178.xml"/><Relationship Id="rId5" Type="http://schemas.openxmlformats.org/officeDocument/2006/relationships/slideLayout" Target="../slideLayouts/slideLayout177.xml"/><Relationship Id="rId10" Type="http://schemas.openxmlformats.org/officeDocument/2006/relationships/image" Target="../media/image7.jpeg"/><Relationship Id="rId4" Type="http://schemas.openxmlformats.org/officeDocument/2006/relationships/slideLayout" Target="../slideLayouts/slideLayout176.xml"/><Relationship Id="rId9"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8" Type="http://schemas.openxmlformats.org/officeDocument/2006/relationships/theme" Target="../theme/theme9.xml"/><Relationship Id="rId3" Type="http://schemas.openxmlformats.org/officeDocument/2006/relationships/slideLayout" Target="../slideLayouts/slideLayout183.xml"/><Relationship Id="rId7" Type="http://schemas.openxmlformats.org/officeDocument/2006/relationships/slideLayout" Target="../slideLayouts/slideLayout187.xml"/><Relationship Id="rId2" Type="http://schemas.openxmlformats.org/officeDocument/2006/relationships/slideLayout" Target="../slideLayouts/slideLayout182.xml"/><Relationship Id="rId1" Type="http://schemas.openxmlformats.org/officeDocument/2006/relationships/slideLayout" Target="../slideLayouts/slideLayout181.xml"/><Relationship Id="rId6" Type="http://schemas.openxmlformats.org/officeDocument/2006/relationships/slideLayout" Target="../slideLayouts/slideLayout186.xml"/><Relationship Id="rId5" Type="http://schemas.openxmlformats.org/officeDocument/2006/relationships/slideLayout" Target="../slideLayouts/slideLayout185.xml"/><Relationship Id="rId4" Type="http://schemas.openxmlformats.org/officeDocument/2006/relationships/slideLayout" Target="../slideLayouts/slideLayout18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03941" y="205979"/>
            <a:ext cx="7782859"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903941" y="1200151"/>
            <a:ext cx="7782859"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32704FF-A6E7-0347-BF80-A196A2FF4DDF}" type="datetimeFigureOut">
              <a:rPr lang="en-US" smtClean="0"/>
              <a:t>9/3/2024</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93E9B97-627C-0B46-BC02-2F61A8E4A5DF}" type="slidenum">
              <a:rPr lang="en-US" smtClean="0"/>
              <a:t>‹#›</a:t>
            </a:fld>
            <a:endParaRPr lang="en-US"/>
          </a:p>
        </p:txBody>
      </p:sp>
      <p:sp>
        <p:nvSpPr>
          <p:cNvPr id="8" name="Rectangle 7"/>
          <p:cNvSpPr/>
          <p:nvPr userDrawn="1"/>
        </p:nvSpPr>
        <p:spPr>
          <a:xfrm>
            <a:off x="1" y="0"/>
            <a:ext cx="694267" cy="5143500"/>
          </a:xfrm>
          <a:prstGeom prst="rect">
            <a:avLst/>
          </a:prstGeom>
          <a:solidFill>
            <a:srgbClr val="33434B"/>
          </a:solidFill>
          <a:ln>
            <a:solidFill>
              <a:srgbClr val="33434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userDrawn="1"/>
        </p:nvSpPr>
        <p:spPr>
          <a:xfrm>
            <a:off x="1" y="0"/>
            <a:ext cx="694267" cy="1262466"/>
          </a:xfrm>
          <a:prstGeom prst="rect">
            <a:avLst/>
          </a:prstGeom>
          <a:solidFill>
            <a:srgbClr val="C1CAC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0" name="Straight Connector 9"/>
          <p:cNvCxnSpPr/>
          <p:nvPr userDrawn="1"/>
        </p:nvCxnSpPr>
        <p:spPr>
          <a:xfrm flipV="1">
            <a:off x="1" y="1262467"/>
            <a:ext cx="694267" cy="6350"/>
          </a:xfrm>
          <a:prstGeom prst="line">
            <a:avLst/>
          </a:prstGeom>
          <a:ln w="38100" cmpd="sng">
            <a:solidFill>
              <a:srgbClr val="9E7F3D"/>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33454244"/>
      </p:ext>
    </p:extLst>
  </p:cSld>
  <p:clrMap bg1="lt1" tx1="dk1" bg2="lt2" tx2="dk2" accent1="accent1" accent2="accent2" accent3="accent3" accent4="accent4" accent5="accent5" accent6="accent6" hlink="hlink" folHlink="folHlink"/>
  <p:sldLayoutIdLst>
    <p:sldLayoutId id="2147484799" r:id="rId1"/>
    <p:sldLayoutId id="2147484800" r:id="rId2"/>
    <p:sldLayoutId id="2147484801" r:id="rId3"/>
    <p:sldLayoutId id="2147484802" r:id="rId4"/>
    <p:sldLayoutId id="2147484803" r:id="rId5"/>
    <p:sldLayoutId id="2147484804" r:id="rId6"/>
    <p:sldLayoutId id="2147484805" r:id="rId7"/>
    <p:sldLayoutId id="2147484806" r:id="rId8"/>
    <p:sldLayoutId id="2147484807" r:id="rId9"/>
    <p:sldLayoutId id="2147484858" r:id="rId10"/>
    <p:sldLayoutId id="2147485238" r:id="rId11"/>
    <p:sldLayoutId id="2147485240"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
        <p:nvSpPr>
          <p:cNvPr id="5" name="Rectangle 2">
            <a:extLst>
              <a:ext uri="{FF2B5EF4-FFF2-40B4-BE49-F238E27FC236}">
                <a16:creationId xmlns:a16="http://schemas.microsoft.com/office/drawing/2014/main" id="{E6B01660-73E5-4FD4-9E65-5F877FB05704}"/>
              </a:ext>
            </a:extLst>
          </p:cNvPr>
          <p:cNvSpPr>
            <a:spLocks/>
          </p:cNvSpPr>
          <p:nvPr userDrawn="1"/>
        </p:nvSpPr>
        <p:spPr bwMode="auto">
          <a:xfrm>
            <a:off x="686040" y="4833111"/>
            <a:ext cx="249427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3585018579"/>
      </p:ext>
    </p:extLst>
  </p:cSld>
  <p:clrMap bg1="lt1" tx1="dk1" bg2="lt2" tx2="dk2" accent1="accent1" accent2="accent2" accent3="accent3" accent4="accent4" accent5="accent5" accent6="accent6" hlink="hlink" folHlink="folHlink"/>
  <p:sldLayoutIdLst>
    <p:sldLayoutId id="2147485120" r:id="rId1"/>
    <p:sldLayoutId id="2147485121" r:id="rId2"/>
    <p:sldLayoutId id="2147485122" r:id="rId3"/>
    <p:sldLayoutId id="2147485123" r:id="rId4"/>
    <p:sldLayoutId id="2147485124" r:id="rId5"/>
    <p:sldLayoutId id="2147485125" r:id="rId6"/>
    <p:sldLayoutId id="2147485126" r:id="rId7"/>
    <p:sldLayoutId id="2147485127" r:id="rId8"/>
    <p:sldLayoutId id="2147485129" r:id="rId9"/>
    <p:sldLayoutId id="2147485130" r:id="rId10"/>
    <p:sldLayoutId id="2147485131" r:id="rId11"/>
    <p:sldLayoutId id="2147485132" r:id="rId12"/>
    <p:sldLayoutId id="2147485133" r:id="rId13"/>
    <p:sldLayoutId id="2147485134" r:id="rId14"/>
    <p:sldLayoutId id="2147485135" r:id="rId15"/>
    <p:sldLayoutId id="2147485136" r:id="rId16"/>
    <p:sldLayoutId id="2147485137" r:id="rId17"/>
    <p:sldLayoutId id="2147485138" r:id="rId18"/>
    <p:sldLayoutId id="2147485139" r:id="rId19"/>
    <p:sldLayoutId id="2147485140" r:id="rId20"/>
    <p:sldLayoutId id="2147485141" r:id="rId21"/>
    <p:sldLayoutId id="2147485142" r:id="rId22"/>
    <p:sldLayoutId id="2147485143" r:id="rId23"/>
    <p:sldLayoutId id="2147485144" r:id="rId24"/>
    <p:sldLayoutId id="2147485145" r:id="rId25"/>
    <p:sldLayoutId id="2147485146" r:id="rId26"/>
    <p:sldLayoutId id="2147485147" r:id="rId27"/>
    <p:sldLayoutId id="2147485148" r:id="rId28"/>
    <p:sldLayoutId id="2147485149" r:id="rId29"/>
    <p:sldLayoutId id="2147485150" r:id="rId30"/>
    <p:sldLayoutId id="2147485151" r:id="rId31"/>
    <p:sldLayoutId id="2147485152" r:id="rId32"/>
    <p:sldLayoutId id="2147485153" r:id="rId33"/>
    <p:sldLayoutId id="2147485154" r:id="rId34"/>
    <p:sldLayoutId id="2147485155" r:id="rId35"/>
    <p:sldLayoutId id="2147485156" r:id="rId36"/>
    <p:sldLayoutId id="2147485157" r:id="rId37"/>
    <p:sldLayoutId id="2147485158" r:id="rId38"/>
    <p:sldLayoutId id="2147485159" r:id="rId39"/>
    <p:sldLayoutId id="2147485160" r:id="rId40"/>
    <p:sldLayoutId id="2147485161" r:id="rId41"/>
    <p:sldLayoutId id="2147485162" r:id="rId42"/>
    <p:sldLayoutId id="2147485163" r:id="rId43"/>
    <p:sldLayoutId id="2147485164" r:id="rId44"/>
    <p:sldLayoutId id="2147485165" r:id="rId45"/>
    <p:sldLayoutId id="2147485166" r:id="rId46"/>
    <p:sldLayoutId id="2147485167" r:id="rId47"/>
    <p:sldLayoutId id="2147485168" r:id="rId48"/>
    <p:sldLayoutId id="2147485169" r:id="rId49"/>
    <p:sldLayoutId id="2147485170" r:id="rId50"/>
    <p:sldLayoutId id="2147485171" r:id="rId51"/>
    <p:sldLayoutId id="2147485172" r:id="rId52"/>
    <p:sldLayoutId id="2147485173" r:id="rId53"/>
    <p:sldLayoutId id="2147485174" r:id="rId54"/>
    <p:sldLayoutId id="2147485175" r:id="rId55"/>
    <p:sldLayoutId id="2147485176" r:id="rId56"/>
    <p:sldLayoutId id="2147485177" r:id="rId57"/>
    <p:sldLayoutId id="2147485038" r:id="rId58"/>
    <p:sldLayoutId id="2147485045" r:id="rId59"/>
    <p:sldLayoutId id="2147485047" r:id="rId60"/>
    <p:sldLayoutId id="2147485048" r:id="rId61"/>
    <p:sldLayoutId id="2147485049" r:id="rId62"/>
    <p:sldLayoutId id="2147485050" r:id="rId63"/>
    <p:sldLayoutId id="2147485051" r:id="rId64"/>
    <p:sldLayoutId id="2147485052" r:id="rId65"/>
    <p:sldLayoutId id="2147485053" r:id="rId66"/>
    <p:sldLayoutId id="2147485054" r:id="rId67"/>
    <p:sldLayoutId id="2147485055" r:id="rId68"/>
    <p:sldLayoutId id="2147485057" r:id="rId69"/>
    <p:sldLayoutId id="2147485058" r:id="rId70"/>
    <p:sldLayoutId id="2147485059" r:id="rId71"/>
    <p:sldLayoutId id="2147485060" r:id="rId72"/>
    <p:sldLayoutId id="2147485076" r:id="rId73"/>
    <p:sldLayoutId id="2147485079" r:id="rId74"/>
    <p:sldLayoutId id="2147485080" r:id="rId75"/>
    <p:sldLayoutId id="2147485081" r:id="rId76"/>
    <p:sldLayoutId id="2147485083" r:id="rId77"/>
    <p:sldLayoutId id="2147485085" r:id="rId78"/>
    <p:sldLayoutId id="2147485086" r:id="rId79"/>
    <p:sldLayoutId id="2147485087" r:id="rId80"/>
    <p:sldLayoutId id="2147485088" r:id="rId81"/>
    <p:sldLayoutId id="2147485089" r:id="rId82"/>
    <p:sldLayoutId id="2147485090" r:id="rId83"/>
    <p:sldLayoutId id="2147485091" r:id="rId84"/>
    <p:sldLayoutId id="2147485092" r:id="rId85"/>
    <p:sldLayoutId id="2147485093" r:id="rId86"/>
    <p:sldLayoutId id="2147485094" r:id="rId87"/>
    <p:sldLayoutId id="2147485095" r:id="rId88"/>
    <p:sldLayoutId id="2147485099" r:id="rId89"/>
    <p:sldLayoutId id="2147485109" r:id="rId90"/>
    <p:sldLayoutId id="2147485118" r:id="rId91"/>
    <p:sldLayoutId id="2147485236" r:id="rId92"/>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479498399"/>
      </p:ext>
    </p:extLst>
  </p:cSld>
  <p:clrMap bg1="lt1" tx1="dk1" bg2="lt2" tx2="dk2" accent1="accent1" accent2="accent2" accent3="accent3" accent4="accent4" accent5="accent5" accent6="accent6" hlink="hlink" folHlink="folHlink"/>
  <p:sldLayoutIdLst>
    <p:sldLayoutId id="2147485179" r:id="rId1"/>
    <p:sldLayoutId id="2147485180" r:id="rId2"/>
    <p:sldLayoutId id="2147485181" r:id="rId3"/>
    <p:sldLayoutId id="2147485182" r:id="rId4"/>
    <p:sldLayoutId id="2147485183" r:id="rId5"/>
    <p:sldLayoutId id="2147485184" r:id="rId6"/>
    <p:sldLayoutId id="2147485185" r:id="rId7"/>
    <p:sldLayoutId id="2147485186" r:id="rId8"/>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8564765" y="4879277"/>
            <a:ext cx="17793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square" lIns="0" tIns="0" rIns="0" bIns="0">
            <a:spAutoFit/>
          </a:bodyPr>
          <a:lstStyle/>
          <a:p>
            <a:r>
              <a:rPr lang="en-US" sz="600">
                <a:solidFill>
                  <a:schemeClr val="accent5">
                    <a:lumMod val="60000"/>
                    <a:lumOff val="40000"/>
                  </a:schemeClr>
                </a:solidFill>
                <a:latin typeface="Open Sans" charset="0"/>
                <a:ea typeface="Open Sans" charset="0"/>
                <a:cs typeface="Open Sans" charset="0"/>
                <a:sym typeface="Frutiger Next Pro Light" charset="0"/>
              </a:rPr>
              <a:t>| </a:t>
            </a:r>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endParaRPr lang="en-US" sz="600">
              <a:solidFill>
                <a:schemeClr val="accent5">
                  <a:lumMod val="60000"/>
                  <a:lumOff val="40000"/>
                </a:schemeClr>
              </a:solidFill>
              <a:latin typeface="Open Sans" charset="0"/>
              <a:ea typeface="Open Sans" charset="0"/>
              <a:cs typeface="Open Sans" charset="0"/>
              <a:sym typeface="Frutiger Next Pro Light" charset="0"/>
            </a:endParaRPr>
          </a:p>
        </p:txBody>
      </p:sp>
      <p:sp>
        <p:nvSpPr>
          <p:cNvPr id="5" name="Rectangle 2">
            <a:extLst>
              <a:ext uri="{FF2B5EF4-FFF2-40B4-BE49-F238E27FC236}">
                <a16:creationId xmlns:a16="http://schemas.microsoft.com/office/drawing/2014/main" id="{D8E2C0F0-C795-41BC-8020-27EF6EE86AB3}"/>
              </a:ext>
            </a:extLst>
          </p:cNvPr>
          <p:cNvSpPr>
            <a:spLocks/>
          </p:cNvSpPr>
          <p:nvPr/>
        </p:nvSpPr>
        <p:spPr bwMode="auto">
          <a:xfrm>
            <a:off x="686040" y="4833111"/>
            <a:ext cx="249427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2090574288"/>
      </p:ext>
    </p:extLst>
  </p:cSld>
  <p:clrMap bg1="lt1" tx1="dk1" bg2="lt2" tx2="dk2" accent1="accent1" accent2="accent2" accent3="accent3" accent4="accent4" accent5="accent5" accent6="accent6" hlink="hlink" folHlink="folHlink"/>
  <p:sldLayoutIdLst>
    <p:sldLayoutId id="2147485188" r:id="rId1"/>
    <p:sldLayoutId id="2147485189" r:id="rId2"/>
    <p:sldLayoutId id="2147485190" r:id="rId3"/>
    <p:sldLayoutId id="2147485191" r:id="rId4"/>
    <p:sldLayoutId id="2147485192" r:id="rId5"/>
    <p:sldLayoutId id="2147485193" r:id="rId6"/>
    <p:sldLayoutId id="2147485194" r:id="rId7"/>
    <p:sldLayoutId id="2147485195" r:id="rId8"/>
    <p:sldLayoutId id="2147485196" r:id="rId9"/>
    <p:sldLayoutId id="2147485197" r:id="rId10"/>
    <p:sldLayoutId id="2147485198" r:id="rId11"/>
    <p:sldLayoutId id="2147485199" r:id="rId12"/>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2513653191"/>
      </p:ext>
    </p:extLst>
  </p:cSld>
  <p:clrMap bg1="lt1" tx1="dk1" bg2="lt2" tx2="dk2" accent1="accent1" accent2="accent2" accent3="accent3" accent4="accent4" accent5="accent5" accent6="accent6" hlink="hlink" folHlink="folHlink"/>
  <p:sldLayoutIdLst>
    <p:sldLayoutId id="2147485201" r:id="rId1"/>
    <p:sldLayoutId id="2147485202" r:id="rId2"/>
    <p:sldLayoutId id="2147485203" r:id="rId3"/>
    <p:sldLayoutId id="2147485204" r:id="rId4"/>
    <p:sldLayoutId id="2147485205" r:id="rId5"/>
    <p:sldLayoutId id="2147485206" r:id="rId6"/>
    <p:sldLayoutId id="2147485207" r:id="rId7"/>
    <p:sldLayoutId id="2147485208" r:id="rId8"/>
    <p:sldLayoutId id="2147485209" r:id="rId9"/>
  </p:sldLayoutIdLst>
  <p:txStyles>
    <p:titleStyle>
      <a:lvl1pPr algn="l" defTabSz="685800" rtl="0" eaLnBrk="1" latinLnBrk="0" hangingPunct="1">
        <a:lnSpc>
          <a:spcPct val="80000"/>
        </a:lnSpc>
        <a:spcBef>
          <a:spcPct val="0"/>
        </a:spcBef>
        <a:buNone/>
        <a:defRPr sz="3600" b="0" i="0" u="none"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pic>
        <p:nvPicPr>
          <p:cNvPr id="6" name="Picture 1">
            <a:extLst>
              <a:ext uri="{FF2B5EF4-FFF2-40B4-BE49-F238E27FC236}">
                <a16:creationId xmlns:a16="http://schemas.microsoft.com/office/drawing/2014/main" id="{7EC250BE-BE2A-9843-A48D-19D1479DAE15}"/>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bwMode="auto">
          <a:xfrm>
            <a:off x="7800109" y="117023"/>
            <a:ext cx="1205750" cy="223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11223559"/>
      </p:ext>
    </p:extLst>
  </p:cSld>
  <p:clrMap bg1="lt1" tx1="dk1" bg2="lt2" tx2="dk2" accent1="accent1" accent2="accent2" accent3="accent3" accent4="accent4" accent5="accent5" accent6="accent6" hlink="hlink" folHlink="folHlink"/>
  <p:sldLayoutIdLst>
    <p:sldLayoutId id="2147485211" r:id="rId1"/>
    <p:sldLayoutId id="2147485212" r:id="rId2"/>
    <p:sldLayoutId id="2147485213" r:id="rId3"/>
    <p:sldLayoutId id="2147485214" r:id="rId4"/>
    <p:sldLayoutId id="2147485215" r:id="rId5"/>
    <p:sldLayoutId id="2147485216" r:id="rId6"/>
    <p:sldLayoutId id="2147485217" r:id="rId7"/>
    <p:sldLayoutId id="2147485218" r:id="rId8"/>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8564765" y="4879277"/>
            <a:ext cx="17793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square" lIns="0" tIns="0" rIns="0" bIns="0">
            <a:spAutoFit/>
          </a:bodyPr>
          <a:lstStyle/>
          <a:p>
            <a:r>
              <a:rPr lang="en-US" sz="600">
                <a:solidFill>
                  <a:schemeClr val="accent5">
                    <a:lumMod val="60000"/>
                    <a:lumOff val="40000"/>
                  </a:schemeClr>
                </a:solidFill>
                <a:latin typeface="Open Sans" charset="0"/>
                <a:ea typeface="Open Sans" charset="0"/>
                <a:cs typeface="Open Sans" charset="0"/>
                <a:sym typeface="Frutiger Next Pro Light" charset="0"/>
              </a:rPr>
              <a:t>| </a:t>
            </a:r>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endParaRPr lang="en-US" sz="600">
              <a:solidFill>
                <a:schemeClr val="accent5">
                  <a:lumMod val="60000"/>
                  <a:lumOff val="40000"/>
                </a:schemeClr>
              </a:solidFill>
              <a:latin typeface="Open Sans" charset="0"/>
              <a:ea typeface="Open Sans" charset="0"/>
              <a:cs typeface="Open Sans" charset="0"/>
              <a:sym typeface="Frutiger Next Pro Light" charset="0"/>
            </a:endParaRPr>
          </a:p>
        </p:txBody>
      </p:sp>
      <p:pic>
        <p:nvPicPr>
          <p:cNvPr id="5" name="Picture 1">
            <a:extLst>
              <a:ext uri="{FF2B5EF4-FFF2-40B4-BE49-F238E27FC236}">
                <a16:creationId xmlns:a16="http://schemas.microsoft.com/office/drawing/2014/main" id="{F8F4084F-3B84-43B0-89F4-734B2AA3AF67}"/>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bwMode="auto">
          <a:xfrm>
            <a:off x="7800109" y="117023"/>
            <a:ext cx="1205750" cy="223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99980670"/>
      </p:ext>
    </p:extLst>
  </p:cSld>
  <p:clrMap bg1="lt1" tx1="dk1" bg2="lt2" tx2="dk2" accent1="accent1" accent2="accent2" accent3="accent3" accent4="accent4" accent5="accent5" accent6="accent6" hlink="hlink" folHlink="folHlink"/>
  <p:sldLayoutIdLst>
    <p:sldLayoutId id="2147485220" r:id="rId1"/>
    <p:sldLayoutId id="2147485221" r:id="rId2"/>
    <p:sldLayoutId id="2147485222" r:id="rId3"/>
    <p:sldLayoutId id="2147485223" r:id="rId4"/>
    <p:sldLayoutId id="2147485224" r:id="rId5"/>
    <p:sldLayoutId id="2147485225" r:id="rId6"/>
    <p:sldLayoutId id="2147485226" r:id="rId7"/>
    <p:sldLayoutId id="2147485227" r:id="rId8"/>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5" name="Rectangle 2">
            <a:extLst>
              <a:ext uri="{FF2B5EF4-FFF2-40B4-BE49-F238E27FC236}">
                <a16:creationId xmlns:a16="http://schemas.microsoft.com/office/drawing/2014/main" id="{DBE7596B-92A3-EB41-9037-86B1FDD63232}"/>
              </a:ext>
            </a:extLst>
          </p:cNvPr>
          <p:cNvSpPr>
            <a:spLocks/>
          </p:cNvSpPr>
          <p:nvPr/>
        </p:nvSpPr>
        <p:spPr bwMode="auto">
          <a:xfrm>
            <a:off x="8770168" y="4978588"/>
            <a:ext cx="136256"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tx1"/>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a:t>
            </a:r>
          </a:p>
        </p:txBody>
      </p:sp>
    </p:spTree>
    <p:extLst>
      <p:ext uri="{BB962C8B-B14F-4D97-AF65-F5344CB8AC3E}">
        <p14:creationId xmlns:p14="http://schemas.microsoft.com/office/powerpoint/2010/main" val="4208041049"/>
      </p:ext>
    </p:extLst>
  </p:cSld>
  <p:clrMap bg1="lt1" tx1="dk1" bg2="lt2" tx2="dk2" accent1="accent1" accent2="accent2" accent3="accent3" accent4="accent4" accent5="accent5" accent6="accent6" hlink="hlink" folHlink="folHlink"/>
  <p:sldLayoutIdLst>
    <p:sldLayoutId id="2147485229" r:id="rId1"/>
    <p:sldLayoutId id="2147485230" r:id="rId2"/>
    <p:sldLayoutId id="2147485231" r:id="rId3"/>
    <p:sldLayoutId id="2147485232" r:id="rId4"/>
    <p:sldLayoutId id="2147485233" r:id="rId5"/>
    <p:sldLayoutId id="2147485234" r:id="rId6"/>
    <p:sldLayoutId id="2147485235" r:id="rId7"/>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32704FF-A6E7-0347-BF80-A196A2FF4DDF}" type="datetimeFigureOut">
              <a:rPr lang="en-US" smtClean="0"/>
              <a:t>9/3/2024</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93E9B97-627C-0B46-BC02-2F61A8E4A5DF}" type="slidenum">
              <a:rPr lang="en-US" smtClean="0"/>
              <a:t>‹#›</a:t>
            </a:fld>
            <a:endParaRPr lang="en-US"/>
          </a:p>
        </p:txBody>
      </p:sp>
    </p:spTree>
    <p:extLst>
      <p:ext uri="{BB962C8B-B14F-4D97-AF65-F5344CB8AC3E}">
        <p14:creationId xmlns:p14="http://schemas.microsoft.com/office/powerpoint/2010/main" val="733454244"/>
      </p:ext>
    </p:extLst>
  </p:cSld>
  <p:clrMap bg1="lt1" tx1="dk1" bg2="lt2" tx2="dk2" accent1="accent1" accent2="accent2" accent3="accent3" accent4="accent4" accent5="accent5" accent6="accent6" hlink="hlink" folHlink="folHlink"/>
  <p:sldLayoutIdLst>
    <p:sldLayoutId id="2147484823" r:id="rId1"/>
    <p:sldLayoutId id="2147484824" r:id="rId2"/>
    <p:sldLayoutId id="2147484825" r:id="rId3"/>
    <p:sldLayoutId id="2147484826" r:id="rId4"/>
    <p:sldLayoutId id="2147484827" r:id="rId5"/>
    <p:sldLayoutId id="2147484828" r:id="rId6"/>
    <p:sldLayoutId id="2147484829" r:id="rId7"/>
    <p:sldLayoutId id="2147484830" r:id="rId8"/>
    <p:sldLayoutId id="2147484831" r:id="rId9"/>
    <p:sldLayoutId id="2147484832" r:id="rId10"/>
    <p:sldLayoutId id="2147484833"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
        <p:nvSpPr>
          <p:cNvPr id="5" name="Rectangle 2">
            <a:extLst>
              <a:ext uri="{FF2B5EF4-FFF2-40B4-BE49-F238E27FC236}">
                <a16:creationId xmlns:a16="http://schemas.microsoft.com/office/drawing/2014/main" id="{5F22CFFA-7D3E-4F68-9906-25F55821C4D7}"/>
              </a:ext>
            </a:extLst>
          </p:cNvPr>
          <p:cNvSpPr>
            <a:spLocks noChangeArrowheads="1"/>
          </p:cNvSpPr>
          <p:nvPr userDrawn="1"/>
        </p:nvSpPr>
        <p:spPr bwMode="auto">
          <a:xfrm>
            <a:off x="685800" y="4832748"/>
            <a:ext cx="2494273" cy="92333"/>
          </a:xfrm>
          <a:prstGeom prst="rect">
            <a:avLst/>
          </a:prstGeom>
          <a:noFill/>
          <a:ln>
            <a:noFill/>
          </a:ln>
        </p:spPr>
        <p:txBody>
          <a:bodyPr wrap="none"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eaLnBrk="1" hangingPunct="1"/>
            <a:fld id="{ADB9B19B-9A4B-46BE-A3FB-40942EFC078F}" type="slidenum">
              <a:rPr lang="en-US" altLang="en-US" sz="600">
                <a:solidFill>
                  <a:srgbClr val="AEAEAE"/>
                </a:solidFill>
                <a:cs typeface="Open Sans" pitchFamily="34" charset="0"/>
                <a:sym typeface="Frutiger Next Pro Light"/>
              </a:rPr>
              <a:pPr eaLnBrk="1" hangingPunct="1"/>
              <a:t>‹#›</a:t>
            </a:fld>
            <a:r>
              <a:rPr lang="en-US" altLang="en-US" sz="600">
                <a:solidFill>
                  <a:srgbClr val="AEAEAE"/>
                </a:solidFill>
                <a:cs typeface="Open Sans" pitchFamily="34" charset="0"/>
                <a:sym typeface="Frutiger Next Pro Light"/>
              </a:rPr>
              <a:t>  |  Copyright © 2020 Deloitte Development LLC. All rights reserved.</a:t>
            </a:r>
          </a:p>
        </p:txBody>
      </p:sp>
    </p:spTree>
    <p:extLst>
      <p:ext uri="{BB962C8B-B14F-4D97-AF65-F5344CB8AC3E}">
        <p14:creationId xmlns:p14="http://schemas.microsoft.com/office/powerpoint/2010/main" val="2260830660"/>
      </p:ext>
    </p:extLst>
  </p:cSld>
  <p:clrMap bg1="lt1" tx1="dk1" bg2="lt2" tx2="dk2" accent1="accent1" accent2="accent2" accent3="accent3" accent4="accent4" accent5="accent5" accent6="accent6" hlink="hlink" folHlink="folHlink"/>
  <p:sldLayoutIdLst>
    <p:sldLayoutId id="2147484920" r:id="rId1"/>
    <p:sldLayoutId id="2147484921" r:id="rId2"/>
    <p:sldLayoutId id="2147484922" r:id="rId3"/>
    <p:sldLayoutId id="2147484923" r:id="rId4"/>
    <p:sldLayoutId id="2147484924" r:id="rId5"/>
    <p:sldLayoutId id="2147484925" r:id="rId6"/>
    <p:sldLayoutId id="2147484926" r:id="rId7"/>
    <p:sldLayoutId id="2147484927" r:id="rId8"/>
    <p:sldLayoutId id="2147484928" r:id="rId9"/>
    <p:sldLayoutId id="2147484929" r:id="rId10"/>
    <p:sldLayoutId id="2147484930" r:id="rId11"/>
    <p:sldLayoutId id="2147484931" r:id="rId12"/>
    <p:sldLayoutId id="2147484932" r:id="rId13"/>
    <p:sldLayoutId id="2147484933" r:id="rId14"/>
    <p:sldLayoutId id="2147484934" r:id="rId15"/>
    <p:sldLayoutId id="2147484935" r:id="rId16"/>
    <p:sldLayoutId id="2147484936" r:id="rId17"/>
    <p:sldLayoutId id="2147484937" r:id="rId18"/>
    <p:sldLayoutId id="2147484938" r:id="rId19"/>
    <p:sldLayoutId id="2147484939" r:id="rId20"/>
    <p:sldLayoutId id="2147484940" r:id="rId21"/>
    <p:sldLayoutId id="2147484941" r:id="rId22"/>
    <p:sldLayoutId id="2147484942" r:id="rId23"/>
    <p:sldLayoutId id="2147484943" r:id="rId24"/>
    <p:sldLayoutId id="2147484944" r:id="rId25"/>
    <p:sldLayoutId id="2147484945" r:id="rId26"/>
    <p:sldLayoutId id="2147484946" r:id="rId27"/>
    <p:sldLayoutId id="2147484947" r:id="rId28"/>
    <p:sldLayoutId id="2147484948" r:id="rId29"/>
    <p:sldLayoutId id="2147484949" r:id="rId30"/>
    <p:sldLayoutId id="2147484950" r:id="rId31"/>
    <p:sldLayoutId id="2147484951" r:id="rId32"/>
    <p:sldLayoutId id="2147484952" r:id="rId33"/>
    <p:sldLayoutId id="2147484953" r:id="rId34"/>
    <p:sldLayoutId id="2147484954" r:id="rId35"/>
    <p:sldLayoutId id="2147484955" r:id="rId36"/>
    <p:sldLayoutId id="2147484956" r:id="rId37"/>
    <p:sldLayoutId id="2147484957" r:id="rId38"/>
    <p:sldLayoutId id="2147484958" r:id="rId39"/>
    <p:sldLayoutId id="2147484959" r:id="rId40"/>
    <p:sldLayoutId id="2147484960" r:id="rId41"/>
    <p:sldLayoutId id="2147484961" r:id="rId42"/>
    <p:sldLayoutId id="2147484962" r:id="rId43"/>
    <p:sldLayoutId id="2147484963" r:id="rId44"/>
    <p:sldLayoutId id="2147484964" r:id="rId45"/>
    <p:sldLayoutId id="2147484965" r:id="rId46"/>
    <p:sldLayoutId id="2147484966" r:id="rId47"/>
    <p:sldLayoutId id="2147484967" r:id="rId48"/>
    <p:sldLayoutId id="2147484968" r:id="rId49"/>
    <p:sldLayoutId id="2147484969" r:id="rId50"/>
    <p:sldLayoutId id="2147484970" r:id="rId51"/>
    <p:sldLayoutId id="2147484971" r:id="rId52"/>
    <p:sldLayoutId id="2147484972" r:id="rId53"/>
    <p:sldLayoutId id="2147484973" r:id="rId54"/>
    <p:sldLayoutId id="2147484974" r:id="rId55"/>
    <p:sldLayoutId id="2147484975" r:id="rId56"/>
    <p:sldLayoutId id="2147484976" r:id="rId57"/>
    <p:sldLayoutId id="2147484977" r:id="rId58"/>
    <p:sldLayoutId id="2147484978" r:id="rId59"/>
    <p:sldLayoutId id="2147484860" r:id="rId60"/>
    <p:sldLayoutId id="2147484863" r:id="rId61"/>
    <p:sldLayoutId id="2147484864" r:id="rId62"/>
    <p:sldLayoutId id="2147484867" r:id="rId63"/>
    <p:sldLayoutId id="2147484868" r:id="rId64"/>
    <p:sldLayoutId id="2147484869" r:id="rId65"/>
    <p:sldLayoutId id="2147484870" r:id="rId66"/>
    <p:sldLayoutId id="2147484871" r:id="rId67"/>
    <p:sldLayoutId id="2147484872" r:id="rId68"/>
    <p:sldLayoutId id="2147484873" r:id="rId69"/>
    <p:sldLayoutId id="2147484874" r:id="rId70"/>
    <p:sldLayoutId id="2147484875" r:id="rId71"/>
    <p:sldLayoutId id="2147484876" r:id="rId72"/>
    <p:sldLayoutId id="2147484877" r:id="rId73"/>
    <p:sldLayoutId id="2147484878" r:id="rId74"/>
    <p:sldLayoutId id="2147484879" r:id="rId75"/>
    <p:sldLayoutId id="2147484880" r:id="rId76"/>
    <p:sldLayoutId id="2147484881" r:id="rId77"/>
    <p:sldLayoutId id="2147484882" r:id="rId78"/>
    <p:sldLayoutId id="2147484883" r:id="rId79"/>
    <p:sldLayoutId id="2147484884" r:id="rId80"/>
    <p:sldLayoutId id="2147484885" r:id="rId81"/>
    <p:sldLayoutId id="2147484886" r:id="rId82"/>
    <p:sldLayoutId id="2147484887" r:id="rId83"/>
    <p:sldLayoutId id="2147484888" r:id="rId84"/>
    <p:sldLayoutId id="2147484889" r:id="rId85"/>
    <p:sldLayoutId id="2147484890" r:id="rId86"/>
    <p:sldLayoutId id="2147484891" r:id="rId87"/>
    <p:sldLayoutId id="2147484892" r:id="rId88"/>
    <p:sldLayoutId id="2147484893" r:id="rId89"/>
    <p:sldLayoutId id="2147484894" r:id="rId90"/>
    <p:sldLayoutId id="2147484895" r:id="rId91"/>
    <p:sldLayoutId id="2147484896" r:id="rId92"/>
    <p:sldLayoutId id="2147484897" r:id="rId93"/>
    <p:sldLayoutId id="2147484898" r:id="rId94"/>
    <p:sldLayoutId id="2147484899" r:id="rId95"/>
    <p:sldLayoutId id="2147484900" r:id="rId96"/>
    <p:sldLayoutId id="2147484901" r:id="rId97"/>
    <p:sldLayoutId id="2147484902" r:id="rId98"/>
    <p:sldLayoutId id="2147484903" r:id="rId99"/>
    <p:sldLayoutId id="2147484904" r:id="rId100"/>
    <p:sldLayoutId id="2147484905" r:id="rId101"/>
    <p:sldLayoutId id="2147484906" r:id="rId102"/>
    <p:sldLayoutId id="2147484907" r:id="rId103"/>
    <p:sldLayoutId id="2147484908" r:id="rId104"/>
    <p:sldLayoutId id="2147484909" r:id="rId105"/>
    <p:sldLayoutId id="2147484910" r:id="rId106"/>
    <p:sldLayoutId id="2147484911" r:id="rId107"/>
    <p:sldLayoutId id="2147484912" r:id="rId108"/>
    <p:sldLayoutId id="2147484913" r:id="rId109"/>
    <p:sldLayoutId id="2147484914" r:id="rId110"/>
    <p:sldLayoutId id="2147484915" r:id="rId111"/>
    <p:sldLayoutId id="2147484916" r:id="rId112"/>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1092576454"/>
      </p:ext>
    </p:extLst>
  </p:cSld>
  <p:clrMap bg1="lt1" tx1="dk1" bg2="lt2" tx2="dk2" accent1="accent1" accent2="accent2" accent3="accent3" accent4="accent4" accent5="accent5" accent6="accent6" hlink="hlink" folHlink="folHlink"/>
  <p:sldLayoutIdLst>
    <p:sldLayoutId id="2147484980" r:id="rId1"/>
    <p:sldLayoutId id="2147484981" r:id="rId2"/>
    <p:sldLayoutId id="2147484982" r:id="rId3"/>
    <p:sldLayoutId id="2147484983" r:id="rId4"/>
    <p:sldLayoutId id="2147484984" r:id="rId5"/>
    <p:sldLayoutId id="2147484985" r:id="rId6"/>
    <p:sldLayoutId id="2147484986" r:id="rId7"/>
    <p:sldLayoutId id="2147484987" r:id="rId8"/>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8564765" y="4879277"/>
            <a:ext cx="17793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square" lIns="0" tIns="0" rIns="0" bIns="0">
            <a:spAutoFit/>
          </a:bodyPr>
          <a:lstStyle/>
          <a:p>
            <a:r>
              <a:rPr lang="en-US" sz="600">
                <a:solidFill>
                  <a:schemeClr val="accent5">
                    <a:lumMod val="60000"/>
                    <a:lumOff val="40000"/>
                  </a:schemeClr>
                </a:solidFill>
                <a:latin typeface="Open Sans" charset="0"/>
                <a:ea typeface="Open Sans" charset="0"/>
                <a:cs typeface="Open Sans" charset="0"/>
                <a:sym typeface="Frutiger Next Pro Light" charset="0"/>
              </a:rPr>
              <a:t>| </a:t>
            </a:r>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endParaRPr lang="en-US" sz="600">
              <a:solidFill>
                <a:schemeClr val="accent5">
                  <a:lumMod val="60000"/>
                  <a:lumOff val="40000"/>
                </a:schemeClr>
              </a:solidFill>
              <a:latin typeface="Open Sans" charset="0"/>
              <a:ea typeface="Open Sans" charset="0"/>
              <a:cs typeface="Open Sans" charset="0"/>
              <a:sym typeface="Frutiger Next Pro Light" charset="0"/>
            </a:endParaRPr>
          </a:p>
        </p:txBody>
      </p:sp>
      <p:sp>
        <p:nvSpPr>
          <p:cNvPr id="5" name="Rectangle 2">
            <a:extLst>
              <a:ext uri="{FF2B5EF4-FFF2-40B4-BE49-F238E27FC236}">
                <a16:creationId xmlns:a16="http://schemas.microsoft.com/office/drawing/2014/main" id="{D8E2C0F0-C795-41BC-8020-27EF6EE86AB3}"/>
              </a:ext>
            </a:extLst>
          </p:cNvPr>
          <p:cNvSpPr>
            <a:spLocks/>
          </p:cNvSpPr>
          <p:nvPr/>
        </p:nvSpPr>
        <p:spPr bwMode="auto">
          <a:xfrm>
            <a:off x="686040" y="4833111"/>
            <a:ext cx="249427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889297257"/>
      </p:ext>
    </p:extLst>
  </p:cSld>
  <p:clrMap bg1="lt1" tx1="dk1" bg2="lt2" tx2="dk2" accent1="accent1" accent2="accent2" accent3="accent3" accent4="accent4" accent5="accent5" accent6="accent6" hlink="hlink" folHlink="folHlink"/>
  <p:sldLayoutIdLst>
    <p:sldLayoutId id="2147484989" r:id="rId1"/>
    <p:sldLayoutId id="2147484990" r:id="rId2"/>
    <p:sldLayoutId id="2147484991" r:id="rId3"/>
    <p:sldLayoutId id="2147484992" r:id="rId4"/>
    <p:sldLayoutId id="2147484993" r:id="rId5"/>
    <p:sldLayoutId id="2147484994" r:id="rId6"/>
    <p:sldLayoutId id="2147484995" r:id="rId7"/>
    <p:sldLayoutId id="2147484996" r:id="rId8"/>
    <p:sldLayoutId id="2147484997" r:id="rId9"/>
    <p:sldLayoutId id="2147484998" r:id="rId10"/>
    <p:sldLayoutId id="2147484999" r:id="rId11"/>
    <p:sldLayoutId id="2147485000" r:id="rId12"/>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2554200465"/>
      </p:ext>
    </p:extLst>
  </p:cSld>
  <p:clrMap bg1="lt1" tx1="dk1" bg2="lt2" tx2="dk2" accent1="accent1" accent2="accent2" accent3="accent3" accent4="accent4" accent5="accent5" accent6="accent6" hlink="hlink" folHlink="folHlink"/>
  <p:sldLayoutIdLst>
    <p:sldLayoutId id="2147485002" r:id="rId1"/>
    <p:sldLayoutId id="2147485003" r:id="rId2"/>
    <p:sldLayoutId id="2147485004" r:id="rId3"/>
    <p:sldLayoutId id="2147485005" r:id="rId4"/>
    <p:sldLayoutId id="2147485006" r:id="rId5"/>
    <p:sldLayoutId id="2147485007" r:id="rId6"/>
    <p:sldLayoutId id="2147485008" r:id="rId7"/>
    <p:sldLayoutId id="2147485009" r:id="rId8"/>
    <p:sldLayoutId id="2147485010" r:id="rId9"/>
  </p:sldLayoutIdLst>
  <p:txStyles>
    <p:titleStyle>
      <a:lvl1pPr algn="l" defTabSz="685800" rtl="0" eaLnBrk="1" latinLnBrk="0" hangingPunct="1">
        <a:lnSpc>
          <a:spcPct val="80000"/>
        </a:lnSpc>
        <a:spcBef>
          <a:spcPct val="0"/>
        </a:spcBef>
        <a:buNone/>
        <a:defRPr sz="3600" b="0" i="0" u="none"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pic>
        <p:nvPicPr>
          <p:cNvPr id="6" name="Picture 1">
            <a:extLst>
              <a:ext uri="{FF2B5EF4-FFF2-40B4-BE49-F238E27FC236}">
                <a16:creationId xmlns:a16="http://schemas.microsoft.com/office/drawing/2014/main" id="{7EC250BE-BE2A-9843-A48D-19D1479DAE15}"/>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bwMode="auto">
          <a:xfrm>
            <a:off x="7800109" y="117023"/>
            <a:ext cx="1205750" cy="223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58424737"/>
      </p:ext>
    </p:extLst>
  </p:cSld>
  <p:clrMap bg1="lt1" tx1="dk1" bg2="lt2" tx2="dk2" accent1="accent1" accent2="accent2" accent3="accent3" accent4="accent4" accent5="accent5" accent6="accent6" hlink="hlink" folHlink="folHlink"/>
  <p:sldLayoutIdLst>
    <p:sldLayoutId id="2147485012" r:id="rId1"/>
    <p:sldLayoutId id="2147485013" r:id="rId2"/>
    <p:sldLayoutId id="2147485014" r:id="rId3"/>
    <p:sldLayoutId id="2147485015" r:id="rId4"/>
    <p:sldLayoutId id="2147485016" r:id="rId5"/>
    <p:sldLayoutId id="2147485017" r:id="rId6"/>
    <p:sldLayoutId id="2147485018" r:id="rId7"/>
    <p:sldLayoutId id="2147485019" r:id="rId8"/>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8564765" y="4879277"/>
            <a:ext cx="17793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square" lIns="0" tIns="0" rIns="0" bIns="0">
            <a:spAutoFit/>
          </a:bodyPr>
          <a:lstStyle/>
          <a:p>
            <a:r>
              <a:rPr lang="en-US" sz="600">
                <a:solidFill>
                  <a:schemeClr val="accent5">
                    <a:lumMod val="60000"/>
                    <a:lumOff val="40000"/>
                  </a:schemeClr>
                </a:solidFill>
                <a:latin typeface="Open Sans" charset="0"/>
                <a:ea typeface="Open Sans" charset="0"/>
                <a:cs typeface="Open Sans" charset="0"/>
                <a:sym typeface="Frutiger Next Pro Light" charset="0"/>
              </a:rPr>
              <a:t>| </a:t>
            </a:r>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endParaRPr lang="en-US" sz="600">
              <a:solidFill>
                <a:schemeClr val="accent5">
                  <a:lumMod val="60000"/>
                  <a:lumOff val="40000"/>
                </a:schemeClr>
              </a:solidFill>
              <a:latin typeface="Open Sans" charset="0"/>
              <a:ea typeface="Open Sans" charset="0"/>
              <a:cs typeface="Open Sans" charset="0"/>
              <a:sym typeface="Frutiger Next Pro Light" charset="0"/>
            </a:endParaRPr>
          </a:p>
        </p:txBody>
      </p:sp>
      <p:pic>
        <p:nvPicPr>
          <p:cNvPr id="5" name="Picture 1">
            <a:extLst>
              <a:ext uri="{FF2B5EF4-FFF2-40B4-BE49-F238E27FC236}">
                <a16:creationId xmlns:a16="http://schemas.microsoft.com/office/drawing/2014/main" id="{F8F4084F-3B84-43B0-89F4-734B2AA3AF67}"/>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bwMode="auto">
          <a:xfrm>
            <a:off x="7800109" y="117023"/>
            <a:ext cx="1205750" cy="223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172638"/>
      </p:ext>
    </p:extLst>
  </p:cSld>
  <p:clrMap bg1="lt1" tx1="dk1" bg2="lt2" tx2="dk2" accent1="accent1" accent2="accent2" accent3="accent3" accent4="accent4" accent5="accent5" accent6="accent6" hlink="hlink" folHlink="folHlink"/>
  <p:sldLayoutIdLst>
    <p:sldLayoutId id="2147485021" r:id="rId1"/>
    <p:sldLayoutId id="2147485022" r:id="rId2"/>
    <p:sldLayoutId id="2147485023" r:id="rId3"/>
    <p:sldLayoutId id="2147485024" r:id="rId4"/>
    <p:sldLayoutId id="2147485025" r:id="rId5"/>
    <p:sldLayoutId id="2147485026" r:id="rId6"/>
    <p:sldLayoutId id="2147485027" r:id="rId7"/>
    <p:sldLayoutId id="2147485028" r:id="rId8"/>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5" name="Rectangle 2">
            <a:extLst>
              <a:ext uri="{FF2B5EF4-FFF2-40B4-BE49-F238E27FC236}">
                <a16:creationId xmlns:a16="http://schemas.microsoft.com/office/drawing/2014/main" id="{DBE7596B-92A3-EB41-9037-86B1FDD63232}"/>
              </a:ext>
            </a:extLst>
          </p:cNvPr>
          <p:cNvSpPr>
            <a:spLocks/>
          </p:cNvSpPr>
          <p:nvPr/>
        </p:nvSpPr>
        <p:spPr bwMode="auto">
          <a:xfrm>
            <a:off x="8770168" y="4978588"/>
            <a:ext cx="136256"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tx1"/>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a:t>
            </a:r>
          </a:p>
        </p:txBody>
      </p:sp>
    </p:spTree>
    <p:extLst>
      <p:ext uri="{BB962C8B-B14F-4D97-AF65-F5344CB8AC3E}">
        <p14:creationId xmlns:p14="http://schemas.microsoft.com/office/powerpoint/2010/main" val="998107729"/>
      </p:ext>
    </p:extLst>
  </p:cSld>
  <p:clrMap bg1="lt1" tx1="dk1" bg2="lt2" tx2="dk2" accent1="accent1" accent2="accent2" accent3="accent3" accent4="accent4" accent5="accent5" accent6="accent6" hlink="hlink" folHlink="folHlink"/>
  <p:sldLayoutIdLst>
    <p:sldLayoutId id="2147485030" r:id="rId1"/>
    <p:sldLayoutId id="2147485031" r:id="rId2"/>
    <p:sldLayoutId id="2147485032" r:id="rId3"/>
    <p:sldLayoutId id="2147485033" r:id="rId4"/>
    <p:sldLayoutId id="2147485034" r:id="rId5"/>
    <p:sldLayoutId id="2147485035" r:id="rId6"/>
    <p:sldLayoutId id="2147485036" r:id="rId7"/>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908754" y="1434788"/>
            <a:ext cx="8312085" cy="769441"/>
          </a:xfrm>
          <a:prstGeom prst="rect">
            <a:avLst/>
          </a:prstGeom>
          <a:noFill/>
        </p:spPr>
        <p:txBody>
          <a:bodyPr wrap="square" rtlCol="0">
            <a:spAutoFit/>
          </a:bodyPr>
          <a:lstStyle/>
          <a:p>
            <a:r>
              <a:rPr lang="en-US" sz="4400" dirty="0">
                <a:latin typeface="Aptos" panose="020B0004020202020204" pitchFamily="34" charset="0"/>
              </a:rPr>
              <a:t>CARES Implementation Phase</a:t>
            </a:r>
            <a:endParaRPr lang="en-US" sz="4400" dirty="0">
              <a:latin typeface="Aptos" panose="020B0004020202020204" pitchFamily="34" charset="0"/>
              <a:cs typeface="Franklin Gothic Medium"/>
            </a:endParaRPr>
          </a:p>
        </p:txBody>
      </p:sp>
      <p:sp>
        <p:nvSpPr>
          <p:cNvPr id="17" name="TextBox 16"/>
          <p:cNvSpPr txBox="1"/>
          <p:nvPr/>
        </p:nvSpPr>
        <p:spPr>
          <a:xfrm>
            <a:off x="908754" y="2705817"/>
            <a:ext cx="7895003" cy="861774"/>
          </a:xfrm>
          <a:prstGeom prst="rect">
            <a:avLst/>
          </a:prstGeom>
          <a:noFill/>
        </p:spPr>
        <p:txBody>
          <a:bodyPr wrap="square" rtlCol="0">
            <a:spAutoFit/>
          </a:bodyPr>
          <a:lstStyle/>
          <a:p>
            <a:r>
              <a:rPr lang="en-US" sz="3200" dirty="0">
                <a:latin typeface="Aptos" panose="020B0004020202020204" pitchFamily="34" charset="0"/>
                <a:cs typeface="Franklin Gothic Book"/>
              </a:rPr>
              <a:t>Rollout #4 PTAX Bi-Weekly 				</a:t>
            </a:r>
          </a:p>
          <a:p>
            <a:r>
              <a:rPr lang="en-US" i="1" dirty="0">
                <a:latin typeface="Aptos" panose="020B0004020202020204" pitchFamily="34" charset="0"/>
                <a:cs typeface="Franklin Gothic Book"/>
              </a:rPr>
              <a:t>September 11, 2024</a:t>
            </a:r>
          </a:p>
        </p:txBody>
      </p:sp>
      <p:pic>
        <p:nvPicPr>
          <p:cNvPr id="5" name="Picture 4">
            <a:extLst>
              <a:ext uri="{FF2B5EF4-FFF2-40B4-BE49-F238E27FC236}">
                <a16:creationId xmlns:a16="http://schemas.microsoft.com/office/drawing/2014/main" id="{51A09419-409C-4FF2-B5DA-7B2FA425237E}"/>
              </a:ext>
            </a:extLst>
          </p:cNvPr>
          <p:cNvPicPr>
            <a:picLocks noChangeAspect="1"/>
          </p:cNvPicPr>
          <p:nvPr/>
        </p:nvPicPr>
        <p:blipFill>
          <a:blip r:embed="rId3"/>
          <a:stretch>
            <a:fillRect/>
          </a:stretch>
        </p:blipFill>
        <p:spPr>
          <a:xfrm>
            <a:off x="7394575" y="346646"/>
            <a:ext cx="1289049" cy="609528"/>
          </a:xfrm>
          <a:prstGeom prst="rect">
            <a:avLst/>
          </a:prstGeom>
        </p:spPr>
      </p:pic>
    </p:spTree>
    <p:extLst>
      <p:ext uri="{BB962C8B-B14F-4D97-AF65-F5344CB8AC3E}">
        <p14:creationId xmlns:p14="http://schemas.microsoft.com/office/powerpoint/2010/main" val="13793032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01EA2-EE9F-4B38-B616-C3B836FA1F7C}"/>
              </a:ext>
            </a:extLst>
          </p:cNvPr>
          <p:cNvSpPr>
            <a:spLocks noGrp="1"/>
          </p:cNvSpPr>
          <p:nvPr>
            <p:ph type="title"/>
          </p:nvPr>
        </p:nvSpPr>
        <p:spPr>
          <a:xfrm>
            <a:off x="805265" y="1922946"/>
            <a:ext cx="7782859" cy="857250"/>
          </a:xfrm>
        </p:spPr>
        <p:txBody>
          <a:bodyPr/>
          <a:lstStyle/>
          <a:p>
            <a:r>
              <a:rPr lang="en-US" dirty="0">
                <a:latin typeface="Aptos" panose="020B0004020202020204" pitchFamily="34" charset="0"/>
              </a:rPr>
              <a:t>Comments/Questions</a:t>
            </a:r>
          </a:p>
        </p:txBody>
      </p:sp>
    </p:spTree>
    <p:extLst>
      <p:ext uri="{BB962C8B-B14F-4D97-AF65-F5344CB8AC3E}">
        <p14:creationId xmlns:p14="http://schemas.microsoft.com/office/powerpoint/2010/main" val="26808020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D844C78-D1D0-42ED-A651-4F64C9BE6ADB}"/>
              </a:ext>
            </a:extLst>
          </p:cNvPr>
          <p:cNvPicPr>
            <a:picLocks noChangeAspect="1"/>
          </p:cNvPicPr>
          <p:nvPr/>
        </p:nvPicPr>
        <p:blipFill rotWithShape="1">
          <a:blip r:embed="rId3"/>
          <a:srcRect l="36563" t="29155" r="36296" b="26049"/>
          <a:stretch/>
        </p:blipFill>
        <p:spPr>
          <a:xfrm>
            <a:off x="3239911" y="89100"/>
            <a:ext cx="5350933" cy="4965300"/>
          </a:xfrm>
          <a:prstGeom prst="rect">
            <a:avLst/>
          </a:prstGeom>
        </p:spPr>
      </p:pic>
      <p:sp>
        <p:nvSpPr>
          <p:cNvPr id="7" name="Title 7">
            <a:extLst>
              <a:ext uri="{FF2B5EF4-FFF2-40B4-BE49-F238E27FC236}">
                <a16:creationId xmlns:a16="http://schemas.microsoft.com/office/drawing/2014/main" id="{FF922779-30E7-4B00-9773-A31D4BE5575A}"/>
              </a:ext>
            </a:extLst>
          </p:cNvPr>
          <p:cNvSpPr txBox="1">
            <a:spLocks/>
          </p:cNvSpPr>
          <p:nvPr/>
        </p:nvSpPr>
        <p:spPr>
          <a:xfrm>
            <a:off x="904875" y="1416051"/>
            <a:ext cx="3292079" cy="2066925"/>
          </a:xfrm>
          <a:prstGeom prst="rect">
            <a:avLst/>
          </a:prstGeom>
          <a:noFill/>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defRPr/>
            </a:pPr>
            <a:endParaRPr lang="en-US" dirty="0">
              <a:latin typeface="Aptos" panose="020B0004020202020204" pitchFamily="34" charset="0"/>
            </a:endParaRPr>
          </a:p>
          <a:p>
            <a:pPr>
              <a:defRPr/>
            </a:pPr>
            <a:r>
              <a:rPr lang="en-US" dirty="0">
                <a:latin typeface="Aptos" panose="020B0004020202020204" pitchFamily="34" charset="0"/>
              </a:rPr>
              <a:t>Thank You!</a:t>
            </a:r>
          </a:p>
        </p:txBody>
      </p:sp>
    </p:spTree>
    <p:extLst>
      <p:ext uri="{BB962C8B-B14F-4D97-AF65-F5344CB8AC3E}">
        <p14:creationId xmlns:p14="http://schemas.microsoft.com/office/powerpoint/2010/main" val="41920853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A38236-79F9-4C79-91F1-4261FCF6E520}"/>
              </a:ext>
            </a:extLst>
          </p:cNvPr>
          <p:cNvSpPr>
            <a:spLocks noGrp="1"/>
          </p:cNvSpPr>
          <p:nvPr>
            <p:ph type="title"/>
          </p:nvPr>
        </p:nvSpPr>
        <p:spPr>
          <a:xfrm>
            <a:off x="903941" y="415951"/>
            <a:ext cx="7782859" cy="857250"/>
          </a:xfrm>
          <a:noFill/>
        </p:spPr>
        <p:txBody>
          <a:bodyPr>
            <a:normAutofit/>
          </a:bodyPr>
          <a:lstStyle/>
          <a:p>
            <a:pPr algn="l" eaLnBrk="1" fontAlgn="auto" hangingPunct="1">
              <a:spcAft>
                <a:spcPts val="0"/>
              </a:spcAft>
              <a:defRPr/>
            </a:pPr>
            <a:r>
              <a:rPr lang="en-US" dirty="0">
                <a:latin typeface="Aptos" panose="020B0004020202020204" pitchFamily="34" charset="0"/>
              </a:rPr>
              <a:t>Agenda</a:t>
            </a:r>
          </a:p>
        </p:txBody>
      </p:sp>
      <p:sp>
        <p:nvSpPr>
          <p:cNvPr id="4" name="Content Placeholder 3">
            <a:extLst>
              <a:ext uri="{FF2B5EF4-FFF2-40B4-BE49-F238E27FC236}">
                <a16:creationId xmlns:a16="http://schemas.microsoft.com/office/drawing/2014/main" id="{5333815E-AF94-430F-9B5B-422BA9401025}"/>
              </a:ext>
            </a:extLst>
          </p:cNvPr>
          <p:cNvSpPr>
            <a:spLocks noGrp="1"/>
          </p:cNvSpPr>
          <p:nvPr>
            <p:ph idx="1"/>
          </p:nvPr>
        </p:nvSpPr>
        <p:spPr>
          <a:xfrm>
            <a:off x="903941" y="1464309"/>
            <a:ext cx="7782859" cy="3394472"/>
          </a:xfrm>
        </p:spPr>
        <p:txBody>
          <a:bodyPr>
            <a:normAutofit fontScale="85000" lnSpcReduction="10000"/>
          </a:bodyPr>
          <a:lstStyle/>
          <a:p>
            <a:r>
              <a:rPr lang="en-US" dirty="0">
                <a:latin typeface="Aptos" panose="020B0004020202020204" pitchFamily="34" charset="0"/>
              </a:rPr>
              <a:t>Schedule Review</a:t>
            </a:r>
          </a:p>
          <a:p>
            <a:r>
              <a:rPr lang="en-US" dirty="0">
                <a:latin typeface="Aptos" panose="020B0004020202020204" pitchFamily="34" charset="0"/>
              </a:rPr>
              <a:t>Workflows Progress</a:t>
            </a:r>
          </a:p>
          <a:p>
            <a:r>
              <a:rPr lang="en-US" dirty="0">
                <a:latin typeface="Aptos" panose="020B0004020202020204" pitchFamily="34" charset="0"/>
              </a:rPr>
              <a:t>Design and Testing Timeline</a:t>
            </a:r>
          </a:p>
          <a:p>
            <a:r>
              <a:rPr lang="en-US" dirty="0">
                <a:latin typeface="Aptos" panose="020B0004020202020204" pitchFamily="34" charset="0"/>
              </a:rPr>
              <a:t>Upcoming Engagement</a:t>
            </a:r>
          </a:p>
          <a:p>
            <a:r>
              <a:rPr lang="en-US" dirty="0">
                <a:latin typeface="Aptos" panose="020B0004020202020204" pitchFamily="34" charset="0"/>
              </a:rPr>
              <a:t>Pain Points/Concerns Discussion</a:t>
            </a:r>
          </a:p>
          <a:p>
            <a:r>
              <a:rPr lang="en-US" dirty="0">
                <a:latin typeface="Aptos" panose="020B0004020202020204" pitchFamily="34" charset="0"/>
              </a:rPr>
              <a:t>Resources Check-in / Design Session Feedback</a:t>
            </a:r>
          </a:p>
          <a:p>
            <a:r>
              <a:rPr lang="en-US" dirty="0">
                <a:latin typeface="Aptos" panose="020B0004020202020204" pitchFamily="34" charset="0"/>
              </a:rPr>
              <a:t>Comments/Questions</a:t>
            </a:r>
          </a:p>
        </p:txBody>
      </p:sp>
      <p:sp>
        <p:nvSpPr>
          <p:cNvPr id="7" name="Text Placeholder 3">
            <a:extLst>
              <a:ext uri="{FF2B5EF4-FFF2-40B4-BE49-F238E27FC236}">
                <a16:creationId xmlns:a16="http://schemas.microsoft.com/office/drawing/2014/main" id="{CF15631B-5536-452F-9393-C3F18B4FA969}"/>
              </a:ext>
            </a:extLst>
          </p:cNvPr>
          <p:cNvSpPr>
            <a:spLocks noGrp="1"/>
          </p:cNvSpPr>
          <p:nvPr/>
        </p:nvSpPr>
        <p:spPr>
          <a:xfrm>
            <a:off x="1039017" y="205978"/>
            <a:ext cx="3894489" cy="228600"/>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Clr>
                <a:schemeClr val="accent5"/>
              </a:buClr>
              <a:buSzPct val="75000"/>
              <a:buFont typeface="Arial" panose="020B0604020202020204" pitchFamily="34" charset="0"/>
              <a:buNone/>
              <a:defRPr lang="en-US" sz="900" b="1" kern="0" cap="all" spc="250" baseline="0" dirty="0">
                <a:solidFill>
                  <a:schemeClr val="bg1">
                    <a:lumMod val="75000"/>
                  </a:schemeClr>
                </a:solidFill>
                <a:latin typeface="+mn-lt"/>
                <a:ea typeface="Nexa Black" charset="0"/>
                <a:cs typeface="Nexa Black" charset="0"/>
              </a:defRPr>
            </a:lvl1pPr>
            <a:lvl2pPr marL="6858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800" kern="1200" spc="-30">
                <a:solidFill>
                  <a:schemeClr val="tx1"/>
                </a:solidFill>
                <a:latin typeface="+mn-lt"/>
                <a:ea typeface="Open Sans" charset="0"/>
                <a:cs typeface="Open Sans" charset="0"/>
              </a:defRPr>
            </a:lvl2pPr>
            <a:lvl3pPr marL="11430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600" kern="1200" spc="-30">
                <a:solidFill>
                  <a:schemeClr val="tx1"/>
                </a:solidFill>
                <a:latin typeface="+mn-lt"/>
                <a:ea typeface="Open Sans" charset="0"/>
                <a:cs typeface="Open Sans" charset="0"/>
              </a:defRPr>
            </a:lvl3pPr>
            <a:lvl4pPr marL="16002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spc="-30">
                <a:solidFill>
                  <a:schemeClr val="tx1"/>
                </a:solidFill>
                <a:latin typeface="+mn-lt"/>
                <a:ea typeface="Open Sans" charset="0"/>
                <a:cs typeface="Open Sans" charset="0"/>
              </a:defRPr>
            </a:lvl4pPr>
            <a:lvl5pPr marL="20574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spc="-30">
                <a:solidFill>
                  <a:schemeClr val="tx1"/>
                </a:solidFill>
                <a:latin typeface="+mn-lt"/>
                <a:ea typeface="Open Sans" charset="0"/>
                <a:cs typeface="Open San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buClr>
                <a:srgbClr val="787878"/>
              </a:buClr>
              <a:defRPr/>
            </a:pPr>
            <a:r>
              <a:rPr lang="en-US" dirty="0">
                <a:solidFill>
                  <a:srgbClr val="787878">
                    <a:lumMod val="60000"/>
                    <a:lumOff val="40000"/>
                  </a:srgbClr>
                </a:solidFill>
              </a:rPr>
              <a:t>AGO Collections modernization initiative</a:t>
            </a:r>
          </a:p>
        </p:txBody>
      </p:sp>
      <p:pic>
        <p:nvPicPr>
          <p:cNvPr id="6" name="Picture 5">
            <a:extLst>
              <a:ext uri="{FF2B5EF4-FFF2-40B4-BE49-F238E27FC236}">
                <a16:creationId xmlns:a16="http://schemas.microsoft.com/office/drawing/2014/main" id="{51A09419-409C-4FF2-B5DA-7B2FA425237E}"/>
              </a:ext>
            </a:extLst>
          </p:cNvPr>
          <p:cNvPicPr>
            <a:picLocks noChangeAspect="1"/>
          </p:cNvPicPr>
          <p:nvPr/>
        </p:nvPicPr>
        <p:blipFill>
          <a:blip r:embed="rId3"/>
          <a:stretch>
            <a:fillRect/>
          </a:stretch>
        </p:blipFill>
        <p:spPr>
          <a:xfrm>
            <a:off x="7585075" y="129814"/>
            <a:ext cx="1289049" cy="609528"/>
          </a:xfrm>
          <a:prstGeom prst="rect">
            <a:avLst/>
          </a:prstGeom>
        </p:spPr>
      </p:pic>
    </p:spTree>
    <p:extLst>
      <p:ext uri="{BB962C8B-B14F-4D97-AF65-F5344CB8AC3E}">
        <p14:creationId xmlns:p14="http://schemas.microsoft.com/office/powerpoint/2010/main" val="12099488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01EA2-EE9F-4B38-B616-C3B836FA1F7C}"/>
              </a:ext>
            </a:extLst>
          </p:cNvPr>
          <p:cNvSpPr>
            <a:spLocks noGrp="1"/>
          </p:cNvSpPr>
          <p:nvPr>
            <p:ph type="title"/>
          </p:nvPr>
        </p:nvSpPr>
        <p:spPr>
          <a:xfrm>
            <a:off x="920125" y="44139"/>
            <a:ext cx="7782859" cy="857250"/>
          </a:xfrm>
        </p:spPr>
        <p:txBody>
          <a:bodyPr/>
          <a:lstStyle/>
          <a:p>
            <a:r>
              <a:rPr lang="en-US" dirty="0">
                <a:latin typeface="Aptos" panose="020B0004020202020204" pitchFamily="34" charset="0"/>
              </a:rPr>
              <a:t>Schedule Review</a:t>
            </a:r>
          </a:p>
        </p:txBody>
      </p:sp>
      <p:pic>
        <p:nvPicPr>
          <p:cNvPr id="5" name="Picture 4">
            <a:extLst>
              <a:ext uri="{FF2B5EF4-FFF2-40B4-BE49-F238E27FC236}">
                <a16:creationId xmlns:a16="http://schemas.microsoft.com/office/drawing/2014/main" id="{E4E52DB5-01BA-4AF8-17DB-2A5037DC96BD}"/>
              </a:ext>
            </a:extLst>
          </p:cNvPr>
          <p:cNvPicPr>
            <a:picLocks noChangeAspect="1"/>
          </p:cNvPicPr>
          <p:nvPr/>
        </p:nvPicPr>
        <p:blipFill>
          <a:blip r:embed="rId3"/>
          <a:stretch>
            <a:fillRect/>
          </a:stretch>
        </p:blipFill>
        <p:spPr>
          <a:xfrm>
            <a:off x="903941" y="858775"/>
            <a:ext cx="8142904" cy="4198611"/>
          </a:xfrm>
          <a:prstGeom prst="rect">
            <a:avLst/>
          </a:prstGeom>
        </p:spPr>
      </p:pic>
      <p:sp>
        <p:nvSpPr>
          <p:cNvPr id="6" name="Rectangle 5">
            <a:extLst>
              <a:ext uri="{FF2B5EF4-FFF2-40B4-BE49-F238E27FC236}">
                <a16:creationId xmlns:a16="http://schemas.microsoft.com/office/drawing/2014/main" id="{8397FC6B-CADB-4D7A-AABE-64A589F5F6DC}"/>
              </a:ext>
            </a:extLst>
          </p:cNvPr>
          <p:cNvSpPr/>
          <p:nvPr/>
        </p:nvSpPr>
        <p:spPr>
          <a:xfrm>
            <a:off x="903941" y="1132885"/>
            <a:ext cx="1475117" cy="3835625"/>
          </a:xfrm>
          <a:prstGeom prst="rect">
            <a:avLst/>
          </a:prstGeom>
          <a:solidFill>
            <a:schemeClr val="bg1">
              <a:lumMod val="85000"/>
              <a:alpha val="62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8" name="Straight Arrow Connector 7">
            <a:extLst>
              <a:ext uri="{FF2B5EF4-FFF2-40B4-BE49-F238E27FC236}">
                <a16:creationId xmlns:a16="http://schemas.microsoft.com/office/drawing/2014/main" id="{155AE494-F160-DFC4-A6E7-8D480939865C}"/>
              </a:ext>
            </a:extLst>
          </p:cNvPr>
          <p:cNvCxnSpPr/>
          <p:nvPr/>
        </p:nvCxnSpPr>
        <p:spPr>
          <a:xfrm flipV="1">
            <a:off x="2379058" y="1132885"/>
            <a:ext cx="0" cy="3827533"/>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sp>
        <p:nvSpPr>
          <p:cNvPr id="9" name="TextBox 8">
            <a:extLst>
              <a:ext uri="{FF2B5EF4-FFF2-40B4-BE49-F238E27FC236}">
                <a16:creationId xmlns:a16="http://schemas.microsoft.com/office/drawing/2014/main" id="{24441DAB-FC2C-E9C7-3E2F-6553B0D15135}"/>
              </a:ext>
            </a:extLst>
          </p:cNvPr>
          <p:cNvSpPr txBox="1"/>
          <p:nvPr/>
        </p:nvSpPr>
        <p:spPr>
          <a:xfrm>
            <a:off x="2346690" y="2031102"/>
            <a:ext cx="428875" cy="461665"/>
          </a:xfrm>
          <a:prstGeom prst="rect">
            <a:avLst/>
          </a:prstGeom>
          <a:noFill/>
        </p:spPr>
        <p:txBody>
          <a:bodyPr wrap="square" rtlCol="0">
            <a:spAutoFit/>
          </a:bodyPr>
          <a:lstStyle/>
          <a:p>
            <a:r>
              <a:rPr lang="en-US" sz="800" b="1" dirty="0">
                <a:solidFill>
                  <a:srgbClr val="9E7F3D"/>
                </a:solidFill>
              </a:rPr>
              <a:t>We are here</a:t>
            </a:r>
          </a:p>
        </p:txBody>
      </p:sp>
    </p:spTree>
    <p:extLst>
      <p:ext uri="{BB962C8B-B14F-4D97-AF65-F5344CB8AC3E}">
        <p14:creationId xmlns:p14="http://schemas.microsoft.com/office/powerpoint/2010/main" val="22750483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01EA2-EE9F-4B38-B616-C3B836FA1F7C}"/>
              </a:ext>
            </a:extLst>
          </p:cNvPr>
          <p:cNvSpPr>
            <a:spLocks noGrp="1"/>
          </p:cNvSpPr>
          <p:nvPr>
            <p:ph type="title"/>
          </p:nvPr>
        </p:nvSpPr>
        <p:spPr/>
        <p:txBody>
          <a:bodyPr/>
          <a:lstStyle/>
          <a:p>
            <a:r>
              <a:rPr lang="en-US" dirty="0">
                <a:latin typeface="Aptos" panose="020B0004020202020204" pitchFamily="34" charset="0"/>
              </a:rPr>
              <a:t>Non-Technical Workflows</a:t>
            </a:r>
          </a:p>
        </p:txBody>
      </p:sp>
      <p:graphicFrame>
        <p:nvGraphicFramePr>
          <p:cNvPr id="4" name="Table 3">
            <a:extLst>
              <a:ext uri="{FF2B5EF4-FFF2-40B4-BE49-F238E27FC236}">
                <a16:creationId xmlns:a16="http://schemas.microsoft.com/office/drawing/2014/main" id="{A1B95B41-31D3-1206-E35F-E0EF19FE6B85}"/>
              </a:ext>
            </a:extLst>
          </p:cNvPr>
          <p:cNvGraphicFramePr>
            <a:graphicFrameLocks noGrp="1"/>
          </p:cNvGraphicFramePr>
          <p:nvPr>
            <p:extLst>
              <p:ext uri="{D42A27DB-BD31-4B8C-83A1-F6EECF244321}">
                <p14:modId xmlns:p14="http://schemas.microsoft.com/office/powerpoint/2010/main" val="882490954"/>
              </p:ext>
            </p:extLst>
          </p:nvPr>
        </p:nvGraphicFramePr>
        <p:xfrm>
          <a:off x="740110" y="1103867"/>
          <a:ext cx="8306788" cy="2026920"/>
        </p:xfrm>
        <a:graphic>
          <a:graphicData uri="http://schemas.openxmlformats.org/drawingml/2006/table">
            <a:tbl>
              <a:tblPr firstRow="1" bandRow="1">
                <a:tableStyleId>{21E4AEA4-8DFA-4A89-87EB-49C32662AFE0}</a:tableStyleId>
              </a:tblPr>
              <a:tblGrid>
                <a:gridCol w="2076697">
                  <a:extLst>
                    <a:ext uri="{9D8B030D-6E8A-4147-A177-3AD203B41FA5}">
                      <a16:colId xmlns:a16="http://schemas.microsoft.com/office/drawing/2014/main" val="1924760443"/>
                    </a:ext>
                  </a:extLst>
                </a:gridCol>
                <a:gridCol w="2076697">
                  <a:extLst>
                    <a:ext uri="{9D8B030D-6E8A-4147-A177-3AD203B41FA5}">
                      <a16:colId xmlns:a16="http://schemas.microsoft.com/office/drawing/2014/main" val="506991373"/>
                    </a:ext>
                  </a:extLst>
                </a:gridCol>
                <a:gridCol w="2076697">
                  <a:extLst>
                    <a:ext uri="{9D8B030D-6E8A-4147-A177-3AD203B41FA5}">
                      <a16:colId xmlns:a16="http://schemas.microsoft.com/office/drawing/2014/main" val="663599121"/>
                    </a:ext>
                  </a:extLst>
                </a:gridCol>
                <a:gridCol w="2076697">
                  <a:extLst>
                    <a:ext uri="{9D8B030D-6E8A-4147-A177-3AD203B41FA5}">
                      <a16:colId xmlns:a16="http://schemas.microsoft.com/office/drawing/2014/main" val="2417675718"/>
                    </a:ext>
                  </a:extLst>
                </a:gridCol>
              </a:tblGrid>
              <a:tr h="370840">
                <a:tc>
                  <a:txBody>
                    <a:bodyPr/>
                    <a:lstStyle/>
                    <a:p>
                      <a:pPr algn="ctr"/>
                      <a:r>
                        <a:rPr lang="en-US" sz="1400" b="0" dirty="0">
                          <a:latin typeface="Aptos" panose="020B0004020202020204" pitchFamily="34" charset="0"/>
                        </a:rPr>
                        <a:t>Design Session</a:t>
                      </a:r>
                    </a:p>
                  </a:txBody>
                  <a:tcPr/>
                </a:tc>
                <a:tc>
                  <a:txBody>
                    <a:bodyPr/>
                    <a:lstStyle/>
                    <a:p>
                      <a:pPr algn="ctr"/>
                      <a:r>
                        <a:rPr lang="en-US" sz="1400" b="0" dirty="0">
                          <a:latin typeface="Aptos" panose="020B0004020202020204" pitchFamily="34" charset="0"/>
                        </a:rPr>
                        <a:t>AGO Owner</a:t>
                      </a:r>
                    </a:p>
                  </a:txBody>
                  <a:tcPr/>
                </a:tc>
                <a:tc>
                  <a:txBody>
                    <a:bodyPr/>
                    <a:lstStyle/>
                    <a:p>
                      <a:pPr algn="ctr"/>
                      <a:r>
                        <a:rPr lang="en-US" sz="1400" b="0" dirty="0">
                          <a:latin typeface="Aptos" panose="020B0004020202020204" pitchFamily="34" charset="0"/>
                        </a:rPr>
                        <a:t>Dates Held</a:t>
                      </a:r>
                    </a:p>
                  </a:txBody>
                  <a:tcPr/>
                </a:tc>
                <a:tc>
                  <a:txBody>
                    <a:bodyPr/>
                    <a:lstStyle/>
                    <a:p>
                      <a:pPr algn="ctr"/>
                      <a:r>
                        <a:rPr lang="en-US" sz="1400" b="0" dirty="0">
                          <a:latin typeface="Aptos" panose="020B0004020202020204" pitchFamily="34" charset="0"/>
                        </a:rPr>
                        <a:t>Comments</a:t>
                      </a:r>
                    </a:p>
                  </a:txBody>
                  <a:tcPr/>
                </a:tc>
                <a:extLst>
                  <a:ext uri="{0D108BD9-81ED-4DB2-BD59-A6C34878D82A}">
                    <a16:rowId xmlns:a16="http://schemas.microsoft.com/office/drawing/2014/main" val="1541341415"/>
                  </a:ext>
                </a:extLst>
              </a:tr>
              <a:tr h="370840">
                <a:tc>
                  <a:txBody>
                    <a:bodyPr/>
                    <a:lstStyle/>
                    <a:p>
                      <a:pPr algn="ctr"/>
                      <a:r>
                        <a:rPr lang="en-US" sz="1200" dirty="0">
                          <a:latin typeface="Aptos" panose="020B0004020202020204" pitchFamily="34" charset="0"/>
                        </a:rPr>
                        <a:t>WF-19 Innocent Spouse</a:t>
                      </a:r>
                    </a:p>
                  </a:txBody>
                  <a:tcPr/>
                </a:tc>
                <a:tc>
                  <a:txBody>
                    <a:bodyPr/>
                    <a:lstStyle/>
                    <a:p>
                      <a:pPr algn="ctr"/>
                      <a:r>
                        <a:rPr lang="en-US" sz="1200" dirty="0">
                          <a:latin typeface="Aptos" panose="020B0004020202020204" pitchFamily="34" charset="0"/>
                        </a:rPr>
                        <a:t>Kevin Whitacre, Nicole Brock</a:t>
                      </a:r>
                    </a:p>
                  </a:txBody>
                  <a:tcPr/>
                </a:tc>
                <a:tc>
                  <a:txBody>
                    <a:bodyPr/>
                    <a:lstStyle/>
                    <a:p>
                      <a:pPr algn="ctr"/>
                      <a:r>
                        <a:rPr lang="en-US" sz="1200" dirty="0">
                          <a:latin typeface="Aptos" panose="020B0004020202020204" pitchFamily="34" charset="0"/>
                        </a:rPr>
                        <a:t>8/5/2024-8/13/2024</a:t>
                      </a:r>
                    </a:p>
                  </a:txBody>
                  <a:tcPr/>
                </a:tc>
                <a:tc>
                  <a:txBody>
                    <a:bodyPr/>
                    <a:lstStyle/>
                    <a:p>
                      <a:pPr algn="ctr"/>
                      <a:r>
                        <a:rPr lang="en-US" sz="1200" dirty="0">
                          <a:latin typeface="Aptos" panose="020B0004020202020204" pitchFamily="34" charset="0"/>
                        </a:rPr>
                        <a:t>Demonstration of process in DM completed</a:t>
                      </a:r>
                    </a:p>
                  </a:txBody>
                  <a:tcPr/>
                </a:tc>
                <a:extLst>
                  <a:ext uri="{0D108BD9-81ED-4DB2-BD59-A6C34878D82A}">
                    <a16:rowId xmlns:a16="http://schemas.microsoft.com/office/drawing/2014/main" val="666914445"/>
                  </a:ext>
                </a:extLst>
              </a:tr>
              <a:tr h="370840">
                <a:tc>
                  <a:txBody>
                    <a:bodyPr/>
                    <a:lstStyle/>
                    <a:p>
                      <a:pPr algn="ctr"/>
                      <a:r>
                        <a:rPr lang="en-US" sz="1200" dirty="0">
                          <a:latin typeface="Aptos" panose="020B0004020202020204" pitchFamily="34" charset="0"/>
                        </a:rPr>
                        <a:t>WF-48 Tax Collections</a:t>
                      </a:r>
                    </a:p>
                  </a:txBody>
                  <a:tcPr/>
                </a:tc>
                <a:tc>
                  <a:txBody>
                    <a:bodyPr/>
                    <a:lstStyle/>
                    <a:p>
                      <a:pPr algn="ctr"/>
                      <a:r>
                        <a:rPr lang="en-US" sz="1200" dirty="0">
                          <a:latin typeface="Aptos" panose="020B0004020202020204" pitchFamily="34" charset="0"/>
                        </a:rPr>
                        <a:t>Sharnee Jennings, Nick Yono</a:t>
                      </a:r>
                    </a:p>
                  </a:txBody>
                  <a:tcPr/>
                </a:tc>
                <a:tc>
                  <a:txBody>
                    <a:bodyPr/>
                    <a:lstStyle/>
                    <a:p>
                      <a:pPr algn="ctr"/>
                      <a:r>
                        <a:rPr lang="en-US" sz="1200" dirty="0">
                          <a:latin typeface="Aptos" panose="020B0004020202020204" pitchFamily="34" charset="0"/>
                        </a:rPr>
                        <a:t>7/29/2024-8/23/2024</a:t>
                      </a:r>
                    </a:p>
                  </a:txBody>
                  <a:tcPr/>
                </a:tc>
                <a:tc>
                  <a:txBody>
                    <a:bodyPr/>
                    <a:lstStyle/>
                    <a:p>
                      <a:pPr algn="ctr"/>
                      <a:r>
                        <a:rPr lang="en-US" sz="1200" dirty="0">
                          <a:latin typeface="Aptos" panose="020B0004020202020204" pitchFamily="34" charset="0"/>
                        </a:rPr>
                        <a:t>Formal approval stage</a:t>
                      </a:r>
                    </a:p>
                  </a:txBody>
                  <a:tcPr/>
                </a:tc>
                <a:extLst>
                  <a:ext uri="{0D108BD9-81ED-4DB2-BD59-A6C34878D82A}">
                    <a16:rowId xmlns:a16="http://schemas.microsoft.com/office/drawing/2014/main" val="3601176363"/>
                  </a:ext>
                </a:extLst>
              </a:tr>
              <a:tr h="370840">
                <a:tc>
                  <a:txBody>
                    <a:bodyPr/>
                    <a:lstStyle/>
                    <a:p>
                      <a:pPr algn="ctr"/>
                      <a:r>
                        <a:rPr lang="en-US" sz="1200" dirty="0">
                          <a:latin typeface="Aptos" panose="020B0004020202020204" pitchFamily="34" charset="0"/>
                        </a:rPr>
                        <a:t>Skip Trace</a:t>
                      </a:r>
                    </a:p>
                  </a:txBody>
                  <a:tcPr/>
                </a:tc>
                <a:tc>
                  <a:txBody>
                    <a:bodyPr/>
                    <a:lstStyle/>
                    <a:p>
                      <a:pPr algn="ctr"/>
                      <a:r>
                        <a:rPr lang="en-US" sz="1200" dirty="0">
                          <a:latin typeface="Aptos" panose="020B0004020202020204" pitchFamily="34" charset="0"/>
                        </a:rPr>
                        <a:t>Shannon Ray, Lucas Ward</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latin typeface="Aptos" panose="020B0004020202020204" pitchFamily="34" charset="0"/>
                        </a:rPr>
                        <a:t>6/26/2024-8/12/2024</a:t>
                      </a:r>
                    </a:p>
                    <a:p>
                      <a:pPr algn="ctr"/>
                      <a:endParaRPr lang="en-US" sz="1200" dirty="0">
                        <a:latin typeface="Aptos" panose="020B0004020202020204" pitchFamily="34" charset="0"/>
                      </a:endParaRP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latin typeface="Aptos" panose="020B0004020202020204" pitchFamily="34" charset="0"/>
                        </a:rPr>
                        <a:t>Final walk-through completed</a:t>
                      </a:r>
                    </a:p>
                  </a:txBody>
                  <a:tcPr/>
                </a:tc>
                <a:extLst>
                  <a:ext uri="{0D108BD9-81ED-4DB2-BD59-A6C34878D82A}">
                    <a16:rowId xmlns:a16="http://schemas.microsoft.com/office/drawing/2014/main" val="621724651"/>
                  </a:ext>
                </a:extLst>
              </a:tr>
              <a:tr h="370840">
                <a:tc>
                  <a:txBody>
                    <a:bodyPr/>
                    <a:lstStyle/>
                    <a:p>
                      <a:pPr algn="ctr"/>
                      <a:r>
                        <a:rPr lang="en-US" sz="1200" dirty="0">
                          <a:latin typeface="Aptos" panose="020B0004020202020204" pitchFamily="34" charset="0"/>
                        </a:rPr>
                        <a:t>Workflow Look-backs</a:t>
                      </a:r>
                    </a:p>
                  </a:txBody>
                  <a:tcPr/>
                </a:tc>
                <a:tc>
                  <a:txBody>
                    <a:bodyPr/>
                    <a:lstStyle/>
                    <a:p>
                      <a:pPr algn="ctr"/>
                      <a:r>
                        <a:rPr lang="en-US" sz="1200" dirty="0">
                          <a:latin typeface="Aptos" panose="020B0004020202020204" pitchFamily="34" charset="0"/>
                        </a:rPr>
                        <a:t>Sharnee Jennings, Nick Yono</a:t>
                      </a:r>
                    </a:p>
                  </a:txBody>
                  <a:tcPr/>
                </a:tc>
                <a:tc>
                  <a:txBody>
                    <a:bodyPr/>
                    <a:lstStyle/>
                    <a:p>
                      <a:pPr algn="ctr"/>
                      <a:r>
                        <a:rPr lang="en-US" sz="1200" dirty="0">
                          <a:latin typeface="Aptos" panose="020B0004020202020204" pitchFamily="34" charset="0"/>
                        </a:rPr>
                        <a:t>8/26/2024-present</a:t>
                      </a:r>
                    </a:p>
                  </a:txBody>
                  <a:tcPr/>
                </a:tc>
                <a:tc>
                  <a:txBody>
                    <a:bodyPr/>
                    <a:lstStyle/>
                    <a:p>
                      <a:pPr algn="ctr"/>
                      <a:r>
                        <a:rPr lang="en-US" sz="1200" dirty="0">
                          <a:latin typeface="Aptos" panose="020B0004020202020204" pitchFamily="34" charset="0"/>
                        </a:rPr>
                        <a:t>Ongoing through iteration 2</a:t>
                      </a:r>
                    </a:p>
                  </a:txBody>
                  <a:tcPr/>
                </a:tc>
                <a:extLst>
                  <a:ext uri="{0D108BD9-81ED-4DB2-BD59-A6C34878D82A}">
                    <a16:rowId xmlns:a16="http://schemas.microsoft.com/office/drawing/2014/main" val="1881952147"/>
                  </a:ext>
                </a:extLst>
              </a:tr>
            </a:tbl>
          </a:graphicData>
        </a:graphic>
      </p:graphicFrame>
    </p:spTree>
    <p:extLst>
      <p:ext uri="{BB962C8B-B14F-4D97-AF65-F5344CB8AC3E}">
        <p14:creationId xmlns:p14="http://schemas.microsoft.com/office/powerpoint/2010/main" val="13507032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01EA2-EE9F-4B38-B616-C3B836FA1F7C}"/>
              </a:ext>
            </a:extLst>
          </p:cNvPr>
          <p:cNvSpPr>
            <a:spLocks noGrp="1"/>
          </p:cNvSpPr>
          <p:nvPr>
            <p:ph type="title"/>
          </p:nvPr>
        </p:nvSpPr>
        <p:spPr/>
        <p:txBody>
          <a:bodyPr/>
          <a:lstStyle/>
          <a:p>
            <a:r>
              <a:rPr lang="en-US" dirty="0">
                <a:latin typeface="Aptos" panose="020B0004020202020204" pitchFamily="34" charset="0"/>
              </a:rPr>
              <a:t>Technical Workflows</a:t>
            </a:r>
          </a:p>
        </p:txBody>
      </p:sp>
      <p:graphicFrame>
        <p:nvGraphicFramePr>
          <p:cNvPr id="4" name="Table 3">
            <a:extLst>
              <a:ext uri="{FF2B5EF4-FFF2-40B4-BE49-F238E27FC236}">
                <a16:creationId xmlns:a16="http://schemas.microsoft.com/office/drawing/2014/main" id="{A1B95B41-31D3-1206-E35F-E0EF19FE6B85}"/>
              </a:ext>
            </a:extLst>
          </p:cNvPr>
          <p:cNvGraphicFramePr>
            <a:graphicFrameLocks noGrp="1"/>
          </p:cNvGraphicFramePr>
          <p:nvPr>
            <p:extLst>
              <p:ext uri="{D42A27DB-BD31-4B8C-83A1-F6EECF244321}">
                <p14:modId xmlns:p14="http://schemas.microsoft.com/office/powerpoint/2010/main" val="1633696555"/>
              </p:ext>
            </p:extLst>
          </p:nvPr>
        </p:nvGraphicFramePr>
        <p:xfrm>
          <a:off x="748202" y="938070"/>
          <a:ext cx="8290604" cy="4124960"/>
        </p:xfrm>
        <a:graphic>
          <a:graphicData uri="http://schemas.openxmlformats.org/drawingml/2006/table">
            <a:tbl>
              <a:tblPr firstRow="1" bandRow="1">
                <a:tableStyleId>{7DF18680-E054-41AD-8BC1-D1AEF772440D}</a:tableStyleId>
              </a:tblPr>
              <a:tblGrid>
                <a:gridCol w="2072651">
                  <a:extLst>
                    <a:ext uri="{9D8B030D-6E8A-4147-A177-3AD203B41FA5}">
                      <a16:colId xmlns:a16="http://schemas.microsoft.com/office/drawing/2014/main" val="1924760443"/>
                    </a:ext>
                  </a:extLst>
                </a:gridCol>
                <a:gridCol w="2072651">
                  <a:extLst>
                    <a:ext uri="{9D8B030D-6E8A-4147-A177-3AD203B41FA5}">
                      <a16:colId xmlns:a16="http://schemas.microsoft.com/office/drawing/2014/main" val="506991373"/>
                    </a:ext>
                  </a:extLst>
                </a:gridCol>
                <a:gridCol w="2072651">
                  <a:extLst>
                    <a:ext uri="{9D8B030D-6E8A-4147-A177-3AD203B41FA5}">
                      <a16:colId xmlns:a16="http://schemas.microsoft.com/office/drawing/2014/main" val="663599121"/>
                    </a:ext>
                  </a:extLst>
                </a:gridCol>
                <a:gridCol w="2072651">
                  <a:extLst>
                    <a:ext uri="{9D8B030D-6E8A-4147-A177-3AD203B41FA5}">
                      <a16:colId xmlns:a16="http://schemas.microsoft.com/office/drawing/2014/main" val="2417675718"/>
                    </a:ext>
                  </a:extLst>
                </a:gridCol>
              </a:tblGrid>
              <a:tr h="370840">
                <a:tc>
                  <a:txBody>
                    <a:bodyPr/>
                    <a:lstStyle/>
                    <a:p>
                      <a:pPr algn="ctr"/>
                      <a:r>
                        <a:rPr lang="en-US" sz="1400" b="0" dirty="0">
                          <a:latin typeface="Aptos" panose="020B0004020202020204" pitchFamily="34" charset="0"/>
                        </a:rPr>
                        <a:t>Design Session</a:t>
                      </a:r>
                    </a:p>
                  </a:txBody>
                  <a:tcPr/>
                </a:tc>
                <a:tc>
                  <a:txBody>
                    <a:bodyPr/>
                    <a:lstStyle/>
                    <a:p>
                      <a:pPr algn="ctr"/>
                      <a:r>
                        <a:rPr lang="en-US" sz="1400" b="0" dirty="0">
                          <a:latin typeface="Aptos" panose="020B0004020202020204" pitchFamily="34" charset="0"/>
                        </a:rPr>
                        <a:t>AGO Owner</a:t>
                      </a:r>
                    </a:p>
                  </a:txBody>
                  <a:tcPr/>
                </a:tc>
                <a:tc>
                  <a:txBody>
                    <a:bodyPr/>
                    <a:lstStyle/>
                    <a:p>
                      <a:pPr algn="ctr"/>
                      <a:r>
                        <a:rPr lang="en-US" sz="1400" b="0" dirty="0">
                          <a:latin typeface="Aptos" panose="020B0004020202020204" pitchFamily="34" charset="0"/>
                        </a:rPr>
                        <a:t>Dates Held</a:t>
                      </a:r>
                    </a:p>
                  </a:txBody>
                  <a:tcPr/>
                </a:tc>
                <a:tc>
                  <a:txBody>
                    <a:bodyPr/>
                    <a:lstStyle/>
                    <a:p>
                      <a:pPr algn="ctr"/>
                      <a:r>
                        <a:rPr lang="en-US" sz="1400" b="0" dirty="0">
                          <a:latin typeface="Aptos" panose="020B0004020202020204" pitchFamily="34" charset="0"/>
                        </a:rPr>
                        <a:t>Comments</a:t>
                      </a:r>
                    </a:p>
                  </a:txBody>
                  <a:tcPr/>
                </a:tc>
                <a:extLst>
                  <a:ext uri="{0D108BD9-81ED-4DB2-BD59-A6C34878D82A}">
                    <a16:rowId xmlns:a16="http://schemas.microsoft.com/office/drawing/2014/main" val="1541341415"/>
                  </a:ext>
                </a:extLst>
              </a:tr>
              <a:tr h="370840">
                <a:tc>
                  <a:txBody>
                    <a:bodyPr/>
                    <a:lstStyle/>
                    <a:p>
                      <a:pPr algn="ctr"/>
                      <a:r>
                        <a:rPr lang="en-US" sz="1200" dirty="0">
                          <a:latin typeface="Aptos" panose="020B0004020202020204" pitchFamily="34" charset="0"/>
                        </a:rPr>
                        <a:t>SOVOS-1099 </a:t>
                      </a:r>
                    </a:p>
                  </a:txBody>
                  <a:tcPr/>
                </a:tc>
                <a:tc>
                  <a:txBody>
                    <a:bodyPr/>
                    <a:lstStyle/>
                    <a:p>
                      <a:pPr algn="ctr"/>
                      <a:r>
                        <a:rPr lang="en-US" sz="1200" dirty="0">
                          <a:latin typeface="Aptos" panose="020B0004020202020204" pitchFamily="34" charset="0"/>
                        </a:rPr>
                        <a:t>David Boals, James Seeto</a:t>
                      </a:r>
                    </a:p>
                  </a:txBody>
                  <a:tcPr/>
                </a:tc>
                <a:tc>
                  <a:txBody>
                    <a:bodyPr/>
                    <a:lstStyle/>
                    <a:p>
                      <a:pPr algn="ctr"/>
                      <a:r>
                        <a:rPr lang="en-US" sz="1200" dirty="0">
                          <a:latin typeface="Aptos" panose="020B0004020202020204" pitchFamily="34" charset="0"/>
                        </a:rPr>
                        <a:t>8/1/2024-8/20/2024</a:t>
                      </a:r>
                    </a:p>
                  </a:txBody>
                  <a:tcPr/>
                </a:tc>
                <a:tc>
                  <a:txBody>
                    <a:bodyPr/>
                    <a:lstStyle/>
                    <a:p>
                      <a:pPr algn="ctr"/>
                      <a:r>
                        <a:rPr lang="en-US" sz="1200" dirty="0">
                          <a:latin typeface="Aptos" panose="020B0004020202020204" pitchFamily="34" charset="0"/>
                        </a:rPr>
                        <a:t>Formal approval stage</a:t>
                      </a:r>
                    </a:p>
                  </a:txBody>
                  <a:tcPr/>
                </a:tc>
                <a:extLst>
                  <a:ext uri="{0D108BD9-81ED-4DB2-BD59-A6C34878D82A}">
                    <a16:rowId xmlns:a16="http://schemas.microsoft.com/office/drawing/2014/main" val="666914445"/>
                  </a:ext>
                </a:extLst>
              </a:tr>
              <a:tr h="370840">
                <a:tc>
                  <a:txBody>
                    <a:bodyPr/>
                    <a:lstStyle/>
                    <a:p>
                      <a:pPr algn="ctr"/>
                      <a:r>
                        <a:rPr lang="en-US" sz="1200" dirty="0">
                          <a:latin typeface="Aptos" panose="020B0004020202020204" pitchFamily="34" charset="0"/>
                        </a:rPr>
                        <a:t>Skip Tracing Interface</a:t>
                      </a:r>
                    </a:p>
                  </a:txBody>
                  <a:tcPr/>
                </a:tc>
                <a:tc>
                  <a:txBody>
                    <a:bodyPr/>
                    <a:lstStyle/>
                    <a:p>
                      <a:pPr algn="ctr"/>
                      <a:r>
                        <a:rPr lang="en-US" sz="1200" dirty="0">
                          <a:latin typeface="Aptos" panose="020B0004020202020204" pitchFamily="34" charset="0"/>
                        </a:rPr>
                        <a:t>Shannon Ray, Lucas Ward</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latin typeface="Aptos" panose="020B0004020202020204" pitchFamily="34" charset="0"/>
                        </a:rPr>
                        <a:t>6/26/2024-8/21/2024</a:t>
                      </a:r>
                    </a:p>
                    <a:p>
                      <a:pPr algn="ctr"/>
                      <a:endParaRPr lang="en-US" sz="1200" dirty="0">
                        <a:latin typeface="Aptos" panose="020B0004020202020204" pitchFamily="34" charset="0"/>
                      </a:endParaRPr>
                    </a:p>
                  </a:txBody>
                  <a:tcPr/>
                </a:tc>
                <a:tc>
                  <a:txBody>
                    <a:bodyPr/>
                    <a:lstStyle/>
                    <a:p>
                      <a:pPr algn="ctr"/>
                      <a:r>
                        <a:rPr lang="en-US" sz="1200" dirty="0">
                          <a:latin typeface="Aptos" panose="020B0004020202020204" pitchFamily="34" charset="0"/>
                        </a:rPr>
                        <a:t>Final walk-through completed</a:t>
                      </a:r>
                    </a:p>
                  </a:txBody>
                  <a:tcPr/>
                </a:tc>
                <a:extLst>
                  <a:ext uri="{0D108BD9-81ED-4DB2-BD59-A6C34878D82A}">
                    <a16:rowId xmlns:a16="http://schemas.microsoft.com/office/drawing/2014/main" val="3601176363"/>
                  </a:ext>
                </a:extLst>
              </a:tr>
              <a:tr h="370840">
                <a:tc>
                  <a:txBody>
                    <a:bodyPr/>
                    <a:lstStyle/>
                    <a:p>
                      <a:pPr algn="ctr"/>
                      <a:r>
                        <a:rPr lang="en-US" sz="1200" dirty="0">
                          <a:latin typeface="Aptos" panose="020B0004020202020204" pitchFamily="34" charset="0"/>
                        </a:rPr>
                        <a:t>BKY Skip Tracing</a:t>
                      </a:r>
                    </a:p>
                  </a:txBody>
                  <a:tcPr/>
                </a:tc>
                <a:tc>
                  <a:txBody>
                    <a:bodyPr/>
                    <a:lstStyle/>
                    <a:p>
                      <a:pPr algn="ctr"/>
                      <a:r>
                        <a:rPr lang="en-US" sz="1200" dirty="0">
                          <a:latin typeface="Aptos" panose="020B0004020202020204" pitchFamily="34" charset="0"/>
                        </a:rPr>
                        <a:t>Shannon Ray, Lucas Ward, Trish Lazich</a:t>
                      </a:r>
                    </a:p>
                  </a:txBody>
                  <a:tcPr/>
                </a:tc>
                <a:tc>
                  <a:txBody>
                    <a:bodyPr/>
                    <a:lstStyle/>
                    <a:p>
                      <a:pPr algn="ctr"/>
                      <a:r>
                        <a:rPr lang="en-US" sz="1200" dirty="0">
                          <a:latin typeface="Aptos" panose="020B0004020202020204" pitchFamily="34" charset="0"/>
                        </a:rPr>
                        <a:t>8/5/2024-8/12/2024</a:t>
                      </a:r>
                    </a:p>
                  </a:txBody>
                  <a:tcPr/>
                </a:tc>
                <a:tc>
                  <a:txBody>
                    <a:bodyPr/>
                    <a:lstStyle/>
                    <a:p>
                      <a:pPr algn="ctr"/>
                      <a:r>
                        <a:rPr lang="en-US" sz="1200" dirty="0">
                          <a:latin typeface="Aptos" panose="020B0004020202020204" pitchFamily="34" charset="0"/>
                        </a:rPr>
                        <a:t>Final walk-through completed</a:t>
                      </a:r>
                    </a:p>
                  </a:txBody>
                  <a:tcPr/>
                </a:tc>
                <a:extLst>
                  <a:ext uri="{0D108BD9-81ED-4DB2-BD59-A6C34878D82A}">
                    <a16:rowId xmlns:a16="http://schemas.microsoft.com/office/drawing/2014/main" val="1881952147"/>
                  </a:ext>
                </a:extLst>
              </a:tr>
              <a:tr h="370840">
                <a:tc>
                  <a:txBody>
                    <a:bodyPr/>
                    <a:lstStyle/>
                    <a:p>
                      <a:pPr algn="ctr"/>
                      <a:r>
                        <a:rPr lang="en-US" sz="1200" dirty="0">
                          <a:latin typeface="Aptos" panose="020B0004020202020204" pitchFamily="34" charset="0"/>
                        </a:rPr>
                        <a:t>Migration Discussions</a:t>
                      </a:r>
                    </a:p>
                  </a:txBody>
                  <a:tcPr/>
                </a:tc>
                <a:tc>
                  <a:txBody>
                    <a:bodyPr/>
                    <a:lstStyle/>
                    <a:p>
                      <a:pPr algn="ctr"/>
                      <a:r>
                        <a:rPr lang="en-US" sz="1200" dirty="0">
                          <a:latin typeface="Aptos" panose="020B0004020202020204" pitchFamily="34" charset="0"/>
                        </a:rPr>
                        <a:t>Billy Miller, Timothy Greene</a:t>
                      </a:r>
                    </a:p>
                  </a:txBody>
                  <a:tcPr/>
                </a:tc>
                <a:tc>
                  <a:txBody>
                    <a:bodyPr/>
                    <a:lstStyle/>
                    <a:p>
                      <a:pPr algn="ctr"/>
                      <a:r>
                        <a:rPr lang="en-US" sz="1200" dirty="0">
                          <a:latin typeface="Aptos" panose="020B0004020202020204" pitchFamily="34" charset="0"/>
                        </a:rPr>
                        <a:t>7/29/2024-Present</a:t>
                      </a:r>
                    </a:p>
                  </a:txBody>
                  <a:tcPr/>
                </a:tc>
                <a:tc>
                  <a:txBody>
                    <a:bodyPr/>
                    <a:lstStyle/>
                    <a:p>
                      <a:pPr algn="ctr"/>
                      <a:r>
                        <a:rPr lang="en-US" sz="1200" dirty="0">
                          <a:latin typeface="Aptos" panose="020B0004020202020204" pitchFamily="34" charset="0"/>
                        </a:rPr>
                        <a:t>Ongoing Migration discussions; first look at mapping in progress</a:t>
                      </a:r>
                    </a:p>
                  </a:txBody>
                  <a:tcPr/>
                </a:tc>
                <a:extLst>
                  <a:ext uri="{0D108BD9-81ED-4DB2-BD59-A6C34878D82A}">
                    <a16:rowId xmlns:a16="http://schemas.microsoft.com/office/drawing/2014/main" val="1318764098"/>
                  </a:ext>
                </a:extLst>
              </a:tr>
              <a:tr h="370840">
                <a:tc>
                  <a:txBody>
                    <a:bodyPr/>
                    <a:lstStyle/>
                    <a:p>
                      <a:pPr algn="ctr"/>
                      <a:r>
                        <a:rPr lang="en-US" sz="1200" dirty="0">
                          <a:latin typeface="Aptos" panose="020B0004020202020204" pitchFamily="34" charset="0"/>
                        </a:rPr>
                        <a:t>Certification (9020) Interface</a:t>
                      </a:r>
                    </a:p>
                  </a:txBody>
                  <a:tcPr/>
                </a:tc>
                <a:tc>
                  <a:txBody>
                    <a:bodyPr/>
                    <a:lstStyle/>
                    <a:p>
                      <a:pPr algn="ctr"/>
                      <a:r>
                        <a:rPr lang="en-US" sz="1200" dirty="0">
                          <a:latin typeface="Aptos" panose="020B0004020202020204" pitchFamily="34" charset="0"/>
                        </a:rPr>
                        <a:t>Sharnee Jennings, Nick Yono</a:t>
                      </a:r>
                    </a:p>
                  </a:txBody>
                  <a:tcPr/>
                </a:tc>
                <a:tc>
                  <a:txBody>
                    <a:bodyPr/>
                    <a:lstStyle/>
                    <a:p>
                      <a:pPr algn="ctr"/>
                      <a:r>
                        <a:rPr lang="en-US" sz="1200" dirty="0">
                          <a:latin typeface="Aptos" panose="020B0004020202020204" pitchFamily="34" charset="0"/>
                        </a:rPr>
                        <a:t>8/26/2024-8/29/2024</a:t>
                      </a:r>
                    </a:p>
                  </a:txBody>
                  <a:tcPr/>
                </a:tc>
                <a:tc>
                  <a:txBody>
                    <a:bodyPr/>
                    <a:lstStyle/>
                    <a:p>
                      <a:pPr algn="ctr"/>
                      <a:r>
                        <a:rPr lang="en-US" sz="1200" dirty="0">
                          <a:latin typeface="Aptos" panose="020B0004020202020204" pitchFamily="34" charset="0"/>
                        </a:rPr>
                        <a:t>Final walk-through scheduled</a:t>
                      </a:r>
                    </a:p>
                  </a:txBody>
                  <a:tcPr/>
                </a:tc>
                <a:extLst>
                  <a:ext uri="{0D108BD9-81ED-4DB2-BD59-A6C34878D82A}">
                    <a16:rowId xmlns:a16="http://schemas.microsoft.com/office/drawing/2014/main" val="2324940827"/>
                  </a:ext>
                </a:extLst>
              </a:tr>
              <a:tr h="370840">
                <a:tc>
                  <a:txBody>
                    <a:bodyPr/>
                    <a:lstStyle/>
                    <a:p>
                      <a:pPr algn="ctr"/>
                      <a:r>
                        <a:rPr lang="en-US" sz="1200" dirty="0">
                          <a:latin typeface="Aptos" panose="020B0004020202020204" pitchFamily="34" charset="0"/>
                        </a:rPr>
                        <a:t>Address update 9008</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latin typeface="Aptos" panose="020B0004020202020204" pitchFamily="34" charset="0"/>
                        </a:rPr>
                        <a:t>Sharnee Jennings, Nick Yono</a:t>
                      </a:r>
                    </a:p>
                    <a:p>
                      <a:pPr marL="0" marR="0" lvl="0" indent="0" algn="ctr" defTabSz="457200" rtl="0" eaLnBrk="1" fontAlgn="auto" latinLnBrk="0" hangingPunct="1">
                        <a:lnSpc>
                          <a:spcPct val="100000"/>
                        </a:lnSpc>
                        <a:spcBef>
                          <a:spcPts val="0"/>
                        </a:spcBef>
                        <a:spcAft>
                          <a:spcPts val="0"/>
                        </a:spcAft>
                        <a:buClrTx/>
                        <a:buSzTx/>
                        <a:buFontTx/>
                        <a:buNone/>
                        <a:tabLst/>
                        <a:defRPr/>
                      </a:pPr>
                      <a:endParaRPr lang="en-US" sz="1200" dirty="0">
                        <a:latin typeface="Aptos" panose="020B0004020202020204" pitchFamily="34" charset="0"/>
                      </a:endParaRPr>
                    </a:p>
                  </a:txBody>
                  <a:tcPr/>
                </a:tc>
                <a:tc>
                  <a:txBody>
                    <a:bodyPr/>
                    <a:lstStyle/>
                    <a:p>
                      <a:pPr algn="ctr"/>
                      <a:r>
                        <a:rPr lang="en-US" sz="1200" dirty="0">
                          <a:latin typeface="Aptos" panose="020B0004020202020204" pitchFamily="34" charset="0"/>
                        </a:rPr>
                        <a:t>8/29/2024-9/5/2024</a:t>
                      </a:r>
                    </a:p>
                  </a:txBody>
                  <a:tcPr/>
                </a:tc>
                <a:tc>
                  <a:txBody>
                    <a:bodyPr/>
                    <a:lstStyle/>
                    <a:p>
                      <a:pPr algn="ctr"/>
                      <a:r>
                        <a:rPr lang="en-US" sz="1200" dirty="0">
                          <a:latin typeface="Aptos" panose="020B0004020202020204" pitchFamily="34" charset="0"/>
                        </a:rPr>
                        <a:t>Final walk-through completed</a:t>
                      </a:r>
                    </a:p>
                  </a:txBody>
                  <a:tcPr/>
                </a:tc>
                <a:extLst>
                  <a:ext uri="{0D108BD9-81ED-4DB2-BD59-A6C34878D82A}">
                    <a16:rowId xmlns:a16="http://schemas.microsoft.com/office/drawing/2014/main" val="2596139992"/>
                  </a:ext>
                </a:extLst>
              </a:tr>
              <a:tr h="370840">
                <a:tc>
                  <a:txBody>
                    <a:bodyPr/>
                    <a:lstStyle/>
                    <a:p>
                      <a:pPr algn="ctr"/>
                      <a:r>
                        <a:rPr lang="en-US" sz="1200" dirty="0">
                          <a:latin typeface="Aptos" panose="020B0004020202020204" pitchFamily="34" charset="0"/>
                        </a:rPr>
                        <a:t>Non-Financial 9011.40 </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latin typeface="Aptos" panose="020B0004020202020204" pitchFamily="34" charset="0"/>
                        </a:rPr>
                        <a:t>Sharnee Jennings, Nick Yono</a:t>
                      </a:r>
                    </a:p>
                  </a:txBody>
                  <a:tcPr/>
                </a:tc>
                <a:tc>
                  <a:txBody>
                    <a:bodyPr/>
                    <a:lstStyle/>
                    <a:p>
                      <a:pPr algn="ctr"/>
                      <a:r>
                        <a:rPr lang="en-US" sz="1200" dirty="0">
                          <a:latin typeface="Aptos" panose="020B0004020202020204" pitchFamily="34" charset="0"/>
                        </a:rPr>
                        <a:t>9/3/2024-9/5/2024</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latin typeface="Aptos" panose="020B0004020202020204" pitchFamily="34" charset="0"/>
                        </a:rPr>
                        <a:t>Final walk-through completed</a:t>
                      </a:r>
                    </a:p>
                  </a:txBody>
                  <a:tcPr/>
                </a:tc>
                <a:extLst>
                  <a:ext uri="{0D108BD9-81ED-4DB2-BD59-A6C34878D82A}">
                    <a16:rowId xmlns:a16="http://schemas.microsoft.com/office/drawing/2014/main" val="1279278811"/>
                  </a:ext>
                </a:extLst>
              </a:tr>
              <a:tr h="370840">
                <a:tc>
                  <a:txBody>
                    <a:bodyPr/>
                    <a:lstStyle/>
                    <a:p>
                      <a:pPr algn="ctr"/>
                      <a:r>
                        <a:rPr lang="en-US" sz="1200" dirty="0" err="1">
                          <a:latin typeface="Aptos" panose="020B0004020202020204" pitchFamily="34" charset="0"/>
                        </a:rPr>
                        <a:t>Decert</a:t>
                      </a:r>
                      <a:r>
                        <a:rPr lang="en-US" sz="1200" dirty="0">
                          <a:latin typeface="Aptos" panose="020B0004020202020204" pitchFamily="34" charset="0"/>
                        </a:rPr>
                        <a:t> 9407.40</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latin typeface="Aptos" panose="020B0004020202020204" pitchFamily="34" charset="0"/>
                        </a:rPr>
                        <a:t>Sharnee Jennings, Nick Yono</a:t>
                      </a:r>
                    </a:p>
                  </a:txBody>
                  <a:tcPr/>
                </a:tc>
                <a:tc>
                  <a:txBody>
                    <a:bodyPr/>
                    <a:lstStyle/>
                    <a:p>
                      <a:pPr algn="ctr"/>
                      <a:r>
                        <a:rPr lang="en-US" sz="1200" dirty="0">
                          <a:latin typeface="Aptos" panose="020B0004020202020204" pitchFamily="34" charset="0"/>
                        </a:rPr>
                        <a:t>9/5/2024 – present</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latin typeface="Aptos" panose="020B0004020202020204" pitchFamily="34" charset="0"/>
                        </a:rPr>
                        <a:t>Final walk-through pending scheduling</a:t>
                      </a:r>
                    </a:p>
                  </a:txBody>
                  <a:tcPr/>
                </a:tc>
                <a:extLst>
                  <a:ext uri="{0D108BD9-81ED-4DB2-BD59-A6C34878D82A}">
                    <a16:rowId xmlns:a16="http://schemas.microsoft.com/office/drawing/2014/main" val="1195359373"/>
                  </a:ext>
                </a:extLst>
              </a:tr>
            </a:tbl>
          </a:graphicData>
        </a:graphic>
      </p:graphicFrame>
    </p:spTree>
    <p:extLst>
      <p:ext uri="{BB962C8B-B14F-4D97-AF65-F5344CB8AC3E}">
        <p14:creationId xmlns:p14="http://schemas.microsoft.com/office/powerpoint/2010/main" val="23522699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68C88C-21E2-65AE-CB3F-D344E8EFF891}"/>
              </a:ext>
            </a:extLst>
          </p:cNvPr>
          <p:cNvSpPr>
            <a:spLocks noGrp="1"/>
          </p:cNvSpPr>
          <p:nvPr>
            <p:ph type="title"/>
          </p:nvPr>
        </p:nvSpPr>
        <p:spPr>
          <a:xfrm>
            <a:off x="903941" y="205979"/>
            <a:ext cx="7782859" cy="857250"/>
          </a:xfrm>
        </p:spPr>
        <p:txBody>
          <a:bodyPr anchor="ctr">
            <a:normAutofit/>
          </a:bodyPr>
          <a:lstStyle/>
          <a:p>
            <a:r>
              <a:rPr lang="en-US" dirty="0">
                <a:latin typeface="Aptos" panose="020B0004020202020204" pitchFamily="34" charset="0"/>
              </a:rPr>
              <a:t>Design and Testing for ETLS</a:t>
            </a:r>
          </a:p>
        </p:txBody>
      </p:sp>
      <p:pic>
        <p:nvPicPr>
          <p:cNvPr id="1026" name="Picture 2">
            <a:extLst>
              <a:ext uri="{FF2B5EF4-FFF2-40B4-BE49-F238E27FC236}">
                <a16:creationId xmlns:a16="http://schemas.microsoft.com/office/drawing/2014/main" id="{9022362A-3DD6-F29F-387B-CECF6B2AC7B3}"/>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903941" y="1525658"/>
            <a:ext cx="8068204" cy="2844041"/>
          </a:xfrm>
          <a:prstGeom prst="rect">
            <a:avLst/>
          </a:prstGeom>
          <a:solidFill>
            <a:srgbClr val="FFFFFF"/>
          </a:solid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495216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01EA2-EE9F-4B38-B616-C3B836FA1F7C}"/>
              </a:ext>
            </a:extLst>
          </p:cNvPr>
          <p:cNvSpPr>
            <a:spLocks noGrp="1"/>
          </p:cNvSpPr>
          <p:nvPr>
            <p:ph type="title"/>
          </p:nvPr>
        </p:nvSpPr>
        <p:spPr/>
        <p:txBody>
          <a:bodyPr/>
          <a:lstStyle/>
          <a:p>
            <a:r>
              <a:rPr lang="en-US" dirty="0">
                <a:latin typeface="Aptos" panose="020B0004020202020204" pitchFamily="34" charset="0"/>
              </a:rPr>
              <a:t>Upcoming Engagement</a:t>
            </a:r>
          </a:p>
        </p:txBody>
      </p:sp>
      <p:graphicFrame>
        <p:nvGraphicFramePr>
          <p:cNvPr id="6" name="Table 5">
            <a:extLst>
              <a:ext uri="{FF2B5EF4-FFF2-40B4-BE49-F238E27FC236}">
                <a16:creationId xmlns:a16="http://schemas.microsoft.com/office/drawing/2014/main" id="{5BBD9375-1C24-C314-EE1D-DC6C25FFE658}"/>
              </a:ext>
            </a:extLst>
          </p:cNvPr>
          <p:cNvGraphicFramePr>
            <a:graphicFrameLocks noGrp="1"/>
          </p:cNvGraphicFramePr>
          <p:nvPr>
            <p:extLst>
              <p:ext uri="{D42A27DB-BD31-4B8C-83A1-F6EECF244321}">
                <p14:modId xmlns:p14="http://schemas.microsoft.com/office/powerpoint/2010/main" val="3086857371"/>
              </p:ext>
            </p:extLst>
          </p:nvPr>
        </p:nvGraphicFramePr>
        <p:xfrm>
          <a:off x="903941" y="1142577"/>
          <a:ext cx="8084272" cy="1940560"/>
        </p:xfrm>
        <a:graphic>
          <a:graphicData uri="http://schemas.openxmlformats.org/drawingml/2006/table">
            <a:tbl>
              <a:tblPr firstRow="1" bandRow="1">
                <a:tableStyleId>{93296810-A885-4BE3-A3E7-6D5BEEA58F35}</a:tableStyleId>
              </a:tblPr>
              <a:tblGrid>
                <a:gridCol w="4042136">
                  <a:extLst>
                    <a:ext uri="{9D8B030D-6E8A-4147-A177-3AD203B41FA5}">
                      <a16:colId xmlns:a16="http://schemas.microsoft.com/office/drawing/2014/main" val="930126640"/>
                    </a:ext>
                  </a:extLst>
                </a:gridCol>
                <a:gridCol w="4042136">
                  <a:extLst>
                    <a:ext uri="{9D8B030D-6E8A-4147-A177-3AD203B41FA5}">
                      <a16:colId xmlns:a16="http://schemas.microsoft.com/office/drawing/2014/main" val="540053431"/>
                    </a:ext>
                  </a:extLst>
                </a:gridCol>
              </a:tblGrid>
              <a:tr h="370840">
                <a:tc>
                  <a:txBody>
                    <a:bodyPr/>
                    <a:lstStyle/>
                    <a:p>
                      <a:r>
                        <a:rPr lang="en-US" sz="1400" dirty="0">
                          <a:latin typeface="Aptos" panose="020B0004020202020204" pitchFamily="34" charset="0"/>
                        </a:rPr>
                        <a:t>Session Name</a:t>
                      </a:r>
                    </a:p>
                  </a:txBody>
                  <a:tcPr/>
                </a:tc>
                <a:tc>
                  <a:txBody>
                    <a:bodyPr/>
                    <a:lstStyle/>
                    <a:p>
                      <a:r>
                        <a:rPr lang="en-US" sz="1400" dirty="0">
                          <a:latin typeface="Aptos" panose="020B0004020202020204" pitchFamily="34" charset="0"/>
                        </a:rPr>
                        <a:t>Date(s)</a:t>
                      </a:r>
                    </a:p>
                  </a:txBody>
                  <a:tcPr/>
                </a:tc>
                <a:extLst>
                  <a:ext uri="{0D108BD9-81ED-4DB2-BD59-A6C34878D82A}">
                    <a16:rowId xmlns:a16="http://schemas.microsoft.com/office/drawing/2014/main" val="3625126130"/>
                  </a:ext>
                </a:extLst>
              </a:tr>
              <a:tr h="370840">
                <a:tc>
                  <a:txBody>
                    <a:bodyPr/>
                    <a:lstStyle/>
                    <a:p>
                      <a:r>
                        <a:rPr lang="en-US" sz="1300" dirty="0">
                          <a:latin typeface="Aptos" panose="020B0004020202020204" pitchFamily="34" charset="0"/>
                        </a:rPr>
                        <a:t>Transaction Import (9011)</a:t>
                      </a:r>
                    </a:p>
                  </a:txBody>
                  <a:tcPr/>
                </a:tc>
                <a:tc>
                  <a:txBody>
                    <a:bodyPr/>
                    <a:lstStyle/>
                    <a:p>
                      <a:r>
                        <a:rPr lang="en-US" sz="1300" dirty="0">
                          <a:latin typeface="Aptos" panose="020B0004020202020204" pitchFamily="34" charset="0"/>
                        </a:rPr>
                        <a:t>9/12/2024: 1-3pm*</a:t>
                      </a:r>
                    </a:p>
                    <a:p>
                      <a:r>
                        <a:rPr lang="en-US" sz="1300" dirty="0">
                          <a:latin typeface="Aptos" panose="020B0004020202020204" pitchFamily="34" charset="0"/>
                        </a:rPr>
                        <a:t>9/13/2024: 10am-12pm*</a:t>
                      </a:r>
                    </a:p>
                  </a:txBody>
                  <a:tcPr/>
                </a:tc>
                <a:extLst>
                  <a:ext uri="{0D108BD9-81ED-4DB2-BD59-A6C34878D82A}">
                    <a16:rowId xmlns:a16="http://schemas.microsoft.com/office/drawing/2014/main" val="958968577"/>
                  </a:ext>
                </a:extLst>
              </a:tr>
              <a:tr h="370840">
                <a:tc>
                  <a:txBody>
                    <a:bodyPr/>
                    <a:lstStyle/>
                    <a:p>
                      <a:r>
                        <a:rPr lang="en-US" sz="1300" dirty="0">
                          <a:latin typeface="Aptos" panose="020B0004020202020204" pitchFamily="34" charset="0"/>
                        </a:rPr>
                        <a:t>True Up Web Service (8405.40)</a:t>
                      </a:r>
                    </a:p>
                  </a:txBody>
                  <a:tcPr/>
                </a:tc>
                <a:tc>
                  <a:txBody>
                    <a:bodyPr/>
                    <a:lstStyle/>
                    <a:p>
                      <a:r>
                        <a:rPr lang="en-US" sz="1300" dirty="0">
                          <a:latin typeface="Aptos" panose="020B0004020202020204" pitchFamily="34" charset="0"/>
                        </a:rPr>
                        <a:t>9/16/2024: 1-3pm*</a:t>
                      </a:r>
                    </a:p>
                    <a:p>
                      <a:r>
                        <a:rPr lang="en-US" sz="1300" dirty="0">
                          <a:latin typeface="Aptos" panose="020B0004020202020204" pitchFamily="34" charset="0"/>
                        </a:rPr>
                        <a:t>9/17/2024: 1-3pm*</a:t>
                      </a:r>
                    </a:p>
                    <a:p>
                      <a:r>
                        <a:rPr lang="en-US" sz="1300" dirty="0">
                          <a:latin typeface="Aptos" panose="020B0004020202020204" pitchFamily="34" charset="0"/>
                        </a:rPr>
                        <a:t>9/19/2024: 10am-12pm*</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300" dirty="0">
                          <a:latin typeface="Aptos" panose="020B0004020202020204" pitchFamily="34" charset="0"/>
                        </a:rPr>
                        <a:t>9/19/2024: 1-3pm*</a:t>
                      </a:r>
                    </a:p>
                    <a:p>
                      <a:r>
                        <a:rPr lang="en-US" sz="1300" dirty="0">
                          <a:latin typeface="Aptos" panose="020B0004020202020204" pitchFamily="34" charset="0"/>
                        </a:rPr>
                        <a:t>9/20/2024: 10am-12pm*</a:t>
                      </a:r>
                    </a:p>
                  </a:txBody>
                  <a:tcPr/>
                </a:tc>
                <a:extLst>
                  <a:ext uri="{0D108BD9-81ED-4DB2-BD59-A6C34878D82A}">
                    <a16:rowId xmlns:a16="http://schemas.microsoft.com/office/drawing/2014/main" val="795030117"/>
                  </a:ext>
                </a:extLst>
              </a:tr>
            </a:tbl>
          </a:graphicData>
        </a:graphic>
      </p:graphicFrame>
      <p:sp>
        <p:nvSpPr>
          <p:cNvPr id="3" name="TextBox 2">
            <a:extLst>
              <a:ext uri="{FF2B5EF4-FFF2-40B4-BE49-F238E27FC236}">
                <a16:creationId xmlns:a16="http://schemas.microsoft.com/office/drawing/2014/main" id="{3A759FE9-F698-09DF-62E2-DB1FEC6A4FD1}"/>
              </a:ext>
            </a:extLst>
          </p:cNvPr>
          <p:cNvSpPr txBox="1"/>
          <p:nvPr/>
        </p:nvSpPr>
        <p:spPr>
          <a:xfrm>
            <a:off x="903941" y="3162485"/>
            <a:ext cx="2716107" cy="292388"/>
          </a:xfrm>
          <a:prstGeom prst="rect">
            <a:avLst/>
          </a:prstGeom>
          <a:noFill/>
        </p:spPr>
        <p:txBody>
          <a:bodyPr wrap="square" rtlCol="0">
            <a:spAutoFit/>
          </a:bodyPr>
          <a:lstStyle/>
          <a:p>
            <a:r>
              <a:rPr lang="en-US" sz="1300" dirty="0">
                <a:latin typeface="Aptos" panose="020B0004020202020204" pitchFamily="34" charset="0"/>
              </a:rPr>
              <a:t>*Subject to change</a:t>
            </a:r>
          </a:p>
        </p:txBody>
      </p:sp>
    </p:spTree>
    <p:extLst>
      <p:ext uri="{BB962C8B-B14F-4D97-AF65-F5344CB8AC3E}">
        <p14:creationId xmlns:p14="http://schemas.microsoft.com/office/powerpoint/2010/main" val="33863227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B1F0F1-FB21-41DB-B07F-803D6559E886}"/>
              </a:ext>
            </a:extLst>
          </p:cNvPr>
          <p:cNvSpPr>
            <a:spLocks noGrp="1"/>
          </p:cNvSpPr>
          <p:nvPr>
            <p:ph type="title"/>
          </p:nvPr>
        </p:nvSpPr>
        <p:spPr>
          <a:xfrm>
            <a:off x="903939" y="54906"/>
            <a:ext cx="7782859" cy="857250"/>
          </a:xfrm>
        </p:spPr>
        <p:txBody>
          <a:bodyPr>
            <a:noAutofit/>
          </a:bodyPr>
          <a:lstStyle/>
          <a:p>
            <a:pPr algn="l"/>
            <a:r>
              <a:rPr lang="en-US" sz="2800" dirty="0">
                <a:latin typeface="Aptos" panose="020B0004020202020204" pitchFamily="34" charset="0"/>
              </a:rPr>
              <a:t>Validation of Stakeholder Feedback</a:t>
            </a:r>
          </a:p>
        </p:txBody>
      </p:sp>
      <p:graphicFrame>
        <p:nvGraphicFramePr>
          <p:cNvPr id="5" name="Table 4">
            <a:extLst>
              <a:ext uri="{FF2B5EF4-FFF2-40B4-BE49-F238E27FC236}">
                <a16:creationId xmlns:a16="http://schemas.microsoft.com/office/drawing/2014/main" id="{F082C414-2756-43C1-9941-6D4A6AB39AF1}"/>
              </a:ext>
            </a:extLst>
          </p:cNvPr>
          <p:cNvGraphicFramePr>
            <a:graphicFrameLocks noGrp="1"/>
          </p:cNvGraphicFramePr>
          <p:nvPr>
            <p:extLst>
              <p:ext uri="{D42A27DB-BD31-4B8C-83A1-F6EECF244321}">
                <p14:modId xmlns:p14="http://schemas.microsoft.com/office/powerpoint/2010/main" val="1212220158"/>
              </p:ext>
            </p:extLst>
          </p:nvPr>
        </p:nvGraphicFramePr>
        <p:xfrm>
          <a:off x="903940" y="818688"/>
          <a:ext cx="7970184" cy="4267200"/>
        </p:xfrm>
        <a:graphic>
          <a:graphicData uri="http://schemas.openxmlformats.org/drawingml/2006/table">
            <a:tbl>
              <a:tblPr firstRow="1" bandRow="1">
                <a:tableStyleId>{1FECB4D8-DB02-4DC6-A0A2-4F2EBAE1DC90}</a:tableStyleId>
              </a:tblPr>
              <a:tblGrid>
                <a:gridCol w="7970184">
                  <a:extLst>
                    <a:ext uri="{9D8B030D-6E8A-4147-A177-3AD203B41FA5}">
                      <a16:colId xmlns:a16="http://schemas.microsoft.com/office/drawing/2014/main" val="1754581659"/>
                    </a:ext>
                  </a:extLst>
                </a:gridCol>
              </a:tblGrid>
              <a:tr h="370840">
                <a:tc>
                  <a:txBody>
                    <a:bodyPr/>
                    <a:lstStyle/>
                    <a:p>
                      <a:pPr algn="ctr"/>
                      <a:r>
                        <a:rPr lang="en-US" sz="1800" dirty="0">
                          <a:latin typeface="Aptos" panose="020B0004020202020204" pitchFamily="34" charset="0"/>
                        </a:rPr>
                        <a:t>Pain Points/Concerns - Updated</a:t>
                      </a:r>
                    </a:p>
                  </a:txBody>
                  <a:tcPr/>
                </a:tc>
                <a:extLst>
                  <a:ext uri="{0D108BD9-81ED-4DB2-BD59-A6C34878D82A}">
                    <a16:rowId xmlns:a16="http://schemas.microsoft.com/office/drawing/2014/main" val="1580925226"/>
                  </a:ext>
                </a:extLst>
              </a:tr>
              <a:tr h="370840">
                <a:tc>
                  <a:txBody>
                    <a:bodyPr/>
                    <a:lstStyle/>
                    <a:p>
                      <a:r>
                        <a:rPr lang="en-US" sz="1100" dirty="0">
                          <a:latin typeface="Aptos" panose="020B0004020202020204" pitchFamily="34" charset="0"/>
                        </a:rPr>
                        <a:t>Current collections system is inefficient and not programmed to handle certain aspects of the collections process, necessitating manual intervention (i.e., Tax memos process, payment error reports, etc.). </a:t>
                      </a:r>
                      <a:r>
                        <a:rPr lang="en-US" sz="1100" i="1" dirty="0">
                          <a:latin typeface="Aptos" panose="020B0004020202020204" pitchFamily="34" charset="0"/>
                        </a:rPr>
                        <a:t>Ongoing internal and design session discussions taking place.</a:t>
                      </a:r>
                      <a:endParaRPr lang="en-US" sz="1100" dirty="0">
                        <a:latin typeface="Aptos" panose="020B0004020202020204" pitchFamily="34" charset="0"/>
                      </a:endParaRPr>
                    </a:p>
                  </a:txBody>
                  <a:tcPr/>
                </a:tc>
                <a:extLst>
                  <a:ext uri="{0D108BD9-81ED-4DB2-BD59-A6C34878D82A}">
                    <a16:rowId xmlns:a16="http://schemas.microsoft.com/office/drawing/2014/main" val="2832493320"/>
                  </a:ext>
                </a:extLst>
              </a:tr>
              <a:tr h="370840">
                <a:tc>
                  <a:txBody>
                    <a:bodyPr/>
                    <a:lstStyle/>
                    <a:p>
                      <a:r>
                        <a:rPr lang="en-US" sz="1100" b="0" i="0" u="none" strike="noStrike" kern="1200" baseline="0" dirty="0">
                          <a:solidFill>
                            <a:schemeClr val="dk1"/>
                          </a:solidFill>
                          <a:latin typeface="Aptos" panose="020B0004020202020204" pitchFamily="34" charset="0"/>
                          <a:ea typeface="+mn-ea"/>
                          <a:cs typeface="+mn-cs"/>
                        </a:rPr>
                        <a:t>Concerns around Client Invoicing as it relates to the current Compass Reports system. </a:t>
                      </a:r>
                      <a:r>
                        <a:rPr lang="en-US" sz="1100" i="1" dirty="0">
                          <a:latin typeface="Aptos" panose="020B0004020202020204" pitchFamily="34" charset="0"/>
                        </a:rPr>
                        <a:t>Ongoing internal discussions taking place.</a:t>
                      </a:r>
                      <a:endParaRPr lang="en-US" sz="1100" b="0" i="0" u="none" strike="noStrike" kern="1200" baseline="0" dirty="0">
                        <a:solidFill>
                          <a:schemeClr val="dk1"/>
                        </a:solidFill>
                        <a:latin typeface="Aptos" panose="020B0004020202020204" pitchFamily="34" charset="0"/>
                        <a:ea typeface="+mn-ea"/>
                        <a:cs typeface="+mn-cs"/>
                      </a:endParaRPr>
                    </a:p>
                  </a:txBody>
                  <a:tcPr/>
                </a:tc>
                <a:extLst>
                  <a:ext uri="{0D108BD9-81ED-4DB2-BD59-A6C34878D82A}">
                    <a16:rowId xmlns:a16="http://schemas.microsoft.com/office/drawing/2014/main" val="781866921"/>
                  </a:ext>
                </a:extLst>
              </a:tr>
              <a:tr h="370840">
                <a:tc>
                  <a:txBody>
                    <a:bodyPr/>
                    <a:lstStyle/>
                    <a:p>
                      <a:r>
                        <a:rPr lang="en-US" sz="1100" b="0" i="0" u="none" strike="noStrike" kern="1200" baseline="0" dirty="0">
                          <a:solidFill>
                            <a:schemeClr val="dk1"/>
                          </a:solidFill>
                          <a:latin typeface="Aptos" panose="020B0004020202020204" pitchFamily="34" charset="0"/>
                          <a:ea typeface="+mn-ea"/>
                          <a:cs typeface="+mn-cs"/>
                        </a:rPr>
                        <a:t>Concerned about system access for Debt Manager (as some Tax Examiners can currently access debtors in CUBS directly), and ensuring that their agents should only be able to view and add notes.  </a:t>
                      </a:r>
                      <a:r>
                        <a:rPr lang="en-US" sz="1100" b="0" i="1" u="none" strike="noStrike" kern="1200" baseline="0" dirty="0">
                          <a:solidFill>
                            <a:schemeClr val="dk1"/>
                          </a:solidFill>
                          <a:latin typeface="Aptos" panose="020B0004020202020204" pitchFamily="34" charset="0"/>
                          <a:ea typeface="+mn-ea"/>
                          <a:cs typeface="+mn-cs"/>
                        </a:rPr>
                        <a:t>Will be addressed systematically through roles set for each user.</a:t>
                      </a:r>
                    </a:p>
                  </a:txBody>
                  <a:tcPr/>
                </a:tc>
                <a:extLst>
                  <a:ext uri="{0D108BD9-81ED-4DB2-BD59-A6C34878D82A}">
                    <a16:rowId xmlns:a16="http://schemas.microsoft.com/office/drawing/2014/main" val="313888256"/>
                  </a:ext>
                </a:extLst>
              </a:tr>
              <a:tr h="370840">
                <a:tc>
                  <a:txBody>
                    <a:bodyPr/>
                    <a:lstStyle/>
                    <a:p>
                      <a:r>
                        <a:rPr lang="en-US" sz="1100" b="0" i="0" u="none" strike="noStrike" kern="1200" baseline="0" dirty="0">
                          <a:solidFill>
                            <a:schemeClr val="dk1"/>
                          </a:solidFill>
                          <a:latin typeface="Aptos" panose="020B0004020202020204" pitchFamily="34" charset="0"/>
                          <a:ea typeface="+mn-ea"/>
                          <a:cs typeface="+mn-cs"/>
                        </a:rPr>
                        <a:t>Concerns re: eliminating debt by bucket. </a:t>
                      </a:r>
                      <a:r>
                        <a:rPr lang="en-US" sz="1100" i="1" dirty="0">
                          <a:latin typeface="Aptos" panose="020B0004020202020204" pitchFamily="34" charset="0"/>
                        </a:rPr>
                        <a:t>Ongoing internal discussions taking place.</a:t>
                      </a:r>
                      <a:endParaRPr lang="en-US" sz="1100" b="0" i="0" u="none" strike="noStrike" kern="1200" baseline="0" dirty="0">
                        <a:solidFill>
                          <a:schemeClr val="dk1"/>
                        </a:solidFill>
                        <a:latin typeface="Aptos" panose="020B0004020202020204" pitchFamily="34" charset="0"/>
                        <a:ea typeface="+mn-ea"/>
                        <a:cs typeface="+mn-cs"/>
                      </a:endParaRPr>
                    </a:p>
                  </a:txBody>
                  <a:tcPr/>
                </a:tc>
                <a:extLst>
                  <a:ext uri="{0D108BD9-81ED-4DB2-BD59-A6C34878D82A}">
                    <a16:rowId xmlns:a16="http://schemas.microsoft.com/office/drawing/2014/main" val="1058783163"/>
                  </a:ext>
                </a:extLst>
              </a:tr>
              <a:tr h="370840">
                <a:tc>
                  <a:txBody>
                    <a:bodyPr/>
                    <a:lstStyle/>
                    <a:p>
                      <a:r>
                        <a:rPr lang="en-US" sz="1100" b="0" i="0" u="none" strike="noStrike" kern="1200" baseline="0" dirty="0">
                          <a:solidFill>
                            <a:schemeClr val="dk1"/>
                          </a:solidFill>
                          <a:latin typeface="Aptos" panose="020B0004020202020204" pitchFamily="34" charset="0"/>
                          <a:ea typeface="+mn-ea"/>
                          <a:cs typeface="+mn-cs"/>
                        </a:rPr>
                        <a:t>Concerns about AGI/CC calculating and being removed appropriately, both manually and when Tax passes an adjustment to the AGO for updates.  </a:t>
                      </a:r>
                      <a:r>
                        <a:rPr lang="en-US" sz="1100" b="0" i="1" u="none" strike="noStrike" kern="1200" baseline="0" dirty="0">
                          <a:solidFill>
                            <a:schemeClr val="dk1"/>
                          </a:solidFill>
                          <a:latin typeface="Aptos" panose="020B0004020202020204" pitchFamily="34" charset="0"/>
                          <a:ea typeface="+mn-ea"/>
                          <a:cs typeface="+mn-cs"/>
                        </a:rPr>
                        <a:t>Reviewing in design.</a:t>
                      </a:r>
                    </a:p>
                  </a:txBody>
                  <a:tcPr/>
                </a:tc>
                <a:extLst>
                  <a:ext uri="{0D108BD9-81ED-4DB2-BD59-A6C34878D82A}">
                    <a16:rowId xmlns:a16="http://schemas.microsoft.com/office/drawing/2014/main" val="4189206487"/>
                  </a:ext>
                </a:extLst>
              </a:tr>
              <a:tr h="370840">
                <a:tc>
                  <a:txBody>
                    <a:bodyPr/>
                    <a:lstStyle/>
                    <a:p>
                      <a:r>
                        <a:rPr lang="en-US" sz="1100" b="0" i="0" u="none" strike="noStrike" kern="1200" baseline="0" dirty="0">
                          <a:solidFill>
                            <a:schemeClr val="dk1"/>
                          </a:solidFill>
                          <a:latin typeface="Aptos" panose="020B0004020202020204" pitchFamily="34" charset="0"/>
                          <a:ea typeface="+mn-ea"/>
                          <a:cs typeface="+mn-cs"/>
                        </a:rPr>
                        <a:t>AGO processing overpayments without Tax memo/prompting. </a:t>
                      </a:r>
                      <a:r>
                        <a:rPr lang="en-US" sz="1100" i="1" dirty="0">
                          <a:latin typeface="Aptos" panose="020B0004020202020204" pitchFamily="34" charset="0"/>
                        </a:rPr>
                        <a:t>Ongoing internal discussions taking place.</a:t>
                      </a:r>
                      <a:endParaRPr lang="en-US" sz="1100" b="0" i="0" u="none" strike="noStrike" kern="1200" baseline="0" dirty="0">
                        <a:solidFill>
                          <a:schemeClr val="dk1"/>
                        </a:solidFill>
                        <a:latin typeface="Aptos" panose="020B0004020202020204" pitchFamily="34" charset="0"/>
                        <a:ea typeface="+mn-ea"/>
                        <a:cs typeface="+mn-cs"/>
                      </a:endParaRPr>
                    </a:p>
                  </a:txBody>
                  <a:tcPr/>
                </a:tc>
                <a:extLst>
                  <a:ext uri="{0D108BD9-81ED-4DB2-BD59-A6C34878D82A}">
                    <a16:rowId xmlns:a16="http://schemas.microsoft.com/office/drawing/2014/main" val="2550364645"/>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100" dirty="0">
                          <a:latin typeface="Aptos" panose="020B0004020202020204" pitchFamily="34" charset="0"/>
                        </a:rPr>
                        <a:t>Out of statute overpayments following Tax Statute and allowing adjustments to pass to DM accordingly. </a:t>
                      </a:r>
                      <a:r>
                        <a:rPr lang="en-US" sz="1100" i="1" dirty="0">
                          <a:latin typeface="Aptos" panose="020B0004020202020204" pitchFamily="34" charset="0"/>
                        </a:rPr>
                        <a:t>Ongoing internal discussions taking place.</a:t>
                      </a:r>
                      <a:endParaRPr lang="en-US" sz="1100" dirty="0">
                        <a:latin typeface="Aptos" panose="020B0004020202020204" pitchFamily="34" charset="0"/>
                      </a:endParaRPr>
                    </a:p>
                  </a:txBody>
                  <a:tcPr/>
                </a:tc>
                <a:extLst>
                  <a:ext uri="{0D108BD9-81ED-4DB2-BD59-A6C34878D82A}">
                    <a16:rowId xmlns:a16="http://schemas.microsoft.com/office/drawing/2014/main" val="3076999989"/>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100" dirty="0">
                          <a:latin typeface="Aptos" panose="020B0004020202020204" pitchFamily="34" charset="0"/>
                        </a:rPr>
                        <a:t>Ease of taxpayer registration for the payment portal (out of scope)</a:t>
                      </a:r>
                    </a:p>
                  </a:txBody>
                  <a:tcPr/>
                </a:tc>
                <a:extLst>
                  <a:ext uri="{0D108BD9-81ED-4DB2-BD59-A6C34878D82A}">
                    <a16:rowId xmlns:a16="http://schemas.microsoft.com/office/drawing/2014/main" val="4119724318"/>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100" dirty="0">
                          <a:latin typeface="Aptos" panose="020B0004020202020204" pitchFamily="34" charset="0"/>
                        </a:rPr>
                        <a:t>TOPS notices – can the AGO send?  </a:t>
                      </a:r>
                      <a:r>
                        <a:rPr lang="en-US" sz="1100" i="1" dirty="0">
                          <a:latin typeface="Aptos" panose="020B0004020202020204" pitchFamily="34" charset="0"/>
                        </a:rPr>
                        <a:t>Ongoing internal discussions taking place.</a:t>
                      </a:r>
                    </a:p>
                  </a:txBody>
                  <a:tcPr/>
                </a:tc>
                <a:extLst>
                  <a:ext uri="{0D108BD9-81ED-4DB2-BD59-A6C34878D82A}">
                    <a16:rowId xmlns:a16="http://schemas.microsoft.com/office/drawing/2014/main" val="1984281257"/>
                  </a:ext>
                </a:extLst>
              </a:tr>
            </a:tbl>
          </a:graphicData>
        </a:graphic>
      </p:graphicFrame>
      <p:pic>
        <p:nvPicPr>
          <p:cNvPr id="4" name="Picture 3">
            <a:extLst>
              <a:ext uri="{FF2B5EF4-FFF2-40B4-BE49-F238E27FC236}">
                <a16:creationId xmlns:a16="http://schemas.microsoft.com/office/drawing/2014/main" id="{CA87B4C8-8462-6C40-F0A1-A7B3382FD870}"/>
              </a:ext>
            </a:extLst>
          </p:cNvPr>
          <p:cNvPicPr>
            <a:picLocks noChangeAspect="1"/>
          </p:cNvPicPr>
          <p:nvPr/>
        </p:nvPicPr>
        <p:blipFill>
          <a:blip r:embed="rId2"/>
          <a:stretch>
            <a:fillRect/>
          </a:stretch>
        </p:blipFill>
        <p:spPr>
          <a:xfrm>
            <a:off x="7585075" y="129814"/>
            <a:ext cx="1289049" cy="609528"/>
          </a:xfrm>
          <a:prstGeom prst="rect">
            <a:avLst/>
          </a:prstGeom>
        </p:spPr>
      </p:pic>
    </p:spTree>
    <p:extLst>
      <p:ext uri="{BB962C8B-B14F-4D97-AF65-F5344CB8AC3E}">
        <p14:creationId xmlns:p14="http://schemas.microsoft.com/office/powerpoint/2010/main" val="15629222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01EA2-EE9F-4B38-B616-C3B836FA1F7C}"/>
              </a:ext>
            </a:extLst>
          </p:cNvPr>
          <p:cNvSpPr>
            <a:spLocks noGrp="1"/>
          </p:cNvSpPr>
          <p:nvPr>
            <p:ph type="title"/>
          </p:nvPr>
        </p:nvSpPr>
        <p:spPr>
          <a:xfrm>
            <a:off x="903941" y="1872733"/>
            <a:ext cx="7782859" cy="1229282"/>
          </a:xfrm>
        </p:spPr>
        <p:txBody>
          <a:bodyPr>
            <a:normAutofit fontScale="90000"/>
          </a:bodyPr>
          <a:lstStyle/>
          <a:p>
            <a:r>
              <a:rPr lang="en-US" dirty="0">
                <a:latin typeface="Aptos" panose="020B0004020202020204" pitchFamily="34" charset="0"/>
              </a:rPr>
              <a:t>Resource Check-in / </a:t>
            </a:r>
            <a:br>
              <a:rPr lang="en-US" dirty="0">
                <a:latin typeface="Aptos" panose="020B0004020202020204" pitchFamily="34" charset="0"/>
              </a:rPr>
            </a:br>
            <a:r>
              <a:rPr lang="en-US" dirty="0">
                <a:latin typeface="Aptos" panose="020B0004020202020204" pitchFamily="34" charset="0"/>
              </a:rPr>
              <a:t>Design Session Feedback</a:t>
            </a:r>
          </a:p>
        </p:txBody>
      </p:sp>
    </p:spTree>
    <p:extLst>
      <p:ext uri="{BB962C8B-B14F-4D97-AF65-F5344CB8AC3E}">
        <p14:creationId xmlns:p14="http://schemas.microsoft.com/office/powerpoint/2010/main" val="24908848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AG Yost">
  <a:themeElements>
    <a:clrScheme name="Custom 2">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华文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Yost_PPT_Template_Widescreen.potx  -  Read-Only" id="{4E5F88DF-FE75-43E3-BF41-C99BFECEB62C}" vid="{166FBB6F-99FB-40AF-9060-C921D8257B17}"/>
    </a:ext>
  </a:extLst>
</a:theme>
</file>

<file path=ppt/theme/theme10.xml><?xml version="1.0" encoding="utf-8"?>
<a:theme xmlns:a="http://schemas.openxmlformats.org/drawingml/2006/main" name="1_AGO colors">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GO colors" id="{86585E0D-B386-4015-8E7A-27DECCFFE243}" vid="{D0A56BC7-2BC1-4E26-9B4D-7C08753C7DEC}"/>
    </a:ext>
  </a:extLst>
</a:theme>
</file>

<file path=ppt/theme/theme11.xml><?xml version="1.0" encoding="utf-8"?>
<a:theme xmlns:a="http://schemas.openxmlformats.org/drawingml/2006/main" name="3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A3B2ECB9-23F7-44E8-9B74-A28DD408A834}" vid="{9856BA41-F5EA-464B-8C56-277CD8D44810}"/>
    </a:ext>
  </a:extLst>
</a:theme>
</file>

<file path=ppt/theme/theme12.xml><?xml version="1.0" encoding="utf-8"?>
<a:theme xmlns:a="http://schemas.openxmlformats.org/drawingml/2006/main" name="7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A3B2ECB9-23F7-44E8-9B74-A28DD408A834}" vid="{9856BA41-F5EA-464B-8C56-277CD8D44810}"/>
    </a:ext>
  </a:extLst>
</a:theme>
</file>

<file path=ppt/theme/theme13.xml><?xml version="1.0" encoding="utf-8"?>
<a:theme xmlns:a="http://schemas.openxmlformats.org/drawingml/2006/main" name="8_DD Template Aug 2017 16x9">
  <a:themeElements>
    <a:clrScheme name="OH AGO Color Palette">
      <a:dk1>
        <a:srgbClr val="000000"/>
      </a:dk1>
      <a:lt1>
        <a:srgbClr val="FFFFFF"/>
      </a:lt1>
      <a:dk2>
        <a:srgbClr val="000000"/>
      </a:dk2>
      <a:lt2>
        <a:srgbClr val="F7F5F3"/>
      </a:lt2>
      <a:accent1>
        <a:srgbClr val="487870"/>
      </a:accent1>
      <a:accent2>
        <a:srgbClr val="465D6B"/>
      </a:accent2>
      <a:accent3>
        <a:srgbClr val="B8974D"/>
      </a:accent3>
      <a:accent4>
        <a:srgbClr val="493451"/>
      </a:accent4>
      <a:accent5>
        <a:srgbClr val="CED8DD"/>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B4543C5C-A3F5-40EC-92E6-E0B5EFCAD0CA}" vid="{540D5DE9-AACF-4F06-9757-1B7754C15DCE}"/>
    </a:ext>
  </a:extLst>
</a:theme>
</file>

<file path=ppt/theme/theme14.xml><?xml version="1.0" encoding="utf-8"?>
<a:theme xmlns:a="http://schemas.openxmlformats.org/drawingml/2006/main" name="9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A3B2ECB9-23F7-44E8-9B74-A28DD408A834}" vid="{9856BA41-F5EA-464B-8C56-277CD8D44810}"/>
    </a:ext>
  </a:extLst>
</a:theme>
</file>

<file path=ppt/theme/theme15.xml><?xml version="1.0" encoding="utf-8"?>
<a:theme xmlns:a="http://schemas.openxmlformats.org/drawingml/2006/main" name="10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A3B2ECB9-23F7-44E8-9B74-A28DD408A834}" vid="{9856BA41-F5EA-464B-8C56-277CD8D44810}"/>
    </a:ext>
  </a:extLst>
</a:theme>
</file>

<file path=ppt/theme/theme16.xml><?xml version="1.0" encoding="utf-8"?>
<a:theme xmlns:a="http://schemas.openxmlformats.org/drawingml/2006/main" name="11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A3B2ECB9-23F7-44E8-9B74-A28DD408A834}" vid="{9856BA41-F5EA-464B-8C56-277CD8D44810}"/>
    </a:ext>
  </a:extLst>
</a:theme>
</file>

<file path=ppt/theme/theme1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Yost_PPT_Template_Widescreen.potx  -  Read-Only" id="{4E5F88DF-FE75-43E3-BF41-C99BFECEB62C}" vid="{0D713165-F7F5-49F3-AB93-F4F888B30199}"/>
    </a:ext>
  </a:extLst>
</a:theme>
</file>

<file path=ppt/theme/theme3.xml><?xml version="1.0" encoding="utf-8"?>
<a:theme xmlns:a="http://schemas.openxmlformats.org/drawingml/2006/main" name="AGO colors">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F8EF33A3-860D-4B50-AE9C-5049231F05CB}"/>
    </a:ext>
  </a:extLst>
</a:theme>
</file>

<file path=ppt/theme/theme4.xml><?xml version="1.0" encoding="utf-8"?>
<a:theme xmlns:a="http://schemas.openxmlformats.org/drawingml/2006/main" name="1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FB4BBC31-D760-48A5-90E6-E253C4635090}"/>
    </a:ext>
  </a:extLst>
</a:theme>
</file>

<file path=ppt/theme/theme5.xml><?xml version="1.0" encoding="utf-8"?>
<a:theme xmlns:a="http://schemas.openxmlformats.org/drawingml/2006/main" name="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CC129117-5794-4B71-ADF0-1D323B936E73}"/>
    </a:ext>
  </a:extLst>
</a:theme>
</file>

<file path=ppt/theme/theme6.xml><?xml version="1.0" encoding="utf-8"?>
<a:theme xmlns:a="http://schemas.openxmlformats.org/drawingml/2006/main" name="2_DD Template Aug 2017 16x9">
  <a:themeElements>
    <a:clrScheme name="OH AGO Color Palette">
      <a:dk1>
        <a:srgbClr val="000000"/>
      </a:dk1>
      <a:lt1>
        <a:srgbClr val="FFFFFF"/>
      </a:lt1>
      <a:dk2>
        <a:srgbClr val="000000"/>
      </a:dk2>
      <a:lt2>
        <a:srgbClr val="F7F5F3"/>
      </a:lt2>
      <a:accent1>
        <a:srgbClr val="487870"/>
      </a:accent1>
      <a:accent2>
        <a:srgbClr val="465D6B"/>
      </a:accent2>
      <a:accent3>
        <a:srgbClr val="B8974D"/>
      </a:accent3>
      <a:accent4>
        <a:srgbClr val="493451"/>
      </a:accent4>
      <a:accent5>
        <a:srgbClr val="CED8DD"/>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F452F5D3-CC1F-4DE3-B0FD-F74C618195C2}"/>
    </a:ext>
  </a:extLst>
</a:theme>
</file>

<file path=ppt/theme/theme7.xml><?xml version="1.0" encoding="utf-8"?>
<a:theme xmlns:a="http://schemas.openxmlformats.org/drawingml/2006/main" name="4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95B24B1D-1385-4B25-9F58-C57D6C0C19A8}"/>
    </a:ext>
  </a:extLst>
</a:theme>
</file>

<file path=ppt/theme/theme8.xml><?xml version="1.0" encoding="utf-8"?>
<a:theme xmlns:a="http://schemas.openxmlformats.org/drawingml/2006/main" name="5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46728876-CA39-4C24-8CBC-9A705C841F98}"/>
    </a:ext>
  </a:extLst>
</a:theme>
</file>

<file path=ppt/theme/theme9.xml><?xml version="1.0" encoding="utf-8"?>
<a:theme xmlns:a="http://schemas.openxmlformats.org/drawingml/2006/main" name="6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6A04C248-EEC8-46E6-989A-88EF86B19C5F}"/>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81055abd-31d4-4be0-b89d-6fffcb4547d3">
      <UserInfo>
        <DisplayName>Leggiero, Cassie</DisplayName>
        <AccountId>12</AccountId>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78B7B23C0A82D4BA3C70E36ED35AC66" ma:contentTypeVersion="10" ma:contentTypeDescription="Create a new document." ma:contentTypeScope="" ma:versionID="647cf9f030980db2e754bd34ac8b604b">
  <xsd:schema xmlns:xsd="http://www.w3.org/2001/XMLSchema" xmlns:xs="http://www.w3.org/2001/XMLSchema" xmlns:p="http://schemas.microsoft.com/office/2006/metadata/properties" xmlns:ns2="1cd5d930-a369-4a99-ba97-27d753c5316f" xmlns:ns3="81055abd-31d4-4be0-b89d-6fffcb4547d3" targetNamespace="http://schemas.microsoft.com/office/2006/metadata/properties" ma:root="true" ma:fieldsID="4e9fc443dc034f95574bd27faf8d6d21" ns2:_="" ns3:_="">
    <xsd:import namespace="1cd5d930-a369-4a99-ba97-27d753c5316f"/>
    <xsd:import namespace="81055abd-31d4-4be0-b89d-6fffcb4547d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cd5d930-a369-4a99-ba97-27d753c5316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1055abd-31d4-4be0-b89d-6fffcb4547d3"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703B49C-8024-4B38-A30E-B4631B3BE529}">
  <ds:schemaRefs>
    <ds:schemaRef ds:uri="http://purl.org/dc/elements/1.1/"/>
    <ds:schemaRef ds:uri="http://schemas.microsoft.com/office/2006/documentManagement/types"/>
    <ds:schemaRef ds:uri="http://purl.org/dc/dcmitype/"/>
    <ds:schemaRef ds:uri="81055abd-31d4-4be0-b89d-6fffcb4547d3"/>
    <ds:schemaRef ds:uri="http://schemas.microsoft.com/office/2006/metadata/properties"/>
    <ds:schemaRef ds:uri="http://schemas.microsoft.com/office/infopath/2007/PartnerControls"/>
    <ds:schemaRef ds:uri="http://schemas.openxmlformats.org/package/2006/metadata/core-properties"/>
    <ds:schemaRef ds:uri="1cd5d930-a369-4a99-ba97-27d753c5316f"/>
    <ds:schemaRef ds:uri="http://www.w3.org/XML/1998/namespace"/>
    <ds:schemaRef ds:uri="http://purl.org/dc/terms/"/>
  </ds:schemaRefs>
</ds:datastoreItem>
</file>

<file path=customXml/itemProps2.xml><?xml version="1.0" encoding="utf-8"?>
<ds:datastoreItem xmlns:ds="http://schemas.openxmlformats.org/officeDocument/2006/customXml" ds:itemID="{BCC288A5-373C-459B-B780-9AA6D0ECD93D}">
  <ds:schemaRefs>
    <ds:schemaRef ds:uri="http://schemas.microsoft.com/sharepoint/v3/contenttype/forms"/>
  </ds:schemaRefs>
</ds:datastoreItem>
</file>

<file path=customXml/itemProps3.xml><?xml version="1.0" encoding="utf-8"?>
<ds:datastoreItem xmlns:ds="http://schemas.openxmlformats.org/officeDocument/2006/customXml" ds:itemID="{B30DC6F8-A547-4697-8330-2ED1357FA6B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cd5d930-a369-4a99-ba97-27d753c5316f"/>
    <ds:schemaRef ds:uri="81055abd-31d4-4be0-b89d-6fffcb4547d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9220e248-af57-4c59-a732-bd3316cb0da9}" enabled="1" method="Privileged" siteId="{16bb85b3-d21e-4dd2-a07c-7c114cf57b55}" contentBits="0" removed="0"/>
</clbl:labelList>
</file>

<file path=docProps/app.xml><?xml version="1.0" encoding="utf-8"?>
<Properties xmlns="http://schemas.openxmlformats.org/officeDocument/2006/extended-properties" xmlns:vt="http://schemas.openxmlformats.org/officeDocument/2006/docPropsVTypes">
  <TotalTime>66023</TotalTime>
  <Words>524</Words>
  <Application>Microsoft Office PowerPoint</Application>
  <PresentationFormat>On-screen Show (16:9)</PresentationFormat>
  <Paragraphs>104</Paragraphs>
  <Slides>11</Slides>
  <Notes>9</Notes>
  <HiddenSlides>0</HiddenSlides>
  <MMClips>0</MMClips>
  <ScaleCrop>false</ScaleCrop>
  <HeadingPairs>
    <vt:vector size="6" baseType="variant">
      <vt:variant>
        <vt:lpstr>Fonts Used</vt:lpstr>
      </vt:variant>
      <vt:variant>
        <vt:i4>9</vt:i4>
      </vt:variant>
      <vt:variant>
        <vt:lpstr>Theme</vt:lpstr>
      </vt:variant>
      <vt:variant>
        <vt:i4>16</vt:i4>
      </vt:variant>
      <vt:variant>
        <vt:lpstr>Slide Titles</vt:lpstr>
      </vt:variant>
      <vt:variant>
        <vt:i4>11</vt:i4>
      </vt:variant>
    </vt:vector>
  </HeadingPairs>
  <TitlesOfParts>
    <vt:vector size="36" baseType="lpstr">
      <vt:lpstr>Aptos</vt:lpstr>
      <vt:lpstr>Arial</vt:lpstr>
      <vt:lpstr>Calibri</vt:lpstr>
      <vt:lpstr>Chronicle Display Black</vt:lpstr>
      <vt:lpstr>Franklin Gothic Book</vt:lpstr>
      <vt:lpstr>Franklin Gothic Medium</vt:lpstr>
      <vt:lpstr>Nexa Black</vt:lpstr>
      <vt:lpstr>Open Sans</vt:lpstr>
      <vt:lpstr>Verdana</vt:lpstr>
      <vt:lpstr>AG Yost</vt:lpstr>
      <vt:lpstr>1_Custom Design</vt:lpstr>
      <vt:lpstr>AGO colors</vt:lpstr>
      <vt:lpstr>1_DD Template Aug 2017 16x9</vt:lpstr>
      <vt:lpstr>DD Template Aug 2017 16x9</vt:lpstr>
      <vt:lpstr>2_DD Template Aug 2017 16x9</vt:lpstr>
      <vt:lpstr>4_DD Template Aug 2017 16x9</vt:lpstr>
      <vt:lpstr>5_DD Template Aug 2017 16x9</vt:lpstr>
      <vt:lpstr>6_DD Template Aug 2017 16x9</vt:lpstr>
      <vt:lpstr>1_AGO colors</vt:lpstr>
      <vt:lpstr>3_DD Template Aug 2017 16x9</vt:lpstr>
      <vt:lpstr>7_DD Template Aug 2017 16x9</vt:lpstr>
      <vt:lpstr>8_DD Template Aug 2017 16x9</vt:lpstr>
      <vt:lpstr>9_DD Template Aug 2017 16x9</vt:lpstr>
      <vt:lpstr>10_DD Template Aug 2017 16x9</vt:lpstr>
      <vt:lpstr>11_DD Template Aug 2017 16x9</vt:lpstr>
      <vt:lpstr>PowerPoint Presentation</vt:lpstr>
      <vt:lpstr>Agenda</vt:lpstr>
      <vt:lpstr>Schedule Review</vt:lpstr>
      <vt:lpstr>Non-Technical Workflows</vt:lpstr>
      <vt:lpstr>Technical Workflows</vt:lpstr>
      <vt:lpstr>Design and Testing for ETLS</vt:lpstr>
      <vt:lpstr>Upcoming Engagement</vt:lpstr>
      <vt:lpstr>Validation of Stakeholder Feedback</vt:lpstr>
      <vt:lpstr>Resource Check-in /  Design Session Feedback</vt:lpstr>
      <vt:lpstr>Comments/Questions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Ohio Attorney General’s Office</dc:title>
  <dc:creator>Rhodes, Abigail</dc:creator>
  <cp:lastModifiedBy>Rebecca Hartman</cp:lastModifiedBy>
  <cp:revision>1713</cp:revision>
  <cp:lastPrinted>2020-11-09T17:33:02Z</cp:lastPrinted>
  <dcterms:created xsi:type="dcterms:W3CDTF">2020-06-09T14:21:50Z</dcterms:created>
  <dcterms:modified xsi:type="dcterms:W3CDTF">2024-09-11T15:23:29Z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0x010100D78B7B23C0A82D4BA3C70E36ED35AC66</vt:lpwstr>
  </property>
</Properties>
</file>