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3.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4.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theme/theme5.xml" ContentType="application/vnd.openxmlformats-officedocument.theme+xml"/>
  <Override PartName="/ppt/tags/tag1.xml" ContentType="application/vnd.openxmlformats-officedocument.presentationml.tags+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theme/theme6.xml" ContentType="application/vnd.openxmlformats-officedocument.theme+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theme/theme7.xml" ContentType="application/vnd.openxmlformats-officedocument.theme+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theme/theme8.xml" ContentType="application/vnd.openxmlformats-officedocument.theme+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9.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theme/theme10.xml" ContentType="application/vnd.openxmlformats-officedocument.theme+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theme/theme11.xml" ContentType="application/vnd.openxmlformats-officedocument.theme+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theme/theme12.xml" ContentType="application/vnd.openxmlformats-officedocument.theme+xml"/>
  <Override PartName="/ppt/tags/tag2.xml" ContentType="application/vnd.openxmlformats-officedocument.presentationml.tags+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theme/theme13.xml" ContentType="application/vnd.openxmlformats-officedocument.theme+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theme/theme14.xml" ContentType="application/vnd.openxmlformats-officedocument.theme+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theme/theme15.xml" ContentType="application/vnd.openxmlformats-officedocument.theme+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theme/theme16.xml" ContentType="application/vnd.openxmlformats-officedocument.theme+xml"/>
  <Override PartName="/ppt/theme/theme1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798" r:id="rId4"/>
    <p:sldMasterId id="2147484822" r:id="rId5"/>
    <p:sldMasterId id="2147484919" r:id="rId6"/>
    <p:sldMasterId id="2147484979" r:id="rId7"/>
    <p:sldMasterId id="2147484988" r:id="rId8"/>
    <p:sldMasterId id="2147485001" r:id="rId9"/>
    <p:sldMasterId id="2147485011" r:id="rId10"/>
    <p:sldMasterId id="2147485020" r:id="rId11"/>
    <p:sldMasterId id="2147485029" r:id="rId12"/>
    <p:sldMasterId id="2147485119" r:id="rId13"/>
    <p:sldMasterId id="2147485178" r:id="rId14"/>
    <p:sldMasterId id="2147485187" r:id="rId15"/>
    <p:sldMasterId id="2147485200" r:id="rId16"/>
    <p:sldMasterId id="2147485210" r:id="rId17"/>
    <p:sldMasterId id="2147485219" r:id="rId18"/>
    <p:sldMasterId id="2147485228" r:id="rId19"/>
  </p:sldMasterIdLst>
  <p:notesMasterIdLst>
    <p:notesMasterId r:id="rId31"/>
  </p:notesMasterIdLst>
  <p:sldIdLst>
    <p:sldId id="256" r:id="rId20"/>
    <p:sldId id="3506" r:id="rId21"/>
    <p:sldId id="2142532791" r:id="rId22"/>
    <p:sldId id="4555" r:id="rId23"/>
    <p:sldId id="2142532803" r:id="rId24"/>
    <p:sldId id="2142532804" r:id="rId25"/>
    <p:sldId id="2142532805" r:id="rId26"/>
    <p:sldId id="2142532784" r:id="rId27"/>
    <p:sldId id="2142532796" r:id="rId28"/>
    <p:sldId id="2142532801" r:id="rId29"/>
    <p:sldId id="3448" r:id="rId30"/>
  </p:sldIdLst>
  <p:sldSz cx="9144000" cy="5143500" type="screen16x9"/>
  <p:notesSz cx="7077075" cy="85201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rschel Elkins" initials="HE" lastIdx="16" clrIdx="0">
    <p:extLst>
      <p:ext uri="{19B8F6BF-5375-455C-9EA6-DF929625EA0E}">
        <p15:presenceInfo xmlns:p15="http://schemas.microsoft.com/office/powerpoint/2012/main" userId="S-1-5-21-2007251332-1095326723-1601657079-59177" providerId="AD"/>
      </p:ext>
    </p:extLst>
  </p:cmAuthor>
  <p:cmAuthor id="2" name="Leggiero, Cassie" initials="LC" lastIdx="48" clrIdx="1">
    <p:extLst>
      <p:ext uri="{19B8F6BF-5375-455C-9EA6-DF929625EA0E}">
        <p15:presenceInfo xmlns:p15="http://schemas.microsoft.com/office/powerpoint/2012/main" userId="S::cleggiero@deloitte.com::9b8ef643-3868-4bff-8a21-933cf9012cf3" providerId="AD"/>
      </p:ext>
    </p:extLst>
  </p:cmAuthor>
  <p:cmAuthor id="3" name="Rhodes, Abigail" initials="RA" lastIdx="11" clrIdx="2">
    <p:extLst>
      <p:ext uri="{19B8F6BF-5375-455C-9EA6-DF929625EA0E}">
        <p15:presenceInfo xmlns:p15="http://schemas.microsoft.com/office/powerpoint/2012/main" userId="S::arhodes@deloitte.com::29df820e-2119-44d0-a718-e67cc06196c1" providerId="AD"/>
      </p:ext>
    </p:extLst>
  </p:cmAuthor>
  <p:cmAuthor id="4" name="David Montgomery" initials="DM" lastIdx="29" clrIdx="3">
    <p:extLst>
      <p:ext uri="{19B8F6BF-5375-455C-9EA6-DF929625EA0E}">
        <p15:presenceInfo xmlns:p15="http://schemas.microsoft.com/office/powerpoint/2012/main" userId="S-1-5-21-2007251332-1095326723-1601657079-5591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E7F3D"/>
    <a:srgbClr val="FFFFFF"/>
    <a:srgbClr val="33434B"/>
    <a:srgbClr val="2D2E2D"/>
    <a:srgbClr val="C1CA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703" autoAdjust="0"/>
    <p:restoredTop sz="94620" autoAdjust="0"/>
  </p:normalViewPr>
  <p:slideViewPr>
    <p:cSldViewPr snapToGrid="0">
      <p:cViewPr varScale="1">
        <p:scale>
          <a:sx n="115" d="100"/>
          <a:sy n="115" d="100"/>
        </p:scale>
        <p:origin x="870" y="102"/>
      </p:cViewPr>
      <p:guideLst>
        <p:guide orient="horz" pos="1620"/>
        <p:guide pos="2880"/>
      </p:guideLst>
    </p:cSldViewPr>
  </p:slideViewPr>
  <p:outlineViewPr>
    <p:cViewPr>
      <p:scale>
        <a:sx n="33" d="100"/>
        <a:sy n="33" d="100"/>
      </p:scale>
      <p:origin x="0" y="-8106"/>
    </p:cViewPr>
  </p:outlin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93" d="100"/>
          <a:sy n="93" d="100"/>
        </p:scale>
        <p:origin x="3642"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Master" Target="slideMasters/slideMaster15.xml"/><Relationship Id="rId26" Type="http://schemas.openxmlformats.org/officeDocument/2006/relationships/slide" Target="slides/slide7.xml"/><Relationship Id="rId3" Type="http://schemas.openxmlformats.org/officeDocument/2006/relationships/customXml" Target="../customXml/item3.xml"/><Relationship Id="rId21" Type="http://schemas.openxmlformats.org/officeDocument/2006/relationships/slide" Target="slides/slide2.xml"/><Relationship Id="rId34"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6.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Master" Target="slideMasters/slideMaster13.xml"/><Relationship Id="rId20" Type="http://schemas.openxmlformats.org/officeDocument/2006/relationships/slide" Target="slides/slide1.xml"/><Relationship Id="rId29" Type="http://schemas.openxmlformats.org/officeDocument/2006/relationships/slide" Target="slides/slide10.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5.xml"/><Relationship Id="rId32"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4.xml"/><Relationship Id="rId28" Type="http://schemas.openxmlformats.org/officeDocument/2006/relationships/slide" Target="slides/slide9.xml"/><Relationship Id="rId36" Type="http://schemas.openxmlformats.org/officeDocument/2006/relationships/tableStyles" Target="tableStyles.xml"/><Relationship Id="rId10" Type="http://schemas.openxmlformats.org/officeDocument/2006/relationships/slideMaster" Target="slideMasters/slideMaster7.xml"/><Relationship Id="rId19" Type="http://schemas.openxmlformats.org/officeDocument/2006/relationships/slideMaster" Target="slideMasters/slideMaster16.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3.xml"/><Relationship Id="rId27" Type="http://schemas.openxmlformats.org/officeDocument/2006/relationships/slide" Target="slides/slide8.xml"/><Relationship Id="rId30" Type="http://schemas.openxmlformats.org/officeDocument/2006/relationships/slide" Target="slides/slide11.xml"/><Relationship Id="rId35" Type="http://schemas.openxmlformats.org/officeDocument/2006/relationships/theme" Target="theme/theme1.xml"/><Relationship Id="rId8" Type="http://schemas.openxmlformats.org/officeDocument/2006/relationships/slideMaster" Target="slideMasters/slideMaster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66733" cy="427485"/>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idx="1"/>
          </p:nvPr>
        </p:nvSpPr>
        <p:spPr>
          <a:xfrm>
            <a:off x="4008706" y="0"/>
            <a:ext cx="3066733" cy="427485"/>
          </a:xfrm>
          <a:prstGeom prst="rect">
            <a:avLst/>
          </a:prstGeom>
        </p:spPr>
        <p:txBody>
          <a:bodyPr vert="horz" lIns="93936" tIns="46968" rIns="93936" bIns="46968" rtlCol="0"/>
          <a:lstStyle>
            <a:lvl1pPr algn="r">
              <a:defRPr sz="1200"/>
            </a:lvl1pPr>
          </a:lstStyle>
          <a:p>
            <a:fld id="{3C392804-13DA-4EBC-8310-5C3A4D5484EA}" type="datetimeFigureOut">
              <a:rPr lang="en-US" smtClean="0"/>
              <a:t>10/8/2024</a:t>
            </a:fld>
            <a:endParaRPr lang="en-US"/>
          </a:p>
        </p:txBody>
      </p:sp>
      <p:sp>
        <p:nvSpPr>
          <p:cNvPr id="4" name="Slide Image Placeholder 3"/>
          <p:cNvSpPr>
            <a:spLocks noGrp="1" noRot="1" noChangeAspect="1"/>
          </p:cNvSpPr>
          <p:nvPr>
            <p:ph type="sldImg" idx="2"/>
          </p:nvPr>
        </p:nvSpPr>
        <p:spPr>
          <a:xfrm>
            <a:off x="982663" y="1065213"/>
            <a:ext cx="5111750" cy="2874962"/>
          </a:xfrm>
          <a:prstGeom prst="rect">
            <a:avLst/>
          </a:prstGeom>
          <a:noFill/>
          <a:ln w="12700">
            <a:solidFill>
              <a:prstClr val="black"/>
            </a:solidFill>
          </a:ln>
        </p:spPr>
        <p:txBody>
          <a:bodyPr vert="horz" lIns="93936" tIns="46968" rIns="93936" bIns="46968" rtlCol="0" anchor="ctr"/>
          <a:lstStyle/>
          <a:p>
            <a:endParaRPr lang="en-US"/>
          </a:p>
        </p:txBody>
      </p:sp>
      <p:sp>
        <p:nvSpPr>
          <p:cNvPr id="5" name="Notes Placeholder 4"/>
          <p:cNvSpPr>
            <a:spLocks noGrp="1"/>
          </p:cNvSpPr>
          <p:nvPr>
            <p:ph type="body" sz="quarter" idx="3"/>
          </p:nvPr>
        </p:nvSpPr>
        <p:spPr>
          <a:xfrm>
            <a:off x="707708" y="4100305"/>
            <a:ext cx="5661660" cy="3354795"/>
          </a:xfrm>
          <a:prstGeom prst="rect">
            <a:avLst/>
          </a:prstGeom>
        </p:spPr>
        <p:txBody>
          <a:bodyPr vert="horz" lIns="93936" tIns="46968" rIns="93936" bIns="4696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092630"/>
            <a:ext cx="3066733" cy="427485"/>
          </a:xfrm>
          <a:prstGeom prst="rect">
            <a:avLst/>
          </a:prstGeom>
        </p:spPr>
        <p:txBody>
          <a:bodyPr vert="horz" lIns="93936" tIns="46968" rIns="93936" bIns="46968" rtlCol="0" anchor="b"/>
          <a:lstStyle>
            <a:lvl1pPr algn="l">
              <a:defRPr sz="1200"/>
            </a:lvl1pPr>
          </a:lstStyle>
          <a:p>
            <a:endParaRPr lang="en-US"/>
          </a:p>
        </p:txBody>
      </p:sp>
      <p:sp>
        <p:nvSpPr>
          <p:cNvPr id="7" name="Slide Number Placeholder 6"/>
          <p:cNvSpPr>
            <a:spLocks noGrp="1"/>
          </p:cNvSpPr>
          <p:nvPr>
            <p:ph type="sldNum" sz="quarter" idx="5"/>
          </p:nvPr>
        </p:nvSpPr>
        <p:spPr>
          <a:xfrm>
            <a:off x="4008706" y="8092630"/>
            <a:ext cx="3066733" cy="427485"/>
          </a:xfrm>
          <a:prstGeom prst="rect">
            <a:avLst/>
          </a:prstGeom>
        </p:spPr>
        <p:txBody>
          <a:bodyPr vert="horz" lIns="93936" tIns="46968" rIns="93936" bIns="46968" rtlCol="0" anchor="b"/>
          <a:lstStyle>
            <a:lvl1pPr algn="r">
              <a:defRPr sz="1200"/>
            </a:lvl1pPr>
          </a:lstStyle>
          <a:p>
            <a:fld id="{64BE2EA1-25C3-46D6-9FA2-C479C40C9522}" type="slidenum">
              <a:rPr lang="en-US" smtClean="0"/>
              <a:t>‹#›</a:t>
            </a:fld>
            <a:endParaRPr lang="en-US"/>
          </a:p>
        </p:txBody>
      </p:sp>
    </p:spTree>
    <p:extLst>
      <p:ext uri="{BB962C8B-B14F-4D97-AF65-F5344CB8AC3E}">
        <p14:creationId xmlns:p14="http://schemas.microsoft.com/office/powerpoint/2010/main" val="9642013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4BE2EA1-25C3-46D6-9FA2-C479C40C9522}" type="slidenum">
              <a:rPr lang="en-US" smtClean="0"/>
              <a:t>1</a:t>
            </a:fld>
            <a:endParaRPr lang="en-US"/>
          </a:p>
        </p:txBody>
      </p:sp>
    </p:spTree>
    <p:extLst>
      <p:ext uri="{BB962C8B-B14F-4D97-AF65-F5344CB8AC3E}">
        <p14:creationId xmlns:p14="http://schemas.microsoft.com/office/powerpoint/2010/main" val="17882938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a:extLst>
              <a:ext uri="{FF2B5EF4-FFF2-40B4-BE49-F238E27FC236}">
                <a16:creationId xmlns:a16="http://schemas.microsoft.com/office/drawing/2014/main" id="{5678CB99-EF41-4CEB-AAAB-E779DA9DC91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a:extLst>
              <a:ext uri="{FF2B5EF4-FFF2-40B4-BE49-F238E27FC236}">
                <a16:creationId xmlns:a16="http://schemas.microsoft.com/office/drawing/2014/main" id="{76EFF1D0-71B4-4F4E-9A7D-59E44EC3B01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b="1"/>
          </a:p>
        </p:txBody>
      </p:sp>
      <p:sp>
        <p:nvSpPr>
          <p:cNvPr id="97284" name="Slide Number Placeholder 3">
            <a:extLst>
              <a:ext uri="{FF2B5EF4-FFF2-40B4-BE49-F238E27FC236}">
                <a16:creationId xmlns:a16="http://schemas.microsoft.com/office/drawing/2014/main" id="{B63586B8-A067-47A7-9E39-46B59EE3A98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1550">
              <a:defRPr>
                <a:solidFill>
                  <a:schemeClr val="tx1"/>
                </a:solidFill>
                <a:latin typeface="Open Sans" pitchFamily="34" charset="0"/>
              </a:defRPr>
            </a:lvl1pPr>
            <a:lvl2pPr marL="763233" indent="-293551" defTabSz="991550">
              <a:defRPr>
                <a:solidFill>
                  <a:schemeClr val="tx1"/>
                </a:solidFill>
                <a:latin typeface="Open Sans" pitchFamily="34" charset="0"/>
              </a:defRPr>
            </a:lvl2pPr>
            <a:lvl3pPr marL="1174204" indent="-234841" defTabSz="991550">
              <a:defRPr>
                <a:solidFill>
                  <a:schemeClr val="tx1"/>
                </a:solidFill>
                <a:latin typeface="Open Sans" pitchFamily="34" charset="0"/>
              </a:defRPr>
            </a:lvl3pPr>
            <a:lvl4pPr marL="1643885" indent="-234841" defTabSz="991550">
              <a:defRPr>
                <a:solidFill>
                  <a:schemeClr val="tx1"/>
                </a:solidFill>
                <a:latin typeface="Open Sans" pitchFamily="34" charset="0"/>
              </a:defRPr>
            </a:lvl4pPr>
            <a:lvl5pPr marL="2113567" indent="-234841" defTabSz="991550">
              <a:defRPr>
                <a:solidFill>
                  <a:schemeClr val="tx1"/>
                </a:solidFill>
                <a:latin typeface="Open Sans" pitchFamily="34" charset="0"/>
              </a:defRPr>
            </a:lvl5pPr>
            <a:lvl6pPr marL="2583249" indent="-234841" defTabSz="991550" eaLnBrk="0" fontAlgn="base" hangingPunct="0">
              <a:spcBef>
                <a:spcPct val="0"/>
              </a:spcBef>
              <a:spcAft>
                <a:spcPct val="0"/>
              </a:spcAft>
              <a:defRPr>
                <a:solidFill>
                  <a:schemeClr val="tx1"/>
                </a:solidFill>
                <a:latin typeface="Open Sans" pitchFamily="34" charset="0"/>
              </a:defRPr>
            </a:lvl6pPr>
            <a:lvl7pPr marL="3052930" indent="-234841" defTabSz="991550" eaLnBrk="0" fontAlgn="base" hangingPunct="0">
              <a:spcBef>
                <a:spcPct val="0"/>
              </a:spcBef>
              <a:spcAft>
                <a:spcPct val="0"/>
              </a:spcAft>
              <a:defRPr>
                <a:solidFill>
                  <a:schemeClr val="tx1"/>
                </a:solidFill>
                <a:latin typeface="Open Sans" pitchFamily="34" charset="0"/>
              </a:defRPr>
            </a:lvl7pPr>
            <a:lvl8pPr marL="3522612" indent="-234841" defTabSz="991550" eaLnBrk="0" fontAlgn="base" hangingPunct="0">
              <a:spcBef>
                <a:spcPct val="0"/>
              </a:spcBef>
              <a:spcAft>
                <a:spcPct val="0"/>
              </a:spcAft>
              <a:defRPr>
                <a:solidFill>
                  <a:schemeClr val="tx1"/>
                </a:solidFill>
                <a:latin typeface="Open Sans" pitchFamily="34" charset="0"/>
              </a:defRPr>
            </a:lvl8pPr>
            <a:lvl9pPr marL="3992293" indent="-234841" defTabSz="991550" eaLnBrk="0" fontAlgn="base" hangingPunct="0">
              <a:spcBef>
                <a:spcPct val="0"/>
              </a:spcBef>
              <a:spcAft>
                <a:spcPct val="0"/>
              </a:spcAft>
              <a:defRPr>
                <a:solidFill>
                  <a:schemeClr val="tx1"/>
                </a:solidFill>
                <a:latin typeface="Open Sans" pitchFamily="34" charset="0"/>
              </a:defRPr>
            </a:lvl9pPr>
          </a:lstStyle>
          <a:p>
            <a:fld id="{CEF42ED9-AF7A-496E-886F-A47873217DD7}" type="slidenum">
              <a:rPr lang="en-US" altLang="en-US">
                <a:solidFill>
                  <a:srgbClr val="000000"/>
                </a:solidFill>
                <a:latin typeface="Calibri" panose="020F0502020204030204" pitchFamily="34" charset="0"/>
              </a:rPr>
              <a:pPr/>
              <a:t>2</a:t>
            </a:fld>
            <a:endParaRPr lang="en-US" altLang="en-US">
              <a:solidFill>
                <a:srgbClr val="000000"/>
              </a:solidFill>
              <a:latin typeface="Calibri" panose="020F0502020204030204" pitchFamily="34" charset="0"/>
            </a:endParaRPr>
          </a:p>
        </p:txBody>
      </p:sp>
    </p:spTree>
    <p:extLst>
      <p:ext uri="{BB962C8B-B14F-4D97-AF65-F5344CB8AC3E}">
        <p14:creationId xmlns:p14="http://schemas.microsoft.com/office/powerpoint/2010/main" val="19171075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70249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02361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02969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85622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050008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635243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a:extLst>
              <a:ext uri="{FF2B5EF4-FFF2-40B4-BE49-F238E27FC236}">
                <a16:creationId xmlns:a16="http://schemas.microsoft.com/office/drawing/2014/main" id="{62447E07-E7DA-4AC1-908A-F56E36A2D3C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4147" name="Notes Placeholder 2">
            <a:extLst>
              <a:ext uri="{FF2B5EF4-FFF2-40B4-BE49-F238E27FC236}">
                <a16:creationId xmlns:a16="http://schemas.microsoft.com/office/drawing/2014/main" id="{1C1FB595-BCCE-4DDD-AEAC-B6B101787B5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34148" name="Slide Number Placeholder 3">
            <a:extLst>
              <a:ext uri="{FF2B5EF4-FFF2-40B4-BE49-F238E27FC236}">
                <a16:creationId xmlns:a16="http://schemas.microsoft.com/office/drawing/2014/main" id="{3AB6E942-4586-436E-9FCC-5F1FE2E028B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Open Sans" pitchFamily="34" charset="0"/>
              </a:defRPr>
            </a:lvl1pPr>
            <a:lvl2pPr marL="763233" indent="-293551">
              <a:defRPr>
                <a:solidFill>
                  <a:schemeClr val="tx1"/>
                </a:solidFill>
                <a:latin typeface="Open Sans" pitchFamily="34" charset="0"/>
              </a:defRPr>
            </a:lvl2pPr>
            <a:lvl3pPr marL="1174204" indent="-234841">
              <a:defRPr>
                <a:solidFill>
                  <a:schemeClr val="tx1"/>
                </a:solidFill>
                <a:latin typeface="Open Sans" pitchFamily="34" charset="0"/>
              </a:defRPr>
            </a:lvl3pPr>
            <a:lvl4pPr marL="1643885" indent="-234841">
              <a:defRPr>
                <a:solidFill>
                  <a:schemeClr val="tx1"/>
                </a:solidFill>
                <a:latin typeface="Open Sans" pitchFamily="34" charset="0"/>
              </a:defRPr>
            </a:lvl4pPr>
            <a:lvl5pPr marL="2113567" indent="-234841">
              <a:defRPr>
                <a:solidFill>
                  <a:schemeClr val="tx1"/>
                </a:solidFill>
                <a:latin typeface="Open Sans" pitchFamily="34" charset="0"/>
              </a:defRPr>
            </a:lvl5pPr>
            <a:lvl6pPr marL="2583249" indent="-234841" eaLnBrk="0" fontAlgn="base" hangingPunct="0">
              <a:spcBef>
                <a:spcPct val="0"/>
              </a:spcBef>
              <a:spcAft>
                <a:spcPct val="0"/>
              </a:spcAft>
              <a:defRPr>
                <a:solidFill>
                  <a:schemeClr val="tx1"/>
                </a:solidFill>
                <a:latin typeface="Open Sans" pitchFamily="34" charset="0"/>
              </a:defRPr>
            </a:lvl6pPr>
            <a:lvl7pPr marL="3052930" indent="-234841" eaLnBrk="0" fontAlgn="base" hangingPunct="0">
              <a:spcBef>
                <a:spcPct val="0"/>
              </a:spcBef>
              <a:spcAft>
                <a:spcPct val="0"/>
              </a:spcAft>
              <a:defRPr>
                <a:solidFill>
                  <a:schemeClr val="tx1"/>
                </a:solidFill>
                <a:latin typeface="Open Sans" pitchFamily="34" charset="0"/>
              </a:defRPr>
            </a:lvl7pPr>
            <a:lvl8pPr marL="3522612" indent="-234841" eaLnBrk="0" fontAlgn="base" hangingPunct="0">
              <a:spcBef>
                <a:spcPct val="0"/>
              </a:spcBef>
              <a:spcAft>
                <a:spcPct val="0"/>
              </a:spcAft>
              <a:defRPr>
                <a:solidFill>
                  <a:schemeClr val="tx1"/>
                </a:solidFill>
                <a:latin typeface="Open Sans" pitchFamily="34" charset="0"/>
              </a:defRPr>
            </a:lvl8pPr>
            <a:lvl9pPr marL="3992293" indent="-234841" eaLnBrk="0" fontAlgn="base" hangingPunct="0">
              <a:spcBef>
                <a:spcPct val="0"/>
              </a:spcBef>
              <a:spcAft>
                <a:spcPct val="0"/>
              </a:spcAft>
              <a:defRPr>
                <a:solidFill>
                  <a:schemeClr val="tx1"/>
                </a:solidFill>
                <a:latin typeface="Open Sans" pitchFamily="34" charset="0"/>
              </a:defRPr>
            </a:lvl9pPr>
          </a:lstStyle>
          <a:p>
            <a:fld id="{BAFF1ED7-7221-4404-B719-A52D8EECBE50}" type="slidenum">
              <a:rPr lang="en-US" altLang="en-US">
                <a:solidFill>
                  <a:srgbClr val="000000"/>
                </a:solidFill>
                <a:latin typeface="Calibri" panose="020F0502020204030204" pitchFamily="34" charset="0"/>
              </a:rPr>
              <a:pPr/>
              <a:t>11</a:t>
            </a:fld>
            <a:endParaRPr lang="en-US" altLang="en-US">
              <a:solidFill>
                <a:srgbClr val="000000"/>
              </a:solidFill>
              <a:latin typeface="Calibri" panose="020F0502020204030204" pitchFamily="34" charset="0"/>
            </a:endParaRPr>
          </a:p>
        </p:txBody>
      </p:sp>
    </p:spTree>
    <p:extLst>
      <p:ext uri="{BB962C8B-B14F-4D97-AF65-F5344CB8AC3E}">
        <p14:creationId xmlns:p14="http://schemas.microsoft.com/office/powerpoint/2010/main" val="332974374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4.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6.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7.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8.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9.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0.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0.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0.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0.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0.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8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1.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9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2.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98.xml.rels><?xml version="1.0" encoding="UTF-8" standalone="yes"?>
<Relationships xmlns="http://schemas.openxmlformats.org/package/2006/relationships"><Relationship Id="rId2" Type="http://schemas.openxmlformats.org/officeDocument/2006/relationships/slideMaster" Target="../slideMasters/slideMaster12.xml"/><Relationship Id="rId1" Type="http://schemas.openxmlformats.org/officeDocument/2006/relationships/tags" Target="../tags/tag2.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3.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0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3.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1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4.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2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5.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33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6.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32704FF-A6E7-0347-BF80-A196A2FF4DDF}" type="datetimeFigureOut">
              <a:rPr lang="en-US" smtClean="0"/>
              <a:t>10/8/2024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3E9B97-627C-0B46-BC02-2F61A8E4A5DF}" type="slidenum">
              <a:rPr lang="en-US" smtClean="0"/>
              <a:t>‹#›</a:t>
            </a:fld>
            <a:endParaRPr lang="en-US"/>
          </a:p>
        </p:txBody>
      </p:sp>
      <p:pic>
        <p:nvPicPr>
          <p:cNvPr id="7" name="Picture 6" descr="AG_Yost_Rec_4c.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1743" y="4271548"/>
            <a:ext cx="2564787" cy="796080"/>
          </a:xfrm>
          <a:prstGeom prst="rect">
            <a:avLst/>
          </a:prstGeom>
        </p:spPr>
      </p:pic>
      <p:sp>
        <p:nvSpPr>
          <p:cNvPr id="8" name="Rectangle 7"/>
          <p:cNvSpPr/>
          <p:nvPr userDrawn="1"/>
        </p:nvSpPr>
        <p:spPr>
          <a:xfrm>
            <a:off x="1" y="0"/>
            <a:ext cx="7124699" cy="1262466"/>
          </a:xfrm>
          <a:prstGeom prst="rect">
            <a:avLst/>
          </a:prstGeom>
          <a:gradFill flip="none" rotWithShape="1">
            <a:gsLst>
              <a:gs pos="0">
                <a:srgbClr val="C1CACC"/>
              </a:gs>
              <a:gs pos="100000">
                <a:srgbClr val="FFFFFF"/>
              </a:gs>
            </a:gsLst>
            <a:lin ang="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 name="Straight Connector 8"/>
          <p:cNvCxnSpPr/>
          <p:nvPr userDrawn="1"/>
        </p:nvCxnSpPr>
        <p:spPr>
          <a:xfrm flipV="1">
            <a:off x="0" y="1252817"/>
            <a:ext cx="9144000" cy="15999"/>
          </a:xfrm>
          <a:prstGeom prst="line">
            <a:avLst/>
          </a:prstGeom>
          <a:ln w="38100" cmpd="sng">
            <a:gradFill flip="none" rotWithShape="1">
              <a:gsLst>
                <a:gs pos="0">
                  <a:srgbClr val="9E7F3D"/>
                </a:gs>
                <a:gs pos="100000">
                  <a:prstClr val="white"/>
                </a:gs>
              </a:gsLst>
              <a:lin ang="0" scaled="1"/>
              <a:tileRect/>
            </a:gradFill>
          </a:ln>
        </p:spPr>
        <p:style>
          <a:lnRef idx="2">
            <a:schemeClr val="accent1"/>
          </a:lnRef>
          <a:fillRef idx="0">
            <a:schemeClr val="accent1"/>
          </a:fillRef>
          <a:effectRef idx="1">
            <a:schemeClr val="accent1"/>
          </a:effectRef>
          <a:fontRef idx="minor">
            <a:schemeClr val="tx1"/>
          </a:fontRef>
        </p:style>
      </p:cxnSp>
      <p:pic>
        <p:nvPicPr>
          <p:cNvPr id="10" name="Picture 9" descr="ag seal transparent.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1"/>
            <a:ext cx="3440206" cy="2734236"/>
          </a:xfrm>
          <a:prstGeom prst="rect">
            <a:avLst/>
          </a:prstGeom>
        </p:spPr>
      </p:pic>
      <p:sp>
        <p:nvSpPr>
          <p:cNvPr id="15" name="Title 1"/>
          <p:cNvSpPr>
            <a:spLocks noGrp="1"/>
          </p:cNvSpPr>
          <p:nvPr>
            <p:ph type="title"/>
          </p:nvPr>
        </p:nvSpPr>
        <p:spPr>
          <a:xfrm>
            <a:off x="903941" y="1461038"/>
            <a:ext cx="7782859" cy="857250"/>
          </a:xfrm>
        </p:spPr>
        <p:txBody>
          <a:bodyPr/>
          <a:lstStyle/>
          <a:p>
            <a:r>
              <a:rPr lang="en-US"/>
              <a:t>Click to edit Master title style</a:t>
            </a:r>
          </a:p>
        </p:txBody>
      </p:sp>
      <p:sp>
        <p:nvSpPr>
          <p:cNvPr id="16" name="Content Placeholder 2"/>
          <p:cNvSpPr>
            <a:spLocks noGrp="1"/>
          </p:cNvSpPr>
          <p:nvPr>
            <p:ph idx="1"/>
          </p:nvPr>
        </p:nvSpPr>
        <p:spPr>
          <a:xfrm>
            <a:off x="903941" y="2325221"/>
            <a:ext cx="7782859" cy="226940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652194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ow to contact u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32704FF-A6E7-0347-BF80-A196A2FF4DDF}" type="datetimeFigureOut">
              <a:rPr lang="en-US" smtClean="0"/>
              <a:t>10/8/2024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93E9B97-627C-0B46-BC02-2F61A8E4A5DF}" type="slidenum">
              <a:rPr lang="en-US" smtClean="0"/>
              <a:t>‹#›</a:t>
            </a:fld>
            <a:endParaRPr lang="en-US"/>
          </a:p>
        </p:txBody>
      </p:sp>
      <p:sp>
        <p:nvSpPr>
          <p:cNvPr id="7" name="Title Placeholder 1"/>
          <p:cNvSpPr>
            <a:spLocks noGrp="1"/>
          </p:cNvSpPr>
          <p:nvPr>
            <p:ph type="title"/>
          </p:nvPr>
        </p:nvSpPr>
        <p:spPr>
          <a:xfrm>
            <a:off x="2472765" y="1514762"/>
            <a:ext cx="6214034" cy="857250"/>
          </a:xfrm>
          <a:prstGeom prst="rect">
            <a:avLst/>
          </a:prstGeom>
        </p:spPr>
        <p:txBody>
          <a:bodyPr vert="horz" lIns="91440" tIns="45720" rIns="91440" bIns="45720" rtlCol="0" anchor="ctr">
            <a:normAutofit/>
          </a:bodyPr>
          <a:lstStyle/>
          <a:p>
            <a:r>
              <a:rPr lang="en-US"/>
              <a:t>Click to edit Master title style</a:t>
            </a:r>
          </a:p>
        </p:txBody>
      </p:sp>
      <p:sp>
        <p:nvSpPr>
          <p:cNvPr id="8" name="Text Placeholder 2"/>
          <p:cNvSpPr>
            <a:spLocks noGrp="1"/>
          </p:cNvSpPr>
          <p:nvPr>
            <p:ph idx="1"/>
          </p:nvPr>
        </p:nvSpPr>
        <p:spPr>
          <a:xfrm>
            <a:off x="2472765" y="2401153"/>
            <a:ext cx="6214034" cy="219347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p:cNvSpPr/>
          <p:nvPr userDrawn="1"/>
        </p:nvSpPr>
        <p:spPr>
          <a:xfrm>
            <a:off x="1" y="0"/>
            <a:ext cx="7124699" cy="1262466"/>
          </a:xfrm>
          <a:prstGeom prst="rect">
            <a:avLst/>
          </a:prstGeom>
          <a:gradFill flip="none" rotWithShape="1">
            <a:gsLst>
              <a:gs pos="0">
                <a:srgbClr val="C1CACC"/>
              </a:gs>
              <a:gs pos="100000">
                <a:srgbClr val="FFFFFF"/>
              </a:gs>
            </a:gsLst>
            <a:lin ang="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1" name="Straight Connector 10"/>
          <p:cNvCxnSpPr/>
          <p:nvPr userDrawn="1"/>
        </p:nvCxnSpPr>
        <p:spPr>
          <a:xfrm flipV="1">
            <a:off x="0" y="1252817"/>
            <a:ext cx="9144000" cy="15999"/>
          </a:xfrm>
          <a:prstGeom prst="line">
            <a:avLst/>
          </a:prstGeom>
          <a:ln w="38100" cmpd="sng">
            <a:gradFill flip="none" rotWithShape="1">
              <a:gsLst>
                <a:gs pos="0">
                  <a:srgbClr val="9E7F3D"/>
                </a:gs>
                <a:gs pos="100000">
                  <a:prstClr val="white"/>
                </a:gs>
              </a:gsLst>
              <a:lin ang="0" scaled="1"/>
              <a:tileRect/>
            </a:gradFill>
          </a:ln>
        </p:spPr>
        <p:style>
          <a:lnRef idx="2">
            <a:schemeClr val="accent1"/>
          </a:lnRef>
          <a:fillRef idx="0">
            <a:schemeClr val="accent1"/>
          </a:fillRef>
          <a:effectRef idx="1">
            <a:schemeClr val="accent1"/>
          </a:effectRef>
          <a:fontRef idx="minor">
            <a:schemeClr val="tx1"/>
          </a:fontRef>
        </p:style>
      </p:cxnSp>
      <p:pic>
        <p:nvPicPr>
          <p:cNvPr id="14" name="Picture 13" descr="AG_Yost_Rec_4c.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1743" y="4271548"/>
            <a:ext cx="2564787" cy="796080"/>
          </a:xfrm>
          <a:prstGeom prst="rect">
            <a:avLst/>
          </a:prstGeom>
        </p:spPr>
      </p:pic>
      <p:pic>
        <p:nvPicPr>
          <p:cNvPr id="15" name="Picture 14" descr="ag seal transparent.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1"/>
            <a:ext cx="3440206" cy="2734236"/>
          </a:xfrm>
          <a:prstGeom prst="rect">
            <a:avLst/>
          </a:prstGeom>
        </p:spPr>
      </p:pic>
      <p:pic>
        <p:nvPicPr>
          <p:cNvPr id="13" name="Picture 12" descr="dymug.jpg"/>
          <p:cNvPicPr>
            <a:picLocks noChangeAspect="1"/>
          </p:cNvPicPr>
          <p:nvPr userDrawn="1"/>
        </p:nvPicPr>
        <p:blipFill rotWithShape="1">
          <a:blip r:embed="rId4">
            <a:extLst>
              <a:ext uri="{28A0092B-C50C-407E-A947-70E740481C1C}">
                <a14:useLocalDpi xmlns:a14="http://schemas.microsoft.com/office/drawing/2010/main" val="0"/>
              </a:ext>
            </a:extLst>
          </a:blip>
          <a:srcRect l="3615" r="7370" b="13720"/>
          <a:stretch/>
        </p:blipFill>
        <p:spPr>
          <a:xfrm>
            <a:off x="971177" y="1527835"/>
            <a:ext cx="1345991" cy="1774165"/>
          </a:xfrm>
          <a:prstGeom prst="rect">
            <a:avLst/>
          </a:prstGeom>
          <a:ln w="12700" cmpd="sng">
            <a:solidFill>
              <a:schemeClr val="tx2"/>
            </a:solidFill>
          </a:ln>
        </p:spPr>
      </p:pic>
    </p:spTree>
    <p:extLst>
      <p:ext uri="{BB962C8B-B14F-4D97-AF65-F5344CB8AC3E}">
        <p14:creationId xmlns:p14="http://schemas.microsoft.com/office/powerpoint/2010/main" val="339063751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userDrawn="1">
  <p:cSld name="2_Key statement black">
    <p:bg>
      <p:bgPr>
        <a:solidFill>
          <a:schemeClr val="tx1"/>
        </a:solidFill>
        <a:effectLst/>
      </p:bgPr>
    </p:bg>
    <p:spTree>
      <p:nvGrpSpPr>
        <p:cNvPr id="1" name=""/>
        <p:cNvGrpSpPr/>
        <p:nvPr/>
      </p:nvGrpSpPr>
      <p:grpSpPr>
        <a:xfrm>
          <a:off x="0" y="0"/>
          <a:ext cx="0" cy="0"/>
          <a:chOff x="0" y="0"/>
          <a:chExt cx="0" cy="0"/>
        </a:xfrm>
      </p:grpSpPr>
      <p:sp>
        <p:nvSpPr>
          <p:cNvPr id="3" name="Copyright">
            <a:extLst>
              <a:ext uri="{FF2B5EF4-FFF2-40B4-BE49-F238E27FC236}">
                <a16:creationId xmlns:a16="http://schemas.microsoft.com/office/drawing/2014/main" id="{E3035AA5-BE8C-4D6C-BA6E-3488EF8B1856}"/>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4" name="TextBox 3">
            <a:extLst>
              <a:ext uri="{FF2B5EF4-FFF2-40B4-BE49-F238E27FC236}">
                <a16:creationId xmlns:a16="http://schemas.microsoft.com/office/drawing/2014/main" id="{15FC9A3A-1F9E-4A6B-BED2-7C40505652D6}"/>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693C0B9E-2B57-4345-B5C5-3679157DF431}"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5" name="CaseCode">
            <a:extLst>
              <a:ext uri="{FF2B5EF4-FFF2-40B4-BE49-F238E27FC236}">
                <a16:creationId xmlns:a16="http://schemas.microsoft.com/office/drawing/2014/main" id="{C110AC1C-F64E-412C-BB94-4D1470BFD31D}"/>
              </a:ext>
            </a:extLst>
          </p:cNvPr>
          <p:cNvSpPr txBox="1"/>
          <p:nvPr userDrawn="1"/>
        </p:nvSpPr>
        <p:spPr>
          <a:xfrm>
            <a:off x="4751785" y="4857750"/>
            <a:ext cx="3673078" cy="259751"/>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latin typeface="+mn-lt"/>
              </a:rPr>
              <a:t>AGO </a:t>
            </a:r>
            <a:r>
              <a:rPr lang="en-US" sz="600">
                <a:latin typeface="+mn-lt"/>
              </a:rPr>
              <a:t>Organizational Change Management Expertise for Collections Enforcement Business Process Re-Engineering Kick-Off</a:t>
            </a:r>
          </a:p>
          <a:p>
            <a:pPr algn="r" eaLnBrk="1" fontAlgn="auto" hangingPunct="1">
              <a:spcBef>
                <a:spcPts val="0"/>
              </a:spcBef>
              <a:spcAft>
                <a:spcPts val="0"/>
              </a:spcAft>
              <a:buSzPct val="100000"/>
              <a:buFont typeface="Arial"/>
              <a:buNone/>
              <a:defRPr/>
            </a:pPr>
            <a:endParaRPr lang="en-US" sz="488">
              <a:latin typeface="+mn-lt"/>
            </a:endParaRPr>
          </a:p>
        </p:txBody>
      </p:sp>
      <p:sp>
        <p:nvSpPr>
          <p:cNvPr id="13" name="Text Placeholder 3"/>
          <p:cNvSpPr>
            <a:spLocks noGrp="1"/>
          </p:cNvSpPr>
          <p:nvPr>
            <p:ph type="body" sz="quarter" idx="10"/>
          </p:nvPr>
        </p:nvSpPr>
        <p:spPr>
          <a:xfrm>
            <a:off x="360363" y="1193007"/>
            <a:ext cx="6772203" cy="3531394"/>
          </a:xfrm>
          <a:prstGeom prst="rect">
            <a:avLst/>
          </a:prstGeom>
        </p:spPr>
        <p:txBody>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Tree>
    <p:extLst>
      <p:ext uri="{BB962C8B-B14F-4D97-AF65-F5344CB8AC3E}">
        <p14:creationId xmlns:p14="http://schemas.microsoft.com/office/powerpoint/2010/main" val="391276359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1_Key statement white">
    <p:spTree>
      <p:nvGrpSpPr>
        <p:cNvPr id="1" name=""/>
        <p:cNvGrpSpPr/>
        <p:nvPr/>
      </p:nvGrpSpPr>
      <p:grpSpPr>
        <a:xfrm>
          <a:off x="0" y="0"/>
          <a:ext cx="0" cy="0"/>
          <a:chOff x="0" y="0"/>
          <a:chExt cx="0" cy="0"/>
        </a:xfrm>
      </p:grpSpPr>
      <p:sp>
        <p:nvSpPr>
          <p:cNvPr id="7" name="Text Placeholder 3"/>
          <p:cNvSpPr>
            <a:spLocks noGrp="1"/>
          </p:cNvSpPr>
          <p:nvPr>
            <p:ph type="body" sz="quarter" idx="10"/>
          </p:nvPr>
        </p:nvSpPr>
        <p:spPr>
          <a:xfrm>
            <a:off x="352425" y="1193007"/>
            <a:ext cx="6772203" cy="3531394"/>
          </a:xfrm>
          <a:prstGeom prst="rect">
            <a:avLst/>
          </a:prstGeom>
        </p:spPr>
        <p:txBody>
          <a:bodyPr/>
          <a:lstStyle>
            <a:lvl1pPr>
              <a:spcBef>
                <a:spcPts val="3600"/>
              </a:spcBef>
              <a:defRPr sz="2100">
                <a:solidFill>
                  <a:schemeClr val="tx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Tree>
    <p:extLst>
      <p:ext uri="{BB962C8B-B14F-4D97-AF65-F5344CB8AC3E}">
        <p14:creationId xmlns:p14="http://schemas.microsoft.com/office/powerpoint/2010/main" val="2747077511"/>
      </p:ext>
    </p:extLst>
  </p:cSld>
  <p:clrMapOvr>
    <a:overrideClrMapping bg1="lt1" tx1="dk1" bg2="lt2" tx2="dk2" accent1="accent1" accent2="accent2" accent3="accent3" accent4="accent4" accent5="accent5" accent6="accent6" hlink="hlink" folHlink="folHlink"/>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1_Contents">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352426" y="1248968"/>
            <a:ext cx="7011590" cy="3475433"/>
          </a:xfrm>
          <a:prstGeom prst="rect">
            <a:avLst/>
          </a:prstGeom>
        </p:spPr>
        <p:txBody>
          <a:bodyPr/>
          <a:lstStyle>
            <a:lvl1pPr>
              <a:tabLst>
                <a:tab pos="6729245" algn="r"/>
              </a:tabLst>
              <a:defRPr/>
            </a:lvl1pPr>
            <a:lvl2pPr>
              <a:tabLst>
                <a:tab pos="6729245" algn="r"/>
              </a:tabLst>
              <a:defRPr/>
            </a:lvl2pPr>
            <a:lvl3pPr>
              <a:tabLst>
                <a:tab pos="6729245" algn="r"/>
              </a:tabLst>
              <a:defRPr/>
            </a:lvl3pPr>
            <a:lvl4pPr>
              <a:tabLst>
                <a:tab pos="6729245" algn="r"/>
              </a:tabLst>
              <a:defRPr/>
            </a:lvl4pPr>
            <a:lvl5pPr>
              <a:tabLst>
                <a:tab pos="5029074" algn="r"/>
              </a:tabLst>
              <a:defRPr baseline="0"/>
            </a:lvl5pPr>
            <a:lvl6pPr>
              <a:tabLst>
                <a:tab pos="6729245" algn="r"/>
              </a:tabLst>
              <a:defRPr/>
            </a:lvl6pPr>
            <a:lvl7pPr>
              <a:tabLst>
                <a:tab pos="6729245" algn="r"/>
              </a:tabLst>
              <a:defRPr/>
            </a:lvl7pPr>
            <a:lvl8pPr>
              <a:tabLst>
                <a:tab pos="6729245" algn="r"/>
              </a:tabLst>
              <a:defRPr/>
            </a:lvl8pPr>
            <a:lvl9pPr>
              <a:tabLst>
                <a:tab pos="6729245" algn="r"/>
              </a:tabLs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8"/>
          <p:cNvSpPr>
            <a:spLocks noGrp="1"/>
          </p:cNvSpPr>
          <p:nvPr>
            <p:ph type="body" sz="quarter" idx="13"/>
          </p:nvPr>
        </p:nvSpPr>
        <p:spPr>
          <a:xfrm>
            <a:off x="352425" y="552517"/>
            <a:ext cx="8439150" cy="567941"/>
          </a:xfrm>
          <a:prstGeom prst="rect">
            <a:avLst/>
          </a:prstGeom>
        </p:spPr>
        <p:txBody>
          <a:bodyPr/>
          <a:lstStyle>
            <a:lvl1pPr marL="0" indent="0">
              <a:buNone/>
              <a:defRPr sz="1500" b="0">
                <a:solidFill>
                  <a:srgbClr val="575757"/>
                </a:solidFill>
              </a:defRPr>
            </a:lvl1pPr>
          </a:lstStyle>
          <a:p>
            <a:pPr lvl="0"/>
            <a:r>
              <a:rPr lang="en-US" noProof="0"/>
              <a:t>Edit Master text styles</a:t>
            </a:r>
          </a:p>
        </p:txBody>
      </p:sp>
      <p:sp>
        <p:nvSpPr>
          <p:cNvPr id="6" name="Title Placeholder 1"/>
          <p:cNvSpPr>
            <a:spLocks noGrp="1"/>
          </p:cNvSpPr>
          <p:nvPr>
            <p:ph type="title"/>
          </p:nvPr>
        </p:nvSpPr>
        <p:spPr>
          <a:xfrm>
            <a:off x="352425" y="301940"/>
            <a:ext cx="8439150" cy="250577"/>
          </a:xfrm>
          <a:prstGeom prst="rect">
            <a:avLst/>
          </a:prstGeom>
        </p:spPr>
        <p:txBody>
          <a:bodyPr tIns="0" rIns="0"/>
          <a:lstStyle>
            <a:lvl1pPr>
              <a:defRPr sz="1500"/>
            </a:lvl1pPr>
          </a:lstStyle>
          <a:p>
            <a:r>
              <a:rPr lang="en-US" noProof="0"/>
              <a:t>Click to edit Master title style</a:t>
            </a:r>
          </a:p>
        </p:txBody>
      </p:sp>
    </p:spTree>
    <p:extLst>
      <p:ext uri="{BB962C8B-B14F-4D97-AF65-F5344CB8AC3E}">
        <p14:creationId xmlns:p14="http://schemas.microsoft.com/office/powerpoint/2010/main" val="418236814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1_Contents with image">
    <p:spTree>
      <p:nvGrpSpPr>
        <p:cNvPr id="1" name=""/>
        <p:cNvGrpSpPr/>
        <p:nvPr/>
      </p:nvGrpSpPr>
      <p:grpSpPr>
        <a:xfrm>
          <a:off x="0" y="0"/>
          <a:ext cx="0" cy="0"/>
          <a:chOff x="0" y="0"/>
          <a:chExt cx="0" cy="0"/>
        </a:xfrm>
      </p:grpSpPr>
      <p:sp>
        <p:nvSpPr>
          <p:cNvPr id="5" name="Picture Placeholder 9"/>
          <p:cNvSpPr>
            <a:spLocks noGrp="1"/>
          </p:cNvSpPr>
          <p:nvPr>
            <p:ph type="pic" sz="quarter" idx="15"/>
          </p:nvPr>
        </p:nvSpPr>
        <p:spPr>
          <a:xfrm>
            <a:off x="4203651" y="1275160"/>
            <a:ext cx="4587925" cy="3449241"/>
          </a:xfrm>
        </p:spPr>
        <p:txBody>
          <a:bodyPr/>
          <a:lstStyle/>
          <a:p>
            <a:pPr lvl="0"/>
            <a:r>
              <a:rPr lang="en-US" noProof="0"/>
              <a:t>Click icon to add picture</a:t>
            </a:r>
          </a:p>
        </p:txBody>
      </p:sp>
      <p:sp>
        <p:nvSpPr>
          <p:cNvPr id="6" name="Content Placeholder 3"/>
          <p:cNvSpPr>
            <a:spLocks noGrp="1"/>
          </p:cNvSpPr>
          <p:nvPr>
            <p:ph sz="quarter" idx="10"/>
          </p:nvPr>
        </p:nvSpPr>
        <p:spPr>
          <a:xfrm>
            <a:off x="352426" y="1248968"/>
            <a:ext cx="3250247" cy="3475433"/>
          </a:xfrm>
          <a:prstGeom prst="rect">
            <a:avLst/>
          </a:prstGeom>
        </p:spPr>
        <p:txBody>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Text Placeholder 8"/>
          <p:cNvSpPr>
            <a:spLocks noGrp="1"/>
          </p:cNvSpPr>
          <p:nvPr>
            <p:ph type="body" sz="quarter" idx="13"/>
          </p:nvPr>
        </p:nvSpPr>
        <p:spPr>
          <a:xfrm>
            <a:off x="352425" y="552517"/>
            <a:ext cx="8439150" cy="567941"/>
          </a:xfrm>
          <a:prstGeom prst="rect">
            <a:avLst/>
          </a:prstGeom>
        </p:spPr>
        <p:txBody>
          <a:bodyPr/>
          <a:lstStyle>
            <a:lvl1pPr marL="0" indent="0">
              <a:buNone/>
              <a:defRPr sz="1500" b="0">
                <a:solidFill>
                  <a:srgbClr val="575757"/>
                </a:solidFill>
              </a:defRPr>
            </a:lvl1pPr>
          </a:lstStyle>
          <a:p>
            <a:pPr lvl="0"/>
            <a:r>
              <a:rPr lang="en-US" noProof="0"/>
              <a:t>Edit Master text styles</a:t>
            </a:r>
          </a:p>
        </p:txBody>
      </p:sp>
      <p:sp>
        <p:nvSpPr>
          <p:cNvPr id="9" name="Title Placeholder 1"/>
          <p:cNvSpPr>
            <a:spLocks noGrp="1"/>
          </p:cNvSpPr>
          <p:nvPr>
            <p:ph type="title"/>
          </p:nvPr>
        </p:nvSpPr>
        <p:spPr>
          <a:xfrm>
            <a:off x="352425" y="301940"/>
            <a:ext cx="8439150" cy="250577"/>
          </a:xfrm>
          <a:prstGeom prst="rect">
            <a:avLst/>
          </a:prstGeom>
        </p:spPr>
        <p:txBody>
          <a:bodyPr tIns="0" rIns="0"/>
          <a:lstStyle>
            <a:lvl1pPr>
              <a:defRPr sz="1500"/>
            </a:lvl1pPr>
          </a:lstStyle>
          <a:p>
            <a:r>
              <a:rPr lang="en-US" noProof="0"/>
              <a:t>Click to edit Master title style</a:t>
            </a:r>
          </a:p>
        </p:txBody>
      </p:sp>
    </p:spTree>
    <p:extLst>
      <p:ext uri="{BB962C8B-B14F-4D97-AF65-F5344CB8AC3E}">
        <p14:creationId xmlns:p14="http://schemas.microsoft.com/office/powerpoint/2010/main" val="177160375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1_Title &amp; 1 column text">
    <p:spTree>
      <p:nvGrpSpPr>
        <p:cNvPr id="1" name=""/>
        <p:cNvGrpSpPr/>
        <p:nvPr/>
      </p:nvGrpSpPr>
      <p:grpSpPr>
        <a:xfrm>
          <a:off x="0" y="0"/>
          <a:ext cx="0" cy="0"/>
          <a:chOff x="0" y="0"/>
          <a:chExt cx="0" cy="0"/>
        </a:xfrm>
      </p:grpSpPr>
      <p:sp>
        <p:nvSpPr>
          <p:cNvPr id="14" name="Text Placeholder 18"/>
          <p:cNvSpPr>
            <a:spLocks noGrp="1"/>
          </p:cNvSpPr>
          <p:nvPr>
            <p:ph idx="1"/>
          </p:nvPr>
        </p:nvSpPr>
        <p:spPr>
          <a:xfrm>
            <a:off x="352425" y="1248968"/>
            <a:ext cx="8439150" cy="3475433"/>
          </a:xfrm>
          <a:prstGeom prst="rect">
            <a:avLst/>
          </a:prstGeo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itle Placeholder 1"/>
          <p:cNvSpPr>
            <a:spLocks noGrp="1"/>
          </p:cNvSpPr>
          <p:nvPr>
            <p:ph type="title"/>
          </p:nvPr>
        </p:nvSpPr>
        <p:spPr>
          <a:xfrm>
            <a:off x="352425" y="301940"/>
            <a:ext cx="8439150" cy="250577"/>
          </a:xfrm>
          <a:prstGeom prst="rect">
            <a:avLst/>
          </a:prstGeom>
        </p:spPr>
        <p:txBody>
          <a:bodyPr tIns="0" rIns="0"/>
          <a:lstStyle>
            <a:lvl1pPr>
              <a:defRPr sz="1500"/>
            </a:lvl1pPr>
          </a:lstStyle>
          <a:p>
            <a:r>
              <a:rPr lang="en-US" noProof="0"/>
              <a:t>Click to edit Master title style</a:t>
            </a:r>
          </a:p>
        </p:txBody>
      </p:sp>
    </p:spTree>
    <p:extLst>
      <p:ext uri="{BB962C8B-B14F-4D97-AF65-F5344CB8AC3E}">
        <p14:creationId xmlns:p14="http://schemas.microsoft.com/office/powerpoint/2010/main" val="323021753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1_Title, subtitle &amp; 1 column text">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352425" y="552517"/>
            <a:ext cx="8439150" cy="567941"/>
          </a:xfrm>
          <a:prstGeom prst="rect">
            <a:avLst/>
          </a:prstGeom>
        </p:spPr>
        <p:txBody>
          <a:bodyPr/>
          <a:lstStyle>
            <a:lvl1pPr marL="0" indent="0">
              <a:buNone/>
              <a:defRPr sz="1500" b="0">
                <a:solidFill>
                  <a:srgbClr val="575757"/>
                </a:solidFill>
              </a:defRPr>
            </a:lvl1pPr>
          </a:lstStyle>
          <a:p>
            <a:pPr lvl="0"/>
            <a:r>
              <a:rPr lang="en-US" noProof="0"/>
              <a:t>Edit Master text styles</a:t>
            </a:r>
          </a:p>
        </p:txBody>
      </p:sp>
      <p:sp>
        <p:nvSpPr>
          <p:cNvPr id="14" name="Title Placeholder 1"/>
          <p:cNvSpPr>
            <a:spLocks noGrp="1"/>
          </p:cNvSpPr>
          <p:nvPr>
            <p:ph type="title"/>
          </p:nvPr>
        </p:nvSpPr>
        <p:spPr>
          <a:xfrm>
            <a:off x="352425" y="301940"/>
            <a:ext cx="8439150" cy="250577"/>
          </a:xfrm>
          <a:prstGeom prst="rect">
            <a:avLst/>
          </a:prstGeom>
        </p:spPr>
        <p:txBody>
          <a:bodyPr tIns="0" rIns="0"/>
          <a:lstStyle>
            <a:lvl1pPr>
              <a:defRPr sz="1500"/>
            </a:lvl1pPr>
          </a:lstStyle>
          <a:p>
            <a:r>
              <a:rPr lang="en-US" noProof="0"/>
              <a:t>Click to edit Master title style</a:t>
            </a:r>
          </a:p>
        </p:txBody>
      </p:sp>
      <p:sp>
        <p:nvSpPr>
          <p:cNvPr id="8" name="Text Placeholder 18"/>
          <p:cNvSpPr>
            <a:spLocks noGrp="1"/>
          </p:cNvSpPr>
          <p:nvPr>
            <p:ph idx="1"/>
          </p:nvPr>
        </p:nvSpPr>
        <p:spPr>
          <a:xfrm>
            <a:off x="352425" y="1249364"/>
            <a:ext cx="8439150" cy="3475037"/>
          </a:xfrm>
          <a:prstGeom prst="rect">
            <a:avLst/>
          </a:prstGeom>
        </p:spPr>
        <p:txBody>
          <a:bodyPr/>
          <a:lstStyle>
            <a:lvl1pPr marL="0" indent="0" algn="l">
              <a:buFontTx/>
              <a:buNone/>
              <a:defRPr/>
            </a:lvl1pPr>
            <a:lvl2pPr marL="95250" indent="-95250" algn="l">
              <a:buClrTx/>
              <a:buSzPct val="100000"/>
              <a:buFont typeface="Arial" panose="020B0604020202020204" pitchFamily="34" charset="0"/>
              <a:buChar char="•"/>
              <a:defRPr/>
            </a:lvl2pPr>
            <a:lvl3pPr marL="209550" indent="-95250" algn="l">
              <a:buClrTx/>
              <a:buSzPct val="100000"/>
              <a:buFont typeface="Arial" panose="020B0604020202020204" pitchFamily="34" charset="0"/>
              <a:buChar char="−"/>
              <a:defRPr/>
            </a:lvl3pPr>
            <a:lvl4pPr marL="323850" indent="-95250" algn="l">
              <a:buClrTx/>
              <a:buSzPct val="100000"/>
              <a:buFont typeface="Arial" panose="020B0604020202020204" pitchFamily="34" charset="0"/>
              <a:buChar char="◦"/>
              <a:defRPr/>
            </a:lvl4pPr>
            <a:lvl5pPr marL="438150" indent="-95250" algn="l">
              <a:buClrTx/>
              <a:buSzPct val="100000"/>
              <a:buFont typeface="Arial" panose="020B0604020202020204" pitchFamily="34" charset="0"/>
              <a:buChar char="−"/>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414064225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1_Title, subtitle &amp; 1 column - large">
    <p:spTree>
      <p:nvGrpSpPr>
        <p:cNvPr id="1" name=""/>
        <p:cNvGrpSpPr/>
        <p:nvPr/>
      </p:nvGrpSpPr>
      <p:grpSpPr>
        <a:xfrm>
          <a:off x="0" y="0"/>
          <a:ext cx="0" cy="0"/>
          <a:chOff x="0" y="0"/>
          <a:chExt cx="0" cy="0"/>
        </a:xfrm>
      </p:grpSpPr>
      <p:sp>
        <p:nvSpPr>
          <p:cNvPr id="8" name="Text Placeholder 18"/>
          <p:cNvSpPr>
            <a:spLocks noGrp="1"/>
          </p:cNvSpPr>
          <p:nvPr>
            <p:ph idx="1"/>
          </p:nvPr>
        </p:nvSpPr>
        <p:spPr>
          <a:xfrm>
            <a:off x="352425" y="1257302"/>
            <a:ext cx="8439150" cy="3467099"/>
          </a:xfrm>
          <a:prstGeom prst="rect">
            <a:avLst/>
          </a:prstGeom>
        </p:spPr>
        <p:txBody>
          <a:bodyPr/>
          <a:lstStyle>
            <a:lvl1pPr>
              <a:defRPr sz="12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8"/>
          <p:cNvSpPr>
            <a:spLocks noGrp="1"/>
          </p:cNvSpPr>
          <p:nvPr>
            <p:ph type="body" sz="quarter" idx="13"/>
          </p:nvPr>
        </p:nvSpPr>
        <p:spPr>
          <a:xfrm>
            <a:off x="352425" y="552517"/>
            <a:ext cx="8439150" cy="567941"/>
          </a:xfrm>
          <a:prstGeom prst="rect">
            <a:avLst/>
          </a:prstGeom>
        </p:spPr>
        <p:txBody>
          <a:bodyPr/>
          <a:lstStyle>
            <a:lvl1pPr marL="0" indent="0">
              <a:buNone/>
              <a:defRPr sz="1500" b="0">
                <a:solidFill>
                  <a:srgbClr val="575757"/>
                </a:solidFill>
              </a:defRPr>
            </a:lvl1pPr>
          </a:lstStyle>
          <a:p>
            <a:pPr lvl="0"/>
            <a:r>
              <a:rPr lang="en-US" noProof="0"/>
              <a:t>Edit Master text styles</a:t>
            </a:r>
          </a:p>
        </p:txBody>
      </p:sp>
      <p:sp>
        <p:nvSpPr>
          <p:cNvPr id="6" name="Title Placeholder 1"/>
          <p:cNvSpPr>
            <a:spLocks noGrp="1"/>
          </p:cNvSpPr>
          <p:nvPr>
            <p:ph type="title"/>
          </p:nvPr>
        </p:nvSpPr>
        <p:spPr>
          <a:xfrm>
            <a:off x="352425" y="301940"/>
            <a:ext cx="8439150" cy="250577"/>
          </a:xfrm>
          <a:prstGeom prst="rect">
            <a:avLst/>
          </a:prstGeom>
        </p:spPr>
        <p:txBody>
          <a:bodyPr tIns="0" rIns="0"/>
          <a:lstStyle>
            <a:lvl1pPr>
              <a:defRPr sz="1500"/>
            </a:lvl1pPr>
          </a:lstStyle>
          <a:p>
            <a:r>
              <a:rPr lang="en-US" noProof="0"/>
              <a:t>Click to edit Master title style</a:t>
            </a:r>
          </a:p>
        </p:txBody>
      </p:sp>
    </p:spTree>
    <p:extLst>
      <p:ext uri="{BB962C8B-B14F-4D97-AF65-F5344CB8AC3E}">
        <p14:creationId xmlns:p14="http://schemas.microsoft.com/office/powerpoint/2010/main" val="402767004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1_Title, subtitle &amp; chart">
    <p:spTree>
      <p:nvGrpSpPr>
        <p:cNvPr id="1" name=""/>
        <p:cNvGrpSpPr/>
        <p:nvPr/>
      </p:nvGrpSpPr>
      <p:grpSpPr>
        <a:xfrm>
          <a:off x="0" y="0"/>
          <a:ext cx="0" cy="0"/>
          <a:chOff x="0" y="0"/>
          <a:chExt cx="0" cy="0"/>
        </a:xfrm>
      </p:grpSpPr>
      <p:sp>
        <p:nvSpPr>
          <p:cNvPr id="17" name="Chart Placeholder 3"/>
          <p:cNvSpPr>
            <a:spLocks noGrp="1"/>
          </p:cNvSpPr>
          <p:nvPr>
            <p:ph type="chart" sz="quarter" idx="15"/>
          </p:nvPr>
        </p:nvSpPr>
        <p:spPr>
          <a:xfrm>
            <a:off x="351000" y="1540936"/>
            <a:ext cx="8439150" cy="2946157"/>
          </a:xfrm>
          <a:prstGeom prst="rect">
            <a:avLst/>
          </a:prstGeom>
        </p:spPr>
        <p:txBody>
          <a:bodyPr/>
          <a:lstStyle/>
          <a:p>
            <a:pPr lvl="0"/>
            <a:r>
              <a:rPr lang="en-US" noProof="0"/>
              <a:t>Click icon to add chart</a:t>
            </a:r>
          </a:p>
        </p:txBody>
      </p:sp>
      <p:sp>
        <p:nvSpPr>
          <p:cNvPr id="18" name="Text Placeholder 8"/>
          <p:cNvSpPr>
            <a:spLocks noGrp="1"/>
          </p:cNvSpPr>
          <p:nvPr>
            <p:ph type="body" sz="quarter" idx="18"/>
          </p:nvPr>
        </p:nvSpPr>
        <p:spPr>
          <a:xfrm>
            <a:off x="351000" y="1244862"/>
            <a:ext cx="8439150" cy="267890"/>
          </a:xfrm>
        </p:spPr>
        <p:txBody>
          <a:bodyPr/>
          <a:lstStyle/>
          <a:p>
            <a:pPr lvl="0"/>
            <a:r>
              <a:rPr lang="en-US" noProof="0"/>
              <a:t>Click to edit Master text styles</a:t>
            </a:r>
          </a:p>
        </p:txBody>
      </p:sp>
      <p:sp>
        <p:nvSpPr>
          <p:cNvPr id="7" name="Text Placeholder 8"/>
          <p:cNvSpPr>
            <a:spLocks noGrp="1"/>
          </p:cNvSpPr>
          <p:nvPr>
            <p:ph type="body" sz="quarter" idx="13"/>
          </p:nvPr>
        </p:nvSpPr>
        <p:spPr>
          <a:xfrm>
            <a:off x="352425" y="552517"/>
            <a:ext cx="8439150" cy="567941"/>
          </a:xfrm>
          <a:prstGeom prst="rect">
            <a:avLst/>
          </a:prstGeom>
        </p:spPr>
        <p:txBody>
          <a:bodyPr/>
          <a:lstStyle>
            <a:lvl1pPr marL="0" indent="0">
              <a:buNone/>
              <a:defRPr sz="1500" b="0">
                <a:solidFill>
                  <a:srgbClr val="575757"/>
                </a:solidFill>
              </a:defRPr>
            </a:lvl1pPr>
          </a:lstStyle>
          <a:p>
            <a:pPr lvl="0"/>
            <a:r>
              <a:rPr lang="en-US" noProof="0"/>
              <a:t>Edit Master text styles</a:t>
            </a:r>
          </a:p>
        </p:txBody>
      </p:sp>
      <p:sp>
        <p:nvSpPr>
          <p:cNvPr id="8" name="Title Placeholder 1"/>
          <p:cNvSpPr>
            <a:spLocks noGrp="1"/>
          </p:cNvSpPr>
          <p:nvPr>
            <p:ph type="title"/>
          </p:nvPr>
        </p:nvSpPr>
        <p:spPr>
          <a:xfrm>
            <a:off x="352425" y="301940"/>
            <a:ext cx="8439150" cy="250577"/>
          </a:xfrm>
          <a:prstGeom prst="rect">
            <a:avLst/>
          </a:prstGeom>
        </p:spPr>
        <p:txBody>
          <a:bodyPr tIns="0" rIns="0"/>
          <a:lstStyle>
            <a:lvl1pPr>
              <a:defRPr sz="1500"/>
            </a:lvl1pPr>
          </a:lstStyle>
          <a:p>
            <a:r>
              <a:rPr lang="en-US" noProof="0"/>
              <a:t>Click to edit Master title style</a:t>
            </a:r>
          </a:p>
        </p:txBody>
      </p:sp>
    </p:spTree>
    <p:extLst>
      <p:ext uri="{BB962C8B-B14F-4D97-AF65-F5344CB8AC3E}">
        <p14:creationId xmlns:p14="http://schemas.microsoft.com/office/powerpoint/2010/main" val="145339552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1_3 chart">
    <p:spTree>
      <p:nvGrpSpPr>
        <p:cNvPr id="1" name=""/>
        <p:cNvGrpSpPr/>
        <p:nvPr/>
      </p:nvGrpSpPr>
      <p:grpSpPr>
        <a:xfrm>
          <a:off x="0" y="0"/>
          <a:ext cx="0" cy="0"/>
          <a:chOff x="0" y="0"/>
          <a:chExt cx="0" cy="0"/>
        </a:xfrm>
      </p:grpSpPr>
      <p:sp>
        <p:nvSpPr>
          <p:cNvPr id="17" name="Chart Placeholder 3"/>
          <p:cNvSpPr>
            <a:spLocks noGrp="1"/>
          </p:cNvSpPr>
          <p:nvPr>
            <p:ph type="chart" sz="quarter" idx="15"/>
          </p:nvPr>
        </p:nvSpPr>
        <p:spPr>
          <a:xfrm>
            <a:off x="351000" y="1539000"/>
            <a:ext cx="2700000" cy="2948093"/>
          </a:xfrm>
          <a:prstGeom prst="rect">
            <a:avLst/>
          </a:prstGeom>
        </p:spPr>
        <p:txBody>
          <a:bodyPr/>
          <a:lstStyle/>
          <a:p>
            <a:pPr lvl="0"/>
            <a:r>
              <a:rPr lang="en-US" noProof="0"/>
              <a:t>Click icon to add chart</a:t>
            </a:r>
          </a:p>
        </p:txBody>
      </p:sp>
      <p:sp>
        <p:nvSpPr>
          <p:cNvPr id="18" name="Text Placeholder 8"/>
          <p:cNvSpPr>
            <a:spLocks noGrp="1"/>
          </p:cNvSpPr>
          <p:nvPr>
            <p:ph type="body" sz="quarter" idx="18"/>
          </p:nvPr>
        </p:nvSpPr>
        <p:spPr>
          <a:xfrm>
            <a:off x="351000" y="1248967"/>
            <a:ext cx="2700000" cy="294084"/>
          </a:xfrm>
        </p:spPr>
        <p:txBody>
          <a:bodyPr/>
          <a:lstStyle/>
          <a:p>
            <a:pPr lvl="0"/>
            <a:r>
              <a:rPr lang="en-US" noProof="0"/>
              <a:t>Click to edit Master text styles</a:t>
            </a:r>
          </a:p>
        </p:txBody>
      </p:sp>
      <p:sp>
        <p:nvSpPr>
          <p:cNvPr id="7" name="Chart Placeholder 3"/>
          <p:cNvSpPr>
            <a:spLocks noGrp="1"/>
          </p:cNvSpPr>
          <p:nvPr>
            <p:ph type="chart" sz="quarter" idx="19"/>
          </p:nvPr>
        </p:nvSpPr>
        <p:spPr>
          <a:xfrm>
            <a:off x="3222000" y="1538999"/>
            <a:ext cx="2700000" cy="2948093"/>
          </a:xfrm>
          <a:prstGeom prst="rect">
            <a:avLst/>
          </a:prstGeom>
        </p:spPr>
        <p:txBody>
          <a:bodyPr/>
          <a:lstStyle/>
          <a:p>
            <a:pPr lvl="0"/>
            <a:r>
              <a:rPr lang="en-US" noProof="0"/>
              <a:t>Click icon to add chart</a:t>
            </a:r>
          </a:p>
        </p:txBody>
      </p:sp>
      <p:sp>
        <p:nvSpPr>
          <p:cNvPr id="8" name="Text Placeholder 8"/>
          <p:cNvSpPr>
            <a:spLocks noGrp="1"/>
          </p:cNvSpPr>
          <p:nvPr>
            <p:ph type="body" sz="quarter" idx="20"/>
          </p:nvPr>
        </p:nvSpPr>
        <p:spPr>
          <a:xfrm>
            <a:off x="3222002" y="1248966"/>
            <a:ext cx="2700000" cy="294084"/>
          </a:xfrm>
        </p:spPr>
        <p:txBody>
          <a:bodyPr/>
          <a:lstStyle/>
          <a:p>
            <a:pPr lvl="0"/>
            <a:r>
              <a:rPr lang="en-US" noProof="0"/>
              <a:t>Click to edit Master text styles</a:t>
            </a:r>
          </a:p>
        </p:txBody>
      </p:sp>
      <p:sp>
        <p:nvSpPr>
          <p:cNvPr id="9" name="Chart Placeholder 3"/>
          <p:cNvSpPr>
            <a:spLocks noGrp="1"/>
          </p:cNvSpPr>
          <p:nvPr>
            <p:ph type="chart" sz="quarter" idx="21"/>
          </p:nvPr>
        </p:nvSpPr>
        <p:spPr>
          <a:xfrm>
            <a:off x="6065220" y="1539000"/>
            <a:ext cx="2700000" cy="2948093"/>
          </a:xfrm>
          <a:prstGeom prst="rect">
            <a:avLst/>
          </a:prstGeom>
        </p:spPr>
        <p:txBody>
          <a:bodyPr/>
          <a:lstStyle/>
          <a:p>
            <a:pPr lvl="0"/>
            <a:r>
              <a:rPr lang="en-US" noProof="0"/>
              <a:t>Click icon to add chart</a:t>
            </a:r>
          </a:p>
        </p:txBody>
      </p:sp>
      <p:sp>
        <p:nvSpPr>
          <p:cNvPr id="10" name="Text Placeholder 8"/>
          <p:cNvSpPr>
            <a:spLocks noGrp="1"/>
          </p:cNvSpPr>
          <p:nvPr>
            <p:ph type="body" sz="quarter" idx="22"/>
          </p:nvPr>
        </p:nvSpPr>
        <p:spPr>
          <a:xfrm>
            <a:off x="6065219" y="1244359"/>
            <a:ext cx="2700000" cy="298692"/>
          </a:xfrm>
        </p:spPr>
        <p:txBody>
          <a:bodyPr/>
          <a:lstStyle/>
          <a:p>
            <a:pPr lvl="0"/>
            <a:r>
              <a:rPr lang="en-US" noProof="0"/>
              <a:t>Click to edit Master text styles</a:t>
            </a:r>
          </a:p>
        </p:txBody>
      </p:sp>
      <p:sp>
        <p:nvSpPr>
          <p:cNvPr id="13" name="Text Placeholder 8"/>
          <p:cNvSpPr>
            <a:spLocks noGrp="1"/>
          </p:cNvSpPr>
          <p:nvPr>
            <p:ph type="body" sz="quarter" idx="13"/>
          </p:nvPr>
        </p:nvSpPr>
        <p:spPr>
          <a:xfrm>
            <a:off x="352425" y="552517"/>
            <a:ext cx="8439150" cy="567941"/>
          </a:xfrm>
          <a:prstGeom prst="rect">
            <a:avLst/>
          </a:prstGeom>
        </p:spPr>
        <p:txBody>
          <a:bodyPr/>
          <a:lstStyle>
            <a:lvl1pPr marL="0" indent="0">
              <a:buNone/>
              <a:defRPr sz="1500" b="0">
                <a:solidFill>
                  <a:srgbClr val="575757"/>
                </a:solidFill>
              </a:defRPr>
            </a:lvl1pPr>
          </a:lstStyle>
          <a:p>
            <a:pPr lvl="0"/>
            <a:r>
              <a:rPr lang="en-US" noProof="0"/>
              <a:t>Edit Master text styles</a:t>
            </a:r>
          </a:p>
        </p:txBody>
      </p:sp>
      <p:sp>
        <p:nvSpPr>
          <p:cNvPr id="14" name="Title Placeholder 1"/>
          <p:cNvSpPr>
            <a:spLocks noGrp="1"/>
          </p:cNvSpPr>
          <p:nvPr>
            <p:ph type="title"/>
          </p:nvPr>
        </p:nvSpPr>
        <p:spPr>
          <a:xfrm>
            <a:off x="352425" y="301940"/>
            <a:ext cx="8439150" cy="250576"/>
          </a:xfrm>
          <a:prstGeom prst="rect">
            <a:avLst/>
          </a:prstGeom>
        </p:spPr>
        <p:txBody>
          <a:bodyPr tIns="0" rIns="0"/>
          <a:lstStyle>
            <a:lvl1pPr>
              <a:defRPr sz="1500"/>
            </a:lvl1pPr>
          </a:lstStyle>
          <a:p>
            <a:r>
              <a:rPr lang="en-US" noProof="0"/>
              <a:t>Click to edit Master title style</a:t>
            </a:r>
          </a:p>
        </p:txBody>
      </p:sp>
    </p:spTree>
    <p:extLst>
      <p:ext uri="{BB962C8B-B14F-4D97-AF65-F5344CB8AC3E}">
        <p14:creationId xmlns:p14="http://schemas.microsoft.com/office/powerpoint/2010/main" val="208266593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1_2 columns of text">
    <p:spTree>
      <p:nvGrpSpPr>
        <p:cNvPr id="1" name=""/>
        <p:cNvGrpSpPr/>
        <p:nvPr/>
      </p:nvGrpSpPr>
      <p:grpSpPr>
        <a:xfrm>
          <a:off x="0" y="0"/>
          <a:ext cx="0" cy="0"/>
          <a:chOff x="0" y="0"/>
          <a:chExt cx="0" cy="0"/>
        </a:xfrm>
      </p:grpSpPr>
      <p:sp>
        <p:nvSpPr>
          <p:cNvPr id="13" name="Content Placeholder 3"/>
          <p:cNvSpPr>
            <a:spLocks noGrp="1"/>
          </p:cNvSpPr>
          <p:nvPr>
            <p:ph sz="quarter" idx="10"/>
          </p:nvPr>
        </p:nvSpPr>
        <p:spPr>
          <a:xfrm>
            <a:off x="351000" y="1248967"/>
            <a:ext cx="3996000" cy="3466880"/>
          </a:xfrm>
          <a:prstGeom prst="rect">
            <a:avLst/>
          </a:prstGeom>
        </p:spPr>
        <p:txBody>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Content Placeholder 3"/>
          <p:cNvSpPr>
            <a:spLocks noGrp="1"/>
          </p:cNvSpPr>
          <p:nvPr>
            <p:ph sz="quarter" idx="20"/>
          </p:nvPr>
        </p:nvSpPr>
        <p:spPr>
          <a:xfrm>
            <a:off x="4795575" y="1242001"/>
            <a:ext cx="3996000" cy="3473846"/>
          </a:xfrm>
          <a:prstGeom prst="rect">
            <a:avLst/>
          </a:prstGeom>
        </p:spPr>
        <p:txBody>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p:cNvSpPr>
            <a:spLocks noGrp="1"/>
          </p:cNvSpPr>
          <p:nvPr>
            <p:ph type="body" sz="quarter" idx="13"/>
          </p:nvPr>
        </p:nvSpPr>
        <p:spPr>
          <a:xfrm>
            <a:off x="352425" y="552517"/>
            <a:ext cx="8439150" cy="567941"/>
          </a:xfrm>
          <a:prstGeom prst="rect">
            <a:avLst/>
          </a:prstGeom>
        </p:spPr>
        <p:txBody>
          <a:bodyPr/>
          <a:lstStyle>
            <a:lvl1pPr marL="0" indent="0">
              <a:buNone/>
              <a:defRPr sz="1500" b="0">
                <a:solidFill>
                  <a:srgbClr val="575757"/>
                </a:solidFill>
              </a:defRPr>
            </a:lvl1pPr>
          </a:lstStyle>
          <a:p>
            <a:pPr lvl="0"/>
            <a:r>
              <a:rPr lang="en-US" noProof="0"/>
              <a:t>Edit Master text styles</a:t>
            </a:r>
          </a:p>
        </p:txBody>
      </p:sp>
      <p:sp>
        <p:nvSpPr>
          <p:cNvPr id="7" name="Title Placeholder 1"/>
          <p:cNvSpPr>
            <a:spLocks noGrp="1"/>
          </p:cNvSpPr>
          <p:nvPr>
            <p:ph type="title"/>
          </p:nvPr>
        </p:nvSpPr>
        <p:spPr>
          <a:xfrm>
            <a:off x="352425" y="301940"/>
            <a:ext cx="8439150" cy="250577"/>
          </a:xfrm>
          <a:prstGeom prst="rect">
            <a:avLst/>
          </a:prstGeom>
        </p:spPr>
        <p:txBody>
          <a:bodyPr tIns="0" rIns="0"/>
          <a:lstStyle>
            <a:lvl1pPr>
              <a:defRPr sz="1500"/>
            </a:lvl1pPr>
          </a:lstStyle>
          <a:p>
            <a:r>
              <a:rPr lang="en-US" noProof="0"/>
              <a:t>Click to edit Master title style</a:t>
            </a:r>
          </a:p>
        </p:txBody>
      </p:sp>
    </p:spTree>
    <p:extLst>
      <p:ext uri="{BB962C8B-B14F-4D97-AF65-F5344CB8AC3E}">
        <p14:creationId xmlns:p14="http://schemas.microsoft.com/office/powerpoint/2010/main" val="32131415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Title,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Tree>
    <p:extLst>
      <p:ext uri="{BB962C8B-B14F-4D97-AF65-F5344CB8AC3E}">
        <p14:creationId xmlns:p14="http://schemas.microsoft.com/office/powerpoint/2010/main" val="142887885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1_2 column content">
    <p:spTree>
      <p:nvGrpSpPr>
        <p:cNvPr id="1" name=""/>
        <p:cNvGrpSpPr/>
        <p:nvPr/>
      </p:nvGrpSpPr>
      <p:grpSpPr>
        <a:xfrm>
          <a:off x="0" y="0"/>
          <a:ext cx="0" cy="0"/>
          <a:chOff x="0" y="0"/>
          <a:chExt cx="0" cy="0"/>
        </a:xfrm>
      </p:grpSpPr>
      <p:sp>
        <p:nvSpPr>
          <p:cNvPr id="6" name="Content Placeholder 3"/>
          <p:cNvSpPr>
            <a:spLocks noGrp="1"/>
          </p:cNvSpPr>
          <p:nvPr>
            <p:ph sz="quarter" idx="10"/>
          </p:nvPr>
        </p:nvSpPr>
        <p:spPr>
          <a:xfrm>
            <a:off x="352425" y="1248967"/>
            <a:ext cx="3323893" cy="3475435"/>
          </a:xfrm>
          <a:prstGeom prst="rect">
            <a:avLst/>
          </a:prstGeom>
        </p:spPr>
        <p:txBody>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Content Placeholder 3"/>
          <p:cNvSpPr>
            <a:spLocks noGrp="1"/>
          </p:cNvSpPr>
          <p:nvPr>
            <p:ph sz="quarter" idx="16"/>
          </p:nvPr>
        </p:nvSpPr>
        <p:spPr>
          <a:xfrm>
            <a:off x="4111575" y="1275160"/>
            <a:ext cx="4680000" cy="3449242"/>
          </a:xfrm>
          <a:prstGeom prst="rect">
            <a:avLst/>
          </a:prstGeom>
        </p:spPr>
        <p:txBody>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Text Placeholder 8"/>
          <p:cNvSpPr>
            <a:spLocks noGrp="1"/>
          </p:cNvSpPr>
          <p:nvPr>
            <p:ph type="body" sz="quarter" idx="13"/>
          </p:nvPr>
        </p:nvSpPr>
        <p:spPr>
          <a:xfrm>
            <a:off x="352425" y="552517"/>
            <a:ext cx="8439150" cy="567941"/>
          </a:xfrm>
          <a:prstGeom prst="rect">
            <a:avLst/>
          </a:prstGeom>
        </p:spPr>
        <p:txBody>
          <a:bodyPr/>
          <a:lstStyle>
            <a:lvl1pPr marL="0" indent="0">
              <a:buNone/>
              <a:defRPr sz="1500" b="0">
                <a:solidFill>
                  <a:srgbClr val="575757"/>
                </a:solidFill>
              </a:defRPr>
            </a:lvl1pPr>
          </a:lstStyle>
          <a:p>
            <a:pPr lvl="0"/>
            <a:r>
              <a:rPr lang="en-US" noProof="0"/>
              <a:t>Edit Master text styles</a:t>
            </a:r>
          </a:p>
        </p:txBody>
      </p:sp>
      <p:sp>
        <p:nvSpPr>
          <p:cNvPr id="11" name="Title Placeholder 1"/>
          <p:cNvSpPr>
            <a:spLocks noGrp="1"/>
          </p:cNvSpPr>
          <p:nvPr>
            <p:ph type="title"/>
          </p:nvPr>
        </p:nvSpPr>
        <p:spPr>
          <a:xfrm>
            <a:off x="352425" y="301940"/>
            <a:ext cx="8439150" cy="250577"/>
          </a:xfrm>
          <a:prstGeom prst="rect">
            <a:avLst/>
          </a:prstGeom>
        </p:spPr>
        <p:txBody>
          <a:bodyPr tIns="0" rIns="0"/>
          <a:lstStyle>
            <a:lvl1pPr>
              <a:defRPr sz="1500"/>
            </a:lvl1pPr>
          </a:lstStyle>
          <a:p>
            <a:r>
              <a:rPr lang="en-US" noProof="0"/>
              <a:t>Click to edit Master title style</a:t>
            </a:r>
          </a:p>
        </p:txBody>
      </p:sp>
    </p:spTree>
    <p:extLst>
      <p:ext uri="{BB962C8B-B14F-4D97-AF65-F5344CB8AC3E}">
        <p14:creationId xmlns:p14="http://schemas.microsoft.com/office/powerpoint/2010/main" val="225463624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1_2 columns - large">
    <p:spTree>
      <p:nvGrpSpPr>
        <p:cNvPr id="1" name=""/>
        <p:cNvGrpSpPr/>
        <p:nvPr/>
      </p:nvGrpSpPr>
      <p:grpSpPr>
        <a:xfrm>
          <a:off x="0" y="0"/>
          <a:ext cx="0" cy="0"/>
          <a:chOff x="0" y="0"/>
          <a:chExt cx="0" cy="0"/>
        </a:xfrm>
      </p:grpSpPr>
      <p:sp>
        <p:nvSpPr>
          <p:cNvPr id="11" name="Content Placeholder 3"/>
          <p:cNvSpPr>
            <a:spLocks noGrp="1"/>
          </p:cNvSpPr>
          <p:nvPr>
            <p:ph sz="quarter" idx="10"/>
          </p:nvPr>
        </p:nvSpPr>
        <p:spPr>
          <a:xfrm>
            <a:off x="352425" y="1248966"/>
            <a:ext cx="3996000" cy="3475434"/>
          </a:xfrm>
          <a:prstGeom prst="rect">
            <a:avLst/>
          </a:prstGeom>
        </p:spPr>
        <p:txBody>
          <a:bodyPr/>
          <a:lstStyle>
            <a:lvl1pPr>
              <a:tabLst>
                <a:tab pos="5029074" algn="r"/>
              </a:tabLst>
              <a:defRPr sz="1200"/>
            </a:lvl1pPr>
            <a:lvl2pPr>
              <a:tabLst>
                <a:tab pos="5029074" algn="r"/>
              </a:tabLst>
              <a:defRPr sz="1200"/>
            </a:lvl2pPr>
            <a:lvl3pPr>
              <a:tabLst>
                <a:tab pos="5029074" algn="r"/>
              </a:tabLst>
              <a:defRPr sz="1200"/>
            </a:lvl3pPr>
            <a:lvl4pPr>
              <a:tabLst>
                <a:tab pos="5029074" algn="r"/>
              </a:tabLst>
              <a:defRPr sz="1200"/>
            </a:lvl4pPr>
            <a:lvl5pPr>
              <a:tabLst>
                <a:tab pos="5029074" algn="r"/>
              </a:tabLst>
              <a:defRPr sz="750" baseline="0"/>
            </a:lvl5pPr>
            <a:lvl6pPr>
              <a:defRPr sz="1600"/>
            </a:lvl6pPr>
            <a:lvl7pPr>
              <a:defRPr sz="1600"/>
            </a:lvl7pPr>
            <a:lvl8pPr>
              <a:defRPr sz="1600"/>
            </a:lvl8pPr>
            <a:lvl9pPr>
              <a:defRPr sz="16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Content Placeholder 3"/>
          <p:cNvSpPr>
            <a:spLocks noGrp="1"/>
          </p:cNvSpPr>
          <p:nvPr>
            <p:ph sz="quarter" idx="20"/>
          </p:nvPr>
        </p:nvSpPr>
        <p:spPr>
          <a:xfrm>
            <a:off x="4795575" y="1248966"/>
            <a:ext cx="3996000" cy="3475434"/>
          </a:xfrm>
          <a:prstGeom prst="rect">
            <a:avLst/>
          </a:prstGeom>
        </p:spPr>
        <p:txBody>
          <a:bodyPr/>
          <a:lstStyle>
            <a:lvl1pPr>
              <a:tabLst>
                <a:tab pos="5029074" algn="r"/>
              </a:tabLst>
              <a:defRPr sz="1200"/>
            </a:lvl1pPr>
            <a:lvl2pPr>
              <a:tabLst>
                <a:tab pos="5029074" algn="r"/>
              </a:tabLst>
              <a:defRPr sz="1200"/>
            </a:lvl2pPr>
            <a:lvl3pPr>
              <a:tabLst>
                <a:tab pos="5029074" algn="r"/>
              </a:tabLst>
              <a:defRPr sz="1200"/>
            </a:lvl3pPr>
            <a:lvl4pPr>
              <a:tabLst>
                <a:tab pos="5029074" algn="r"/>
              </a:tabLst>
              <a:defRPr sz="1200"/>
            </a:lvl4pPr>
            <a:lvl5pPr>
              <a:tabLst>
                <a:tab pos="5029074" algn="r"/>
              </a:tabLst>
              <a:defRPr sz="750" baseline="0"/>
            </a:lvl5pPr>
            <a:lvl6pPr>
              <a:defRPr sz="1600"/>
            </a:lvl6pPr>
            <a:lvl7pPr>
              <a:defRPr sz="1600"/>
            </a:lvl7pPr>
            <a:lvl8pPr>
              <a:defRPr sz="1600"/>
            </a:lvl8pPr>
            <a:lvl9pPr>
              <a:defRPr sz="16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p:cNvSpPr>
            <a:spLocks noGrp="1"/>
          </p:cNvSpPr>
          <p:nvPr>
            <p:ph type="body" sz="quarter" idx="13"/>
          </p:nvPr>
        </p:nvSpPr>
        <p:spPr>
          <a:xfrm>
            <a:off x="352425" y="552517"/>
            <a:ext cx="8439150" cy="567941"/>
          </a:xfrm>
          <a:prstGeom prst="rect">
            <a:avLst/>
          </a:prstGeom>
        </p:spPr>
        <p:txBody>
          <a:bodyPr/>
          <a:lstStyle>
            <a:lvl1pPr marL="0" indent="0">
              <a:buNone/>
              <a:defRPr sz="1500" b="0">
                <a:solidFill>
                  <a:srgbClr val="575757"/>
                </a:solidFill>
              </a:defRPr>
            </a:lvl1pPr>
          </a:lstStyle>
          <a:p>
            <a:pPr lvl="0"/>
            <a:r>
              <a:rPr lang="en-US" noProof="0"/>
              <a:t>Edit Master text styles</a:t>
            </a:r>
          </a:p>
        </p:txBody>
      </p:sp>
      <p:sp>
        <p:nvSpPr>
          <p:cNvPr id="9" name="Title Placeholder 1"/>
          <p:cNvSpPr>
            <a:spLocks noGrp="1"/>
          </p:cNvSpPr>
          <p:nvPr>
            <p:ph type="title"/>
          </p:nvPr>
        </p:nvSpPr>
        <p:spPr>
          <a:xfrm>
            <a:off x="352425" y="301940"/>
            <a:ext cx="8439150" cy="250577"/>
          </a:xfrm>
          <a:prstGeom prst="rect">
            <a:avLst/>
          </a:prstGeom>
        </p:spPr>
        <p:txBody>
          <a:bodyPr tIns="0" rIns="0"/>
          <a:lstStyle>
            <a:lvl1pPr>
              <a:defRPr sz="1500"/>
            </a:lvl1pPr>
          </a:lstStyle>
          <a:p>
            <a:r>
              <a:rPr lang="en-US" noProof="0"/>
              <a:t>Click to edit Master title style</a:t>
            </a:r>
          </a:p>
        </p:txBody>
      </p:sp>
    </p:spTree>
    <p:extLst>
      <p:ext uri="{BB962C8B-B14F-4D97-AF65-F5344CB8AC3E}">
        <p14:creationId xmlns:p14="http://schemas.microsoft.com/office/powerpoint/2010/main" val="2261958863"/>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1_Text and chart">
    <p:spTree>
      <p:nvGrpSpPr>
        <p:cNvPr id="1" name=""/>
        <p:cNvGrpSpPr/>
        <p:nvPr/>
      </p:nvGrpSpPr>
      <p:grpSpPr>
        <a:xfrm>
          <a:off x="0" y="0"/>
          <a:ext cx="0" cy="0"/>
          <a:chOff x="0" y="0"/>
          <a:chExt cx="0" cy="0"/>
        </a:xfrm>
      </p:grpSpPr>
      <p:sp>
        <p:nvSpPr>
          <p:cNvPr id="10" name="Content Placeholder 3"/>
          <p:cNvSpPr>
            <a:spLocks noGrp="1"/>
          </p:cNvSpPr>
          <p:nvPr>
            <p:ph sz="quarter" idx="10"/>
          </p:nvPr>
        </p:nvSpPr>
        <p:spPr>
          <a:xfrm>
            <a:off x="352425" y="1248966"/>
            <a:ext cx="4110300" cy="3238127"/>
          </a:xfrm>
          <a:prstGeom prst="rect">
            <a:avLst/>
          </a:prstGeom>
        </p:spPr>
        <p:txBody>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 name="Chart Placeholder 2"/>
          <p:cNvSpPr>
            <a:spLocks noGrp="1"/>
          </p:cNvSpPr>
          <p:nvPr>
            <p:ph type="chart" sz="quarter" idx="21"/>
          </p:nvPr>
        </p:nvSpPr>
        <p:spPr>
          <a:xfrm>
            <a:off x="4679688" y="1593760"/>
            <a:ext cx="4111887" cy="2893333"/>
          </a:xfrm>
        </p:spPr>
        <p:txBody>
          <a:bodyPr/>
          <a:lstStyle/>
          <a:p>
            <a:pPr lvl="0"/>
            <a:r>
              <a:rPr lang="en-US" noProof="0"/>
              <a:t>Click icon to add chart</a:t>
            </a:r>
          </a:p>
        </p:txBody>
      </p:sp>
      <p:sp>
        <p:nvSpPr>
          <p:cNvPr id="6" name="Text Placeholder 5"/>
          <p:cNvSpPr>
            <a:spLocks noGrp="1"/>
          </p:cNvSpPr>
          <p:nvPr>
            <p:ph type="body" sz="quarter" idx="22"/>
          </p:nvPr>
        </p:nvSpPr>
        <p:spPr>
          <a:xfrm>
            <a:off x="4679688" y="1241823"/>
            <a:ext cx="4111887" cy="315515"/>
          </a:xfrm>
        </p:spPr>
        <p:txBody>
          <a:bodyPr/>
          <a:lstStyle/>
          <a:p>
            <a:pPr lvl="0"/>
            <a:r>
              <a:rPr lang="en-US" noProof="0"/>
              <a:t>Click to edit Master text styles</a:t>
            </a:r>
          </a:p>
        </p:txBody>
      </p:sp>
      <p:sp>
        <p:nvSpPr>
          <p:cNvPr id="12" name="Text Placeholder 8"/>
          <p:cNvSpPr>
            <a:spLocks noGrp="1"/>
          </p:cNvSpPr>
          <p:nvPr>
            <p:ph type="body" sz="quarter" idx="13"/>
          </p:nvPr>
        </p:nvSpPr>
        <p:spPr>
          <a:xfrm>
            <a:off x="352425" y="552517"/>
            <a:ext cx="8439150" cy="567941"/>
          </a:xfrm>
          <a:prstGeom prst="rect">
            <a:avLst/>
          </a:prstGeom>
        </p:spPr>
        <p:txBody>
          <a:bodyPr/>
          <a:lstStyle>
            <a:lvl1pPr marL="0" indent="0">
              <a:buNone/>
              <a:defRPr sz="1500" b="0">
                <a:solidFill>
                  <a:srgbClr val="575757"/>
                </a:solidFill>
              </a:defRPr>
            </a:lvl1pPr>
          </a:lstStyle>
          <a:p>
            <a:pPr lvl="0"/>
            <a:r>
              <a:rPr lang="en-US" noProof="0"/>
              <a:t>Edit Master text styles</a:t>
            </a:r>
          </a:p>
        </p:txBody>
      </p:sp>
      <p:sp>
        <p:nvSpPr>
          <p:cNvPr id="14" name="Title Placeholder 1"/>
          <p:cNvSpPr>
            <a:spLocks noGrp="1"/>
          </p:cNvSpPr>
          <p:nvPr>
            <p:ph type="title"/>
          </p:nvPr>
        </p:nvSpPr>
        <p:spPr>
          <a:xfrm>
            <a:off x="352425" y="301940"/>
            <a:ext cx="8439150" cy="250577"/>
          </a:xfrm>
          <a:prstGeom prst="rect">
            <a:avLst/>
          </a:prstGeom>
        </p:spPr>
        <p:txBody>
          <a:bodyPr tIns="0" rIns="0"/>
          <a:lstStyle>
            <a:lvl1pPr>
              <a:defRPr sz="1500"/>
            </a:lvl1pPr>
          </a:lstStyle>
          <a:p>
            <a:r>
              <a:rPr lang="en-US" noProof="0"/>
              <a:t>Click to edit Master title style</a:t>
            </a:r>
          </a:p>
        </p:txBody>
      </p:sp>
    </p:spTree>
    <p:extLst>
      <p:ext uri="{BB962C8B-B14F-4D97-AF65-F5344CB8AC3E}">
        <p14:creationId xmlns:p14="http://schemas.microsoft.com/office/powerpoint/2010/main" val="3608548870"/>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1_2 chart">
    <p:spTree>
      <p:nvGrpSpPr>
        <p:cNvPr id="1" name=""/>
        <p:cNvGrpSpPr/>
        <p:nvPr/>
      </p:nvGrpSpPr>
      <p:grpSpPr>
        <a:xfrm>
          <a:off x="0" y="0"/>
          <a:ext cx="0" cy="0"/>
          <a:chOff x="0" y="0"/>
          <a:chExt cx="0" cy="0"/>
        </a:xfrm>
      </p:grpSpPr>
      <p:sp>
        <p:nvSpPr>
          <p:cNvPr id="3" name="Chart Placeholder 2"/>
          <p:cNvSpPr>
            <a:spLocks noGrp="1"/>
          </p:cNvSpPr>
          <p:nvPr>
            <p:ph type="chart" sz="quarter" idx="21"/>
          </p:nvPr>
        </p:nvSpPr>
        <p:spPr>
          <a:xfrm>
            <a:off x="4679688" y="1593760"/>
            <a:ext cx="4111887" cy="2893333"/>
          </a:xfrm>
        </p:spPr>
        <p:txBody>
          <a:bodyPr/>
          <a:lstStyle/>
          <a:p>
            <a:pPr lvl="0"/>
            <a:r>
              <a:rPr lang="en-US" noProof="0"/>
              <a:t>Click icon to add chart</a:t>
            </a:r>
          </a:p>
        </p:txBody>
      </p:sp>
      <p:sp>
        <p:nvSpPr>
          <p:cNvPr id="6" name="Text Placeholder 5"/>
          <p:cNvSpPr>
            <a:spLocks noGrp="1"/>
          </p:cNvSpPr>
          <p:nvPr>
            <p:ph type="body" sz="quarter" idx="22"/>
          </p:nvPr>
        </p:nvSpPr>
        <p:spPr>
          <a:xfrm>
            <a:off x="4679689" y="1240522"/>
            <a:ext cx="4111887" cy="315515"/>
          </a:xfrm>
        </p:spPr>
        <p:txBody>
          <a:bodyPr/>
          <a:lstStyle/>
          <a:p>
            <a:pPr lvl="0"/>
            <a:r>
              <a:rPr lang="en-US" noProof="0"/>
              <a:t>Click to edit Master text styles</a:t>
            </a:r>
          </a:p>
        </p:txBody>
      </p:sp>
      <p:sp>
        <p:nvSpPr>
          <p:cNvPr id="9" name="Chart Placeholder 2"/>
          <p:cNvSpPr>
            <a:spLocks noGrp="1"/>
          </p:cNvSpPr>
          <p:nvPr>
            <p:ph type="chart" sz="quarter" idx="24"/>
          </p:nvPr>
        </p:nvSpPr>
        <p:spPr>
          <a:xfrm>
            <a:off x="352425" y="1593760"/>
            <a:ext cx="4111888" cy="2893333"/>
          </a:xfrm>
        </p:spPr>
        <p:txBody>
          <a:bodyPr/>
          <a:lstStyle/>
          <a:p>
            <a:pPr lvl="0"/>
            <a:r>
              <a:rPr lang="en-US" noProof="0"/>
              <a:t>Click icon to add chart</a:t>
            </a:r>
          </a:p>
        </p:txBody>
      </p:sp>
      <p:sp>
        <p:nvSpPr>
          <p:cNvPr id="12" name="Text Placeholder 5"/>
          <p:cNvSpPr>
            <a:spLocks noGrp="1"/>
          </p:cNvSpPr>
          <p:nvPr>
            <p:ph type="body" sz="quarter" idx="25"/>
          </p:nvPr>
        </p:nvSpPr>
        <p:spPr>
          <a:xfrm>
            <a:off x="352424" y="1248967"/>
            <a:ext cx="4111888" cy="307070"/>
          </a:xfrm>
        </p:spPr>
        <p:txBody>
          <a:bodyPr/>
          <a:lstStyle/>
          <a:p>
            <a:pPr lvl="0"/>
            <a:r>
              <a:rPr lang="en-US" noProof="0"/>
              <a:t>Click to edit Master text styles</a:t>
            </a:r>
          </a:p>
        </p:txBody>
      </p:sp>
      <p:sp>
        <p:nvSpPr>
          <p:cNvPr id="16" name="Text Placeholder 8"/>
          <p:cNvSpPr>
            <a:spLocks noGrp="1"/>
          </p:cNvSpPr>
          <p:nvPr>
            <p:ph type="body" sz="quarter" idx="13"/>
          </p:nvPr>
        </p:nvSpPr>
        <p:spPr>
          <a:xfrm>
            <a:off x="352425" y="552517"/>
            <a:ext cx="8439150" cy="567941"/>
          </a:xfrm>
          <a:prstGeom prst="rect">
            <a:avLst/>
          </a:prstGeom>
        </p:spPr>
        <p:txBody>
          <a:bodyPr/>
          <a:lstStyle>
            <a:lvl1pPr marL="0" indent="0">
              <a:buNone/>
              <a:defRPr sz="1500" b="0">
                <a:solidFill>
                  <a:srgbClr val="575757"/>
                </a:solidFill>
              </a:defRPr>
            </a:lvl1pPr>
          </a:lstStyle>
          <a:p>
            <a:pPr lvl="0"/>
            <a:r>
              <a:rPr lang="en-US" noProof="0"/>
              <a:t>Edit Master text styles</a:t>
            </a:r>
          </a:p>
        </p:txBody>
      </p:sp>
      <p:sp>
        <p:nvSpPr>
          <p:cNvPr id="17" name="Title Placeholder 1"/>
          <p:cNvSpPr>
            <a:spLocks noGrp="1"/>
          </p:cNvSpPr>
          <p:nvPr>
            <p:ph type="title"/>
          </p:nvPr>
        </p:nvSpPr>
        <p:spPr>
          <a:xfrm>
            <a:off x="352425" y="301940"/>
            <a:ext cx="8439150" cy="250577"/>
          </a:xfrm>
          <a:prstGeom prst="rect">
            <a:avLst/>
          </a:prstGeom>
        </p:spPr>
        <p:txBody>
          <a:bodyPr tIns="0" rIns="0"/>
          <a:lstStyle>
            <a:lvl1pPr>
              <a:defRPr sz="1500"/>
            </a:lvl1pPr>
          </a:lstStyle>
          <a:p>
            <a:r>
              <a:rPr lang="en-US" noProof="0"/>
              <a:t>Click to edit Master title style</a:t>
            </a:r>
          </a:p>
        </p:txBody>
      </p:sp>
    </p:spTree>
    <p:extLst>
      <p:ext uri="{BB962C8B-B14F-4D97-AF65-F5344CB8AC3E}">
        <p14:creationId xmlns:p14="http://schemas.microsoft.com/office/powerpoint/2010/main" val="126625032"/>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1_2 content with quote ">
    <p:spTree>
      <p:nvGrpSpPr>
        <p:cNvPr id="1" name=""/>
        <p:cNvGrpSpPr/>
        <p:nvPr/>
      </p:nvGrpSpPr>
      <p:grpSpPr>
        <a:xfrm>
          <a:off x="0" y="0"/>
          <a:ext cx="0" cy="0"/>
          <a:chOff x="0" y="0"/>
          <a:chExt cx="0" cy="0"/>
        </a:xfrm>
      </p:grpSpPr>
      <p:sp>
        <p:nvSpPr>
          <p:cNvPr id="6" name="Content Placeholder 3"/>
          <p:cNvSpPr>
            <a:spLocks noGrp="1"/>
          </p:cNvSpPr>
          <p:nvPr>
            <p:ph sz="quarter" idx="10"/>
          </p:nvPr>
        </p:nvSpPr>
        <p:spPr>
          <a:xfrm>
            <a:off x="5591338" y="1219575"/>
            <a:ext cx="3200237" cy="3504826"/>
          </a:xfrm>
          <a:prstGeom prst="rect">
            <a:avLst/>
          </a:prstGeom>
        </p:spPr>
        <p:txBody>
          <a:bodyPr/>
          <a:lstStyle>
            <a:lvl1pPr>
              <a:tabLst>
                <a:tab pos="5029074" algn="r"/>
              </a:tabLst>
              <a:defRPr sz="1800">
                <a:solidFill>
                  <a:schemeClr val="accent3"/>
                </a:solidFill>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p:txBody>
      </p:sp>
      <p:sp>
        <p:nvSpPr>
          <p:cNvPr id="8" name="Content Placeholder 3"/>
          <p:cNvSpPr>
            <a:spLocks noGrp="1"/>
          </p:cNvSpPr>
          <p:nvPr>
            <p:ph sz="quarter" idx="16"/>
          </p:nvPr>
        </p:nvSpPr>
        <p:spPr>
          <a:xfrm>
            <a:off x="352425" y="1248966"/>
            <a:ext cx="4995650" cy="3475435"/>
          </a:xfrm>
          <a:prstGeom prst="rect">
            <a:avLst/>
          </a:prstGeom>
        </p:spPr>
        <p:txBody>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Text Placeholder 8"/>
          <p:cNvSpPr>
            <a:spLocks noGrp="1"/>
          </p:cNvSpPr>
          <p:nvPr>
            <p:ph type="body" sz="quarter" idx="13"/>
          </p:nvPr>
        </p:nvSpPr>
        <p:spPr>
          <a:xfrm>
            <a:off x="352425" y="552517"/>
            <a:ext cx="8439150" cy="567941"/>
          </a:xfrm>
          <a:prstGeom prst="rect">
            <a:avLst/>
          </a:prstGeom>
        </p:spPr>
        <p:txBody>
          <a:bodyPr/>
          <a:lstStyle>
            <a:lvl1pPr marL="0" indent="0">
              <a:buNone/>
              <a:defRPr sz="1500" b="0">
                <a:solidFill>
                  <a:srgbClr val="575757"/>
                </a:solidFill>
              </a:defRPr>
            </a:lvl1pPr>
          </a:lstStyle>
          <a:p>
            <a:pPr lvl="0"/>
            <a:r>
              <a:rPr lang="en-US" noProof="0"/>
              <a:t>Edit Master text styles</a:t>
            </a:r>
          </a:p>
        </p:txBody>
      </p:sp>
      <p:sp>
        <p:nvSpPr>
          <p:cNvPr id="11" name="Title Placeholder 1"/>
          <p:cNvSpPr>
            <a:spLocks noGrp="1"/>
          </p:cNvSpPr>
          <p:nvPr>
            <p:ph type="title"/>
          </p:nvPr>
        </p:nvSpPr>
        <p:spPr>
          <a:xfrm>
            <a:off x="352425" y="301940"/>
            <a:ext cx="8439150" cy="250577"/>
          </a:xfrm>
          <a:prstGeom prst="rect">
            <a:avLst/>
          </a:prstGeom>
        </p:spPr>
        <p:txBody>
          <a:bodyPr tIns="0" rIns="0"/>
          <a:lstStyle>
            <a:lvl1pPr>
              <a:defRPr sz="1500"/>
            </a:lvl1pPr>
          </a:lstStyle>
          <a:p>
            <a:r>
              <a:rPr lang="en-US" noProof="0"/>
              <a:t>Click to edit Master title style</a:t>
            </a:r>
          </a:p>
        </p:txBody>
      </p:sp>
    </p:spTree>
    <p:extLst>
      <p:ext uri="{BB962C8B-B14F-4D97-AF65-F5344CB8AC3E}">
        <p14:creationId xmlns:p14="http://schemas.microsoft.com/office/powerpoint/2010/main" val="956790783"/>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1_Team profile">
    <p:spTree>
      <p:nvGrpSpPr>
        <p:cNvPr id="1" name=""/>
        <p:cNvGrpSpPr/>
        <p:nvPr/>
      </p:nvGrpSpPr>
      <p:grpSpPr>
        <a:xfrm>
          <a:off x="0" y="0"/>
          <a:ext cx="0" cy="0"/>
          <a:chOff x="0" y="0"/>
          <a:chExt cx="0" cy="0"/>
        </a:xfrm>
      </p:grpSpPr>
      <p:sp>
        <p:nvSpPr>
          <p:cNvPr id="4" name="Picture Placeholder 6"/>
          <p:cNvSpPr>
            <a:spLocks noGrp="1"/>
          </p:cNvSpPr>
          <p:nvPr>
            <p:ph type="pic" sz="quarter" idx="13"/>
          </p:nvPr>
        </p:nvSpPr>
        <p:spPr>
          <a:xfrm>
            <a:off x="366557" y="1275160"/>
            <a:ext cx="1998000" cy="945000"/>
          </a:xfrm>
        </p:spPr>
        <p:txBody>
          <a:bodyPr/>
          <a:lstStyle/>
          <a:p>
            <a:pPr lvl="0"/>
            <a:r>
              <a:rPr lang="en-US" noProof="0"/>
              <a:t>Click icon to add picture</a:t>
            </a:r>
          </a:p>
        </p:txBody>
      </p:sp>
      <p:sp>
        <p:nvSpPr>
          <p:cNvPr id="5" name="Picture Placeholder 6"/>
          <p:cNvSpPr>
            <a:spLocks noGrp="1"/>
          </p:cNvSpPr>
          <p:nvPr>
            <p:ph type="pic" sz="quarter" idx="14"/>
          </p:nvPr>
        </p:nvSpPr>
        <p:spPr>
          <a:xfrm>
            <a:off x="2505780" y="1275159"/>
            <a:ext cx="1998000" cy="945000"/>
          </a:xfrm>
        </p:spPr>
        <p:txBody>
          <a:bodyPr/>
          <a:lstStyle/>
          <a:p>
            <a:pPr lvl="0"/>
            <a:r>
              <a:rPr lang="en-US" noProof="0"/>
              <a:t>Click icon to add picture</a:t>
            </a:r>
          </a:p>
        </p:txBody>
      </p:sp>
      <p:sp>
        <p:nvSpPr>
          <p:cNvPr id="6" name="Picture Placeholder 6"/>
          <p:cNvSpPr>
            <a:spLocks noGrp="1"/>
          </p:cNvSpPr>
          <p:nvPr>
            <p:ph type="pic" sz="quarter" idx="15"/>
          </p:nvPr>
        </p:nvSpPr>
        <p:spPr>
          <a:xfrm>
            <a:off x="4645004" y="1275159"/>
            <a:ext cx="1998000" cy="945000"/>
          </a:xfrm>
        </p:spPr>
        <p:txBody>
          <a:bodyPr/>
          <a:lstStyle/>
          <a:p>
            <a:pPr lvl="0"/>
            <a:r>
              <a:rPr lang="en-US" noProof="0"/>
              <a:t>Click icon to add picture</a:t>
            </a:r>
          </a:p>
        </p:txBody>
      </p:sp>
      <p:sp>
        <p:nvSpPr>
          <p:cNvPr id="7" name="Picture Placeholder 6"/>
          <p:cNvSpPr>
            <a:spLocks noGrp="1"/>
          </p:cNvSpPr>
          <p:nvPr>
            <p:ph type="pic" sz="quarter" idx="16"/>
          </p:nvPr>
        </p:nvSpPr>
        <p:spPr>
          <a:xfrm>
            <a:off x="6784227" y="1275159"/>
            <a:ext cx="1998000" cy="945000"/>
          </a:xfrm>
        </p:spPr>
        <p:txBody>
          <a:bodyPr/>
          <a:lstStyle/>
          <a:p>
            <a:pPr lvl="0"/>
            <a:r>
              <a:rPr lang="en-US" noProof="0"/>
              <a:t>Click icon to add picture</a:t>
            </a:r>
          </a:p>
        </p:txBody>
      </p:sp>
      <p:sp>
        <p:nvSpPr>
          <p:cNvPr id="9" name="Text Placeholder 8"/>
          <p:cNvSpPr>
            <a:spLocks noGrp="1"/>
          </p:cNvSpPr>
          <p:nvPr>
            <p:ph type="body" sz="quarter" idx="17"/>
          </p:nvPr>
        </p:nvSpPr>
        <p:spPr>
          <a:xfrm>
            <a:off x="361772" y="2307430"/>
            <a:ext cx="1980000" cy="2416971"/>
          </a:xfrm>
        </p:spPr>
        <p:txBody>
          <a:bodyPr/>
          <a:lstStyle>
            <a:lvl1pPr marL="0" indent="0">
              <a:defRPr b="1">
                <a:solidFill>
                  <a:schemeClr val="tx1"/>
                </a:solidFill>
              </a:defRPr>
            </a:lvl1pPr>
            <a:lvl2pPr marL="95250" indent="-95250" algn="l">
              <a:spcAft>
                <a:spcPts val="0"/>
              </a:spcAft>
              <a:buClrTx/>
              <a:buSzPct val="100000"/>
              <a:buFont typeface="Arial" panose="020B0604020202020204" pitchFamily="34" charset="0"/>
              <a:buChar char="•"/>
              <a:defRPr>
                <a:solidFill>
                  <a:schemeClr val="tx1"/>
                </a:solidFill>
              </a:defRPr>
            </a:lvl2pPr>
            <a:lvl3pPr marL="209550" indent="-95250" algn="l">
              <a:spcAft>
                <a:spcPts val="0"/>
              </a:spcAft>
              <a:buClrTx/>
              <a:buSzPct val="100000"/>
              <a:buFont typeface="Arial" panose="020B0604020202020204" pitchFamily="34" charset="0"/>
              <a:buChar char="−"/>
              <a:defRPr>
                <a:solidFill>
                  <a:schemeClr val="tx1"/>
                </a:solidFill>
              </a:defRPr>
            </a:lvl3pPr>
            <a:lvl4pPr marL="323850" indent="-95250" algn="l">
              <a:spcAft>
                <a:spcPts val="0"/>
              </a:spcAft>
              <a:buClrTx/>
              <a:buSzPct val="100000"/>
              <a:buFont typeface="Arial" panose="020B0604020202020204" pitchFamily="34" charset="0"/>
              <a:buChar char="◦"/>
              <a:defRPr>
                <a:solidFill>
                  <a:schemeClr val="tx1"/>
                </a:solidFill>
              </a:defRPr>
            </a:lvl4pPr>
            <a:lvl5pPr marL="438150" indent="-95250" algn="l">
              <a:spcAft>
                <a:spcPts val="0"/>
              </a:spcAft>
              <a:buClrTx/>
              <a:buSzPct val="100000"/>
              <a:buFont typeface="Arial" panose="020B0604020202020204" pitchFamily="34" charset="0"/>
              <a:buChar char="−"/>
              <a:defRPr baseline="0">
                <a:solidFill>
                  <a:schemeClr val="tx1"/>
                </a:solidFill>
              </a:defRPr>
            </a:lvl5pPr>
            <a:lvl6pPr marL="356391" indent="-176396">
              <a:spcAft>
                <a:spcPts val="0"/>
              </a:spcAft>
              <a:buFont typeface="Verdana" panose="020B0604030504040204" pitchFamily="34" charset="0"/>
              <a:buChar char="−"/>
              <a:defRPr/>
            </a:lvl6pPr>
            <a:lvl7pPr marL="356391" indent="-176396">
              <a:spcAft>
                <a:spcPts val="0"/>
              </a:spcAft>
              <a:defRPr/>
            </a:lvl7pPr>
            <a:lvl8pPr marL="356391" indent="-176396">
              <a:spcAft>
                <a:spcPts val="0"/>
              </a:spcAft>
              <a:defRPr/>
            </a:lvl8pPr>
            <a:lvl9pPr marL="356391" indent="-176396">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Text Placeholder 8"/>
          <p:cNvSpPr>
            <a:spLocks noGrp="1"/>
          </p:cNvSpPr>
          <p:nvPr>
            <p:ph type="body" sz="quarter" idx="18"/>
          </p:nvPr>
        </p:nvSpPr>
        <p:spPr>
          <a:xfrm>
            <a:off x="4655408" y="2309807"/>
            <a:ext cx="1980000" cy="2416971"/>
          </a:xfrm>
        </p:spPr>
        <p:txBody>
          <a:bodyPr/>
          <a:lstStyle>
            <a:lvl1pPr marL="0" indent="0">
              <a:defRPr b="1">
                <a:solidFill>
                  <a:schemeClr val="tx1"/>
                </a:solidFill>
              </a:defRPr>
            </a:lvl1pPr>
            <a:lvl2pPr marL="95250" indent="-95250" algn="l">
              <a:spcAft>
                <a:spcPts val="0"/>
              </a:spcAft>
              <a:buClrTx/>
              <a:buSzPct val="100000"/>
              <a:buFont typeface="Arial" panose="020B0604020202020204" pitchFamily="34" charset="0"/>
              <a:buChar char="•"/>
              <a:defRPr>
                <a:solidFill>
                  <a:schemeClr val="tx1"/>
                </a:solidFill>
              </a:defRPr>
            </a:lvl2pPr>
            <a:lvl3pPr marL="209550" indent="-95250" algn="l">
              <a:spcAft>
                <a:spcPts val="0"/>
              </a:spcAft>
              <a:buClrTx/>
              <a:buSzPct val="100000"/>
              <a:buFont typeface="Arial" panose="020B0604020202020204" pitchFamily="34" charset="0"/>
              <a:buChar char="−"/>
              <a:defRPr>
                <a:solidFill>
                  <a:schemeClr val="tx1"/>
                </a:solidFill>
              </a:defRPr>
            </a:lvl3pPr>
            <a:lvl4pPr marL="323850" indent="-95250" algn="l">
              <a:spcAft>
                <a:spcPts val="0"/>
              </a:spcAft>
              <a:buClrTx/>
              <a:buSzPct val="100000"/>
              <a:buFont typeface="Arial" panose="020B0604020202020204" pitchFamily="34" charset="0"/>
              <a:buChar char="◦"/>
              <a:defRPr>
                <a:solidFill>
                  <a:schemeClr val="tx1"/>
                </a:solidFill>
              </a:defRPr>
            </a:lvl4pPr>
            <a:lvl5pPr marL="438150" indent="-95250" algn="l">
              <a:spcAft>
                <a:spcPts val="0"/>
              </a:spcAft>
              <a:buClrTx/>
              <a:buSzPct val="100000"/>
              <a:buFont typeface="Arial" panose="020B0604020202020204" pitchFamily="34" charset="0"/>
              <a:buChar char="−"/>
              <a:defRPr baseline="0">
                <a:solidFill>
                  <a:schemeClr val="tx1"/>
                </a:solidFill>
              </a:defRPr>
            </a:lvl5pPr>
            <a:lvl6pPr marL="356391" indent="-176396">
              <a:spcAft>
                <a:spcPts val="0"/>
              </a:spcAft>
              <a:buFont typeface="Verdana" panose="020B0604030504040204" pitchFamily="34" charset="0"/>
              <a:buChar char="−"/>
              <a:defRPr/>
            </a:lvl6pPr>
            <a:lvl7pPr marL="356391" indent="-176396">
              <a:spcAft>
                <a:spcPts val="0"/>
              </a:spcAft>
              <a:defRPr/>
            </a:lvl7pPr>
            <a:lvl8pPr marL="356391" indent="-176396">
              <a:spcAft>
                <a:spcPts val="0"/>
              </a:spcAft>
              <a:defRPr/>
            </a:lvl8pPr>
            <a:lvl9pPr marL="356391" indent="-176396">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8"/>
          <p:cNvSpPr>
            <a:spLocks noGrp="1"/>
          </p:cNvSpPr>
          <p:nvPr>
            <p:ph type="body" sz="quarter" idx="19"/>
          </p:nvPr>
        </p:nvSpPr>
        <p:spPr>
          <a:xfrm>
            <a:off x="2508590" y="2307430"/>
            <a:ext cx="1980000" cy="2416971"/>
          </a:xfrm>
        </p:spPr>
        <p:txBody>
          <a:bodyPr/>
          <a:lstStyle>
            <a:lvl1pPr marL="0" indent="0">
              <a:defRPr b="1">
                <a:solidFill>
                  <a:schemeClr val="tx1"/>
                </a:solidFill>
              </a:defRPr>
            </a:lvl1pPr>
            <a:lvl2pPr marL="95250" indent="-95250" algn="l">
              <a:spcAft>
                <a:spcPts val="0"/>
              </a:spcAft>
              <a:buClrTx/>
              <a:buSzPct val="100000"/>
              <a:buFont typeface="Arial" panose="020B0604020202020204" pitchFamily="34" charset="0"/>
              <a:buChar char="•"/>
              <a:defRPr>
                <a:solidFill>
                  <a:schemeClr val="tx1"/>
                </a:solidFill>
              </a:defRPr>
            </a:lvl2pPr>
            <a:lvl3pPr marL="209550" indent="-95250" algn="l">
              <a:spcAft>
                <a:spcPts val="0"/>
              </a:spcAft>
              <a:buClrTx/>
              <a:buSzPct val="100000"/>
              <a:buFont typeface="Arial" panose="020B0604020202020204" pitchFamily="34" charset="0"/>
              <a:buChar char="−"/>
              <a:defRPr>
                <a:solidFill>
                  <a:schemeClr val="tx1"/>
                </a:solidFill>
              </a:defRPr>
            </a:lvl3pPr>
            <a:lvl4pPr marL="323850" indent="-95250" algn="l">
              <a:spcAft>
                <a:spcPts val="0"/>
              </a:spcAft>
              <a:buClrTx/>
              <a:buSzPct val="100000"/>
              <a:buFont typeface="Arial" panose="020B0604020202020204" pitchFamily="34" charset="0"/>
              <a:buChar char="◦"/>
              <a:defRPr>
                <a:solidFill>
                  <a:schemeClr val="tx1"/>
                </a:solidFill>
              </a:defRPr>
            </a:lvl4pPr>
            <a:lvl5pPr marL="438150" indent="-95250" algn="l">
              <a:spcAft>
                <a:spcPts val="0"/>
              </a:spcAft>
              <a:buClrTx/>
              <a:buSzPct val="100000"/>
              <a:buFont typeface="Arial" panose="020B0604020202020204" pitchFamily="34" charset="0"/>
              <a:buChar char="−"/>
              <a:defRPr baseline="0">
                <a:solidFill>
                  <a:schemeClr val="tx1"/>
                </a:solidFill>
              </a:defRPr>
            </a:lvl5pPr>
            <a:lvl6pPr marL="356391" indent="-176396">
              <a:spcAft>
                <a:spcPts val="0"/>
              </a:spcAft>
              <a:buFont typeface="Verdana" panose="020B0604030504040204" pitchFamily="34" charset="0"/>
              <a:buChar char="−"/>
              <a:defRPr/>
            </a:lvl6pPr>
            <a:lvl7pPr marL="356391" indent="-176396">
              <a:spcAft>
                <a:spcPts val="0"/>
              </a:spcAft>
              <a:defRPr/>
            </a:lvl7pPr>
            <a:lvl8pPr marL="356391" indent="-176396">
              <a:spcAft>
                <a:spcPts val="0"/>
              </a:spcAft>
              <a:defRPr/>
            </a:lvl8pPr>
            <a:lvl9pPr marL="356391" indent="-176396">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Text Placeholder 8"/>
          <p:cNvSpPr>
            <a:spLocks noGrp="1"/>
          </p:cNvSpPr>
          <p:nvPr>
            <p:ph type="body" sz="quarter" idx="20"/>
          </p:nvPr>
        </p:nvSpPr>
        <p:spPr>
          <a:xfrm>
            <a:off x="6802227" y="2309807"/>
            <a:ext cx="1980000" cy="2416971"/>
          </a:xfrm>
        </p:spPr>
        <p:txBody>
          <a:bodyPr/>
          <a:lstStyle>
            <a:lvl1pPr marL="0" indent="0">
              <a:defRPr b="1">
                <a:solidFill>
                  <a:schemeClr val="tx1"/>
                </a:solidFill>
              </a:defRPr>
            </a:lvl1pPr>
            <a:lvl2pPr marL="95250" indent="-95250" algn="l">
              <a:spcAft>
                <a:spcPts val="0"/>
              </a:spcAft>
              <a:buClrTx/>
              <a:buSzPct val="100000"/>
              <a:buFont typeface="Arial" panose="020B0604020202020204" pitchFamily="34" charset="0"/>
              <a:buChar char="•"/>
              <a:defRPr>
                <a:solidFill>
                  <a:schemeClr val="tx1"/>
                </a:solidFill>
              </a:defRPr>
            </a:lvl2pPr>
            <a:lvl3pPr marL="209550" indent="-95250" algn="l">
              <a:spcAft>
                <a:spcPts val="0"/>
              </a:spcAft>
              <a:buClrTx/>
              <a:buSzPct val="100000"/>
              <a:buFont typeface="Arial" panose="020B0604020202020204" pitchFamily="34" charset="0"/>
              <a:buChar char="−"/>
              <a:defRPr>
                <a:solidFill>
                  <a:schemeClr val="tx1"/>
                </a:solidFill>
              </a:defRPr>
            </a:lvl3pPr>
            <a:lvl4pPr marL="323850" indent="-95250" algn="l">
              <a:spcAft>
                <a:spcPts val="0"/>
              </a:spcAft>
              <a:buClrTx/>
              <a:buSzPct val="100000"/>
              <a:buFont typeface="Arial" panose="020B0604020202020204" pitchFamily="34" charset="0"/>
              <a:buChar char="◦"/>
              <a:defRPr>
                <a:solidFill>
                  <a:schemeClr val="tx1"/>
                </a:solidFill>
              </a:defRPr>
            </a:lvl4pPr>
            <a:lvl5pPr marL="438150" indent="-95250" algn="l">
              <a:spcAft>
                <a:spcPts val="0"/>
              </a:spcAft>
              <a:buClrTx/>
              <a:buSzPct val="100000"/>
              <a:buFont typeface="Arial" panose="020B0604020202020204" pitchFamily="34" charset="0"/>
              <a:buChar char="−"/>
              <a:defRPr baseline="0">
                <a:solidFill>
                  <a:schemeClr val="tx1"/>
                </a:solidFill>
              </a:defRPr>
            </a:lvl5pPr>
            <a:lvl6pPr marL="356391" indent="-176396">
              <a:spcAft>
                <a:spcPts val="0"/>
              </a:spcAft>
              <a:buFont typeface="Verdana" panose="020B0604030504040204" pitchFamily="34" charset="0"/>
              <a:buChar char="−"/>
              <a:defRPr/>
            </a:lvl6pPr>
            <a:lvl7pPr marL="356391" indent="-176396">
              <a:spcAft>
                <a:spcPts val="0"/>
              </a:spcAft>
              <a:defRPr/>
            </a:lvl7pPr>
            <a:lvl8pPr marL="356391" indent="-176396">
              <a:spcAft>
                <a:spcPts val="0"/>
              </a:spcAft>
              <a:defRPr/>
            </a:lvl8pPr>
            <a:lvl9pPr marL="356391" indent="-176396">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 name="Text Placeholder 8"/>
          <p:cNvSpPr>
            <a:spLocks noGrp="1"/>
          </p:cNvSpPr>
          <p:nvPr>
            <p:ph type="body" sz="quarter" idx="21"/>
          </p:nvPr>
        </p:nvSpPr>
        <p:spPr>
          <a:xfrm>
            <a:off x="352425" y="552517"/>
            <a:ext cx="8439150" cy="567941"/>
          </a:xfrm>
          <a:prstGeom prst="rect">
            <a:avLst/>
          </a:prstGeom>
        </p:spPr>
        <p:txBody>
          <a:bodyPr/>
          <a:lstStyle>
            <a:lvl1pPr marL="0" indent="0">
              <a:buNone/>
              <a:defRPr sz="1500" b="0">
                <a:solidFill>
                  <a:srgbClr val="575757"/>
                </a:solidFill>
              </a:defRPr>
            </a:lvl1pPr>
          </a:lstStyle>
          <a:p>
            <a:pPr lvl="0"/>
            <a:r>
              <a:rPr lang="en-US" noProof="0"/>
              <a:t>Edit Master text styles</a:t>
            </a:r>
          </a:p>
        </p:txBody>
      </p:sp>
      <p:sp>
        <p:nvSpPr>
          <p:cNvPr id="15" name="Title Placeholder 1"/>
          <p:cNvSpPr>
            <a:spLocks noGrp="1"/>
          </p:cNvSpPr>
          <p:nvPr>
            <p:ph type="title"/>
          </p:nvPr>
        </p:nvSpPr>
        <p:spPr>
          <a:xfrm>
            <a:off x="352425" y="301940"/>
            <a:ext cx="8439150" cy="250577"/>
          </a:xfrm>
          <a:prstGeom prst="rect">
            <a:avLst/>
          </a:prstGeom>
        </p:spPr>
        <p:txBody>
          <a:bodyPr tIns="0" rIns="0"/>
          <a:lstStyle>
            <a:lvl1pPr>
              <a:defRPr sz="1500"/>
            </a:lvl1pPr>
          </a:lstStyle>
          <a:p>
            <a:r>
              <a:rPr lang="en-US" noProof="0"/>
              <a:t>Click to edit Master title style</a:t>
            </a:r>
          </a:p>
        </p:txBody>
      </p:sp>
    </p:spTree>
    <p:extLst>
      <p:ext uri="{BB962C8B-B14F-4D97-AF65-F5344CB8AC3E}">
        <p14:creationId xmlns:p14="http://schemas.microsoft.com/office/powerpoint/2010/main" val="140217247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1_Team profile 2">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2BCBD19-05F9-4D90-88EE-6D733AFE8DA8}"/>
              </a:ext>
            </a:extLst>
          </p:cNvPr>
          <p:cNvSpPr/>
          <p:nvPr userDrawn="1"/>
        </p:nvSpPr>
        <p:spPr>
          <a:xfrm>
            <a:off x="357188" y="1277542"/>
            <a:ext cx="4152900"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en-US" sz="1100">
              <a:solidFill>
                <a:schemeClr val="bg1"/>
              </a:solidFill>
            </a:endParaRPr>
          </a:p>
        </p:txBody>
      </p:sp>
      <p:sp>
        <p:nvSpPr>
          <p:cNvPr id="17" name="Rectangle 16">
            <a:extLst>
              <a:ext uri="{FF2B5EF4-FFF2-40B4-BE49-F238E27FC236}">
                <a16:creationId xmlns:a16="http://schemas.microsoft.com/office/drawing/2014/main" id="{1CDCAD9C-DB21-4B92-861D-119CC3EA8C25}"/>
              </a:ext>
            </a:extLst>
          </p:cNvPr>
          <p:cNvSpPr/>
          <p:nvPr userDrawn="1"/>
        </p:nvSpPr>
        <p:spPr>
          <a:xfrm>
            <a:off x="4638675" y="1277542"/>
            <a:ext cx="4152900"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en-US" sz="1100">
              <a:solidFill>
                <a:schemeClr val="bg1"/>
              </a:solidFill>
            </a:endParaRPr>
          </a:p>
        </p:txBody>
      </p:sp>
      <p:sp>
        <p:nvSpPr>
          <p:cNvPr id="20" name="Rectangle 19">
            <a:extLst>
              <a:ext uri="{FF2B5EF4-FFF2-40B4-BE49-F238E27FC236}">
                <a16:creationId xmlns:a16="http://schemas.microsoft.com/office/drawing/2014/main" id="{FB4E2C0A-D3FA-411E-9A49-D93AA19A7078}"/>
              </a:ext>
            </a:extLst>
          </p:cNvPr>
          <p:cNvSpPr/>
          <p:nvPr userDrawn="1"/>
        </p:nvSpPr>
        <p:spPr>
          <a:xfrm>
            <a:off x="352425" y="3049192"/>
            <a:ext cx="4152900"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en-US" sz="1100">
              <a:solidFill>
                <a:schemeClr val="bg1"/>
              </a:solidFill>
            </a:endParaRPr>
          </a:p>
        </p:txBody>
      </p:sp>
      <p:sp>
        <p:nvSpPr>
          <p:cNvPr id="21" name="Rectangle 20">
            <a:extLst>
              <a:ext uri="{FF2B5EF4-FFF2-40B4-BE49-F238E27FC236}">
                <a16:creationId xmlns:a16="http://schemas.microsoft.com/office/drawing/2014/main" id="{26BB64EE-B75A-4CF6-A7F6-A02D74F9FD64}"/>
              </a:ext>
            </a:extLst>
          </p:cNvPr>
          <p:cNvSpPr/>
          <p:nvPr userDrawn="1"/>
        </p:nvSpPr>
        <p:spPr>
          <a:xfrm>
            <a:off x="4638675" y="3049192"/>
            <a:ext cx="4152900"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en-US" sz="1100">
              <a:solidFill>
                <a:schemeClr val="bg1"/>
              </a:solidFill>
            </a:endParaRPr>
          </a:p>
        </p:txBody>
      </p:sp>
      <p:sp>
        <p:nvSpPr>
          <p:cNvPr id="8" name="Picture Placeholder 11"/>
          <p:cNvSpPr>
            <a:spLocks noGrp="1"/>
          </p:cNvSpPr>
          <p:nvPr>
            <p:ph type="pic" sz="quarter" idx="25"/>
          </p:nvPr>
        </p:nvSpPr>
        <p:spPr>
          <a:xfrm>
            <a:off x="357585" y="1410160"/>
            <a:ext cx="1587600" cy="1193400"/>
          </a:xfrm>
        </p:spPr>
        <p:txBody>
          <a:bodyPr/>
          <a:lstStyle>
            <a:lvl1pPr algn="ctr">
              <a:defRPr/>
            </a:lvl1pPr>
          </a:lstStyle>
          <a:p>
            <a:pPr lvl="0"/>
            <a:r>
              <a:rPr lang="en-US" noProof="0"/>
              <a:t>Click icon to add picture</a:t>
            </a:r>
          </a:p>
        </p:txBody>
      </p:sp>
      <p:sp>
        <p:nvSpPr>
          <p:cNvPr id="9" name="Picture Placeholder 11"/>
          <p:cNvSpPr>
            <a:spLocks noGrp="1"/>
          </p:cNvSpPr>
          <p:nvPr>
            <p:ph type="pic" sz="quarter" idx="27"/>
          </p:nvPr>
        </p:nvSpPr>
        <p:spPr>
          <a:xfrm>
            <a:off x="4653073" y="1410159"/>
            <a:ext cx="1587600" cy="1193400"/>
          </a:xfrm>
        </p:spPr>
        <p:txBody>
          <a:bodyPr/>
          <a:lstStyle>
            <a:lvl1pPr algn="ctr">
              <a:defRPr/>
            </a:lvl1pPr>
          </a:lstStyle>
          <a:p>
            <a:pPr lvl="0"/>
            <a:r>
              <a:rPr lang="en-US" noProof="0"/>
              <a:t>Click icon to add picture</a:t>
            </a:r>
          </a:p>
        </p:txBody>
      </p:sp>
      <p:sp>
        <p:nvSpPr>
          <p:cNvPr id="10" name="Picture Placeholder 11"/>
          <p:cNvSpPr>
            <a:spLocks noGrp="1"/>
          </p:cNvSpPr>
          <p:nvPr>
            <p:ph type="pic" sz="quarter" idx="29"/>
          </p:nvPr>
        </p:nvSpPr>
        <p:spPr>
          <a:xfrm>
            <a:off x="361334" y="3192158"/>
            <a:ext cx="1587600" cy="1193400"/>
          </a:xfrm>
        </p:spPr>
        <p:txBody>
          <a:bodyPr/>
          <a:lstStyle>
            <a:lvl1pPr algn="ctr">
              <a:defRPr/>
            </a:lvl1pPr>
          </a:lstStyle>
          <a:p>
            <a:pPr lvl="0"/>
            <a:r>
              <a:rPr lang="en-US" noProof="0"/>
              <a:t>Click icon to add picture</a:t>
            </a:r>
          </a:p>
        </p:txBody>
      </p:sp>
      <p:sp>
        <p:nvSpPr>
          <p:cNvPr id="11" name="Picture Placeholder 11"/>
          <p:cNvSpPr>
            <a:spLocks noGrp="1"/>
          </p:cNvSpPr>
          <p:nvPr>
            <p:ph type="pic" sz="quarter" idx="31"/>
          </p:nvPr>
        </p:nvSpPr>
        <p:spPr>
          <a:xfrm>
            <a:off x="4653073" y="3192158"/>
            <a:ext cx="1587600" cy="1193400"/>
          </a:xfrm>
        </p:spPr>
        <p:txBody>
          <a:bodyPr/>
          <a:lstStyle>
            <a:lvl1pPr algn="ctr">
              <a:defRPr/>
            </a:lvl1pPr>
          </a:lstStyle>
          <a:p>
            <a:pPr lvl="0"/>
            <a:r>
              <a:rPr lang="en-US" noProof="0"/>
              <a:t>Click icon to add picture</a:t>
            </a:r>
          </a:p>
        </p:txBody>
      </p:sp>
      <p:sp>
        <p:nvSpPr>
          <p:cNvPr id="13" name="Text Placeholder 12"/>
          <p:cNvSpPr>
            <a:spLocks noGrp="1"/>
          </p:cNvSpPr>
          <p:nvPr>
            <p:ph type="body" sz="quarter" idx="32"/>
          </p:nvPr>
        </p:nvSpPr>
        <p:spPr>
          <a:xfrm>
            <a:off x="2130585" y="1410160"/>
            <a:ext cx="2379600" cy="1458000"/>
          </a:xfrm>
        </p:spPr>
        <p:txBody>
          <a:bodyPr/>
          <a:lstStyle>
            <a:lvl1pPr marL="0" indent="0" algn="l">
              <a:spcAft>
                <a:spcPts val="0"/>
              </a:spcAft>
              <a:buFontTx/>
              <a:buNone/>
              <a:defRPr b="1"/>
            </a:lvl1pPr>
            <a:lvl2pPr marL="95250" indent="-95250" algn="l">
              <a:spcAft>
                <a:spcPts val="0"/>
              </a:spcAft>
              <a:buClrTx/>
              <a:buSzPct val="100000"/>
              <a:buFont typeface="Arial" panose="020B0604020202020204" pitchFamily="34" charset="0"/>
              <a:buChar char="•"/>
              <a:defRPr b="0"/>
            </a:lvl2pPr>
          </a:lstStyle>
          <a:p>
            <a:pPr lvl="0"/>
            <a:r>
              <a:rPr lang="en-US" noProof="0"/>
              <a:t>Click to edit Master text styles</a:t>
            </a:r>
          </a:p>
          <a:p>
            <a:pPr lvl="1"/>
            <a:r>
              <a:rPr lang="en-US" noProof="0"/>
              <a:t>Second level</a:t>
            </a:r>
          </a:p>
        </p:txBody>
      </p:sp>
      <p:sp>
        <p:nvSpPr>
          <p:cNvPr id="14" name="Text Placeholder 12"/>
          <p:cNvSpPr>
            <a:spLocks noGrp="1"/>
          </p:cNvSpPr>
          <p:nvPr>
            <p:ph type="body" sz="quarter" idx="33"/>
          </p:nvPr>
        </p:nvSpPr>
        <p:spPr>
          <a:xfrm>
            <a:off x="6413007" y="1410160"/>
            <a:ext cx="2378268" cy="1458000"/>
          </a:xfrm>
        </p:spPr>
        <p:txBody>
          <a:bodyPr/>
          <a:lstStyle>
            <a:lvl1pPr marL="0" indent="0" algn="l">
              <a:spcAft>
                <a:spcPts val="0"/>
              </a:spcAft>
              <a:buFontTx/>
              <a:buNone/>
              <a:defRPr b="1"/>
            </a:lvl1pPr>
            <a:lvl2pPr marL="95250" indent="-95250" algn="l">
              <a:spcAft>
                <a:spcPts val="0"/>
              </a:spcAft>
              <a:buClrTx/>
              <a:buSzPct val="100000"/>
              <a:buFont typeface="Arial" panose="020B0604020202020204" pitchFamily="34" charset="0"/>
              <a:buChar char="•"/>
              <a:defRPr b="0"/>
            </a:lvl2pPr>
          </a:lstStyle>
          <a:p>
            <a:pPr lvl="0"/>
            <a:r>
              <a:rPr lang="en-US" noProof="0"/>
              <a:t>Click to edit Master text styles</a:t>
            </a:r>
          </a:p>
          <a:p>
            <a:pPr lvl="1"/>
            <a:r>
              <a:rPr lang="en-US" noProof="0"/>
              <a:t>Second level</a:t>
            </a:r>
          </a:p>
        </p:txBody>
      </p:sp>
      <p:sp>
        <p:nvSpPr>
          <p:cNvPr id="15" name="Text Placeholder 12"/>
          <p:cNvSpPr>
            <a:spLocks noGrp="1"/>
          </p:cNvSpPr>
          <p:nvPr>
            <p:ph type="body" sz="quarter" idx="34"/>
          </p:nvPr>
        </p:nvSpPr>
        <p:spPr>
          <a:xfrm>
            <a:off x="2101913" y="3192160"/>
            <a:ext cx="2379600" cy="1458000"/>
          </a:xfrm>
        </p:spPr>
        <p:txBody>
          <a:bodyPr/>
          <a:lstStyle>
            <a:lvl1pPr marL="0" indent="0" algn="l">
              <a:spcAft>
                <a:spcPts val="0"/>
              </a:spcAft>
              <a:buFontTx/>
              <a:buNone/>
              <a:defRPr b="1"/>
            </a:lvl1pPr>
            <a:lvl2pPr marL="95250" indent="-95250" algn="l">
              <a:spcAft>
                <a:spcPts val="0"/>
              </a:spcAft>
              <a:buClrTx/>
              <a:buSzPct val="100000"/>
              <a:buFont typeface="Arial" panose="020B0604020202020204" pitchFamily="34" charset="0"/>
              <a:buChar char="•"/>
              <a:defRPr b="0"/>
            </a:lvl2pPr>
          </a:lstStyle>
          <a:p>
            <a:pPr lvl="0"/>
            <a:r>
              <a:rPr lang="en-US" noProof="0"/>
              <a:t>Click to edit Master text styles</a:t>
            </a:r>
          </a:p>
          <a:p>
            <a:pPr lvl="1"/>
            <a:r>
              <a:rPr lang="en-US" noProof="0"/>
              <a:t>Second level</a:t>
            </a:r>
          </a:p>
        </p:txBody>
      </p:sp>
      <p:sp>
        <p:nvSpPr>
          <p:cNvPr id="16" name="Text Placeholder 12"/>
          <p:cNvSpPr>
            <a:spLocks noGrp="1"/>
          </p:cNvSpPr>
          <p:nvPr>
            <p:ph type="body" sz="quarter" idx="35"/>
          </p:nvPr>
        </p:nvSpPr>
        <p:spPr>
          <a:xfrm>
            <a:off x="6411675" y="3192159"/>
            <a:ext cx="2379600" cy="1458000"/>
          </a:xfrm>
        </p:spPr>
        <p:txBody>
          <a:bodyPr/>
          <a:lstStyle>
            <a:lvl1pPr marL="0" indent="0" algn="l">
              <a:spcAft>
                <a:spcPts val="0"/>
              </a:spcAft>
              <a:buFontTx/>
              <a:buNone/>
              <a:defRPr b="1"/>
            </a:lvl1pPr>
            <a:lvl2pPr marL="95250" indent="-95250" algn="l">
              <a:spcAft>
                <a:spcPts val="0"/>
              </a:spcAft>
              <a:buClrTx/>
              <a:buSzPct val="100000"/>
              <a:buFont typeface="Arial" panose="020B0604020202020204" pitchFamily="34" charset="0"/>
              <a:buChar char="•"/>
              <a:defRPr b="0"/>
            </a:lvl2pPr>
          </a:lstStyle>
          <a:p>
            <a:pPr lvl="0"/>
            <a:r>
              <a:rPr lang="en-US" noProof="0"/>
              <a:t>Click to edit Master text styles</a:t>
            </a:r>
          </a:p>
          <a:p>
            <a:pPr lvl="1"/>
            <a:r>
              <a:rPr lang="en-US" noProof="0"/>
              <a:t>Second level</a:t>
            </a:r>
          </a:p>
        </p:txBody>
      </p:sp>
      <p:sp>
        <p:nvSpPr>
          <p:cNvPr id="18" name="Text Placeholder 8"/>
          <p:cNvSpPr>
            <a:spLocks noGrp="1"/>
          </p:cNvSpPr>
          <p:nvPr>
            <p:ph type="body" sz="quarter" idx="13"/>
          </p:nvPr>
        </p:nvSpPr>
        <p:spPr>
          <a:xfrm>
            <a:off x="352425" y="552517"/>
            <a:ext cx="8439150" cy="567941"/>
          </a:xfrm>
          <a:prstGeom prst="rect">
            <a:avLst/>
          </a:prstGeom>
        </p:spPr>
        <p:txBody>
          <a:bodyPr/>
          <a:lstStyle>
            <a:lvl1pPr marL="0" indent="0">
              <a:buNone/>
              <a:defRPr sz="1500" b="0">
                <a:solidFill>
                  <a:srgbClr val="575757"/>
                </a:solidFill>
              </a:defRPr>
            </a:lvl1pPr>
          </a:lstStyle>
          <a:p>
            <a:pPr lvl="0"/>
            <a:r>
              <a:rPr lang="en-US" noProof="0"/>
              <a:t>Edit Master text styles</a:t>
            </a:r>
          </a:p>
        </p:txBody>
      </p:sp>
      <p:sp>
        <p:nvSpPr>
          <p:cNvPr id="19" name="Title Placeholder 1"/>
          <p:cNvSpPr>
            <a:spLocks noGrp="1"/>
          </p:cNvSpPr>
          <p:nvPr>
            <p:ph type="title"/>
          </p:nvPr>
        </p:nvSpPr>
        <p:spPr>
          <a:xfrm>
            <a:off x="352425" y="301940"/>
            <a:ext cx="8439150" cy="250577"/>
          </a:xfrm>
          <a:prstGeom prst="rect">
            <a:avLst/>
          </a:prstGeom>
        </p:spPr>
        <p:txBody>
          <a:bodyPr tIns="0" rIns="0"/>
          <a:lstStyle>
            <a:lvl1pPr>
              <a:defRPr sz="1500"/>
            </a:lvl1pPr>
          </a:lstStyle>
          <a:p>
            <a:r>
              <a:rPr lang="en-US" noProof="0"/>
              <a:t>Click to edit Master title style</a:t>
            </a:r>
          </a:p>
        </p:txBody>
      </p:sp>
    </p:spTree>
    <p:extLst>
      <p:ext uri="{BB962C8B-B14F-4D97-AF65-F5344CB8AC3E}">
        <p14:creationId xmlns:p14="http://schemas.microsoft.com/office/powerpoint/2010/main" val="346191738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1_3 picture and text">
    <p:spTree>
      <p:nvGrpSpPr>
        <p:cNvPr id="1" name=""/>
        <p:cNvGrpSpPr/>
        <p:nvPr/>
      </p:nvGrpSpPr>
      <p:grpSpPr>
        <a:xfrm>
          <a:off x="0" y="0"/>
          <a:ext cx="0" cy="0"/>
          <a:chOff x="0" y="0"/>
          <a:chExt cx="0" cy="0"/>
        </a:xfrm>
      </p:grpSpPr>
      <p:sp>
        <p:nvSpPr>
          <p:cNvPr id="4" name="Picture Placeholder 7"/>
          <p:cNvSpPr>
            <a:spLocks noGrp="1"/>
          </p:cNvSpPr>
          <p:nvPr>
            <p:ph type="pic" sz="quarter" idx="13"/>
          </p:nvPr>
        </p:nvSpPr>
        <p:spPr>
          <a:xfrm>
            <a:off x="358957" y="1275160"/>
            <a:ext cx="2729484" cy="1539623"/>
          </a:xfrm>
        </p:spPr>
        <p:txBody>
          <a:bodyPr/>
          <a:lstStyle/>
          <a:p>
            <a:pPr lvl="0"/>
            <a:r>
              <a:rPr lang="en-US" noProof="0"/>
              <a:t>Click icon to add picture</a:t>
            </a:r>
          </a:p>
        </p:txBody>
      </p:sp>
      <p:sp>
        <p:nvSpPr>
          <p:cNvPr id="5" name="Picture Placeholder 7"/>
          <p:cNvSpPr>
            <a:spLocks noGrp="1"/>
          </p:cNvSpPr>
          <p:nvPr>
            <p:ph type="pic" sz="quarter" idx="14"/>
          </p:nvPr>
        </p:nvSpPr>
        <p:spPr>
          <a:xfrm>
            <a:off x="6062088" y="1275160"/>
            <a:ext cx="2729487" cy="1544324"/>
          </a:xfrm>
        </p:spPr>
        <p:txBody>
          <a:bodyPr/>
          <a:lstStyle/>
          <a:p>
            <a:pPr lvl="0"/>
            <a:r>
              <a:rPr lang="en-US" noProof="0"/>
              <a:t>Click icon to add picture</a:t>
            </a:r>
          </a:p>
        </p:txBody>
      </p:sp>
      <p:sp>
        <p:nvSpPr>
          <p:cNvPr id="6" name="Picture Placeholder 7"/>
          <p:cNvSpPr>
            <a:spLocks noGrp="1"/>
          </p:cNvSpPr>
          <p:nvPr>
            <p:ph type="pic" sz="quarter" idx="15"/>
          </p:nvPr>
        </p:nvSpPr>
        <p:spPr>
          <a:xfrm>
            <a:off x="3213141" y="1275160"/>
            <a:ext cx="2727722" cy="1543325"/>
          </a:xfrm>
        </p:spPr>
        <p:txBody>
          <a:bodyPr/>
          <a:lstStyle/>
          <a:p>
            <a:pPr lvl="0"/>
            <a:r>
              <a:rPr lang="en-US" noProof="0"/>
              <a:t>Click icon to add picture</a:t>
            </a:r>
          </a:p>
        </p:txBody>
      </p:sp>
      <p:sp>
        <p:nvSpPr>
          <p:cNvPr id="9" name="Text Placeholder 18"/>
          <p:cNvSpPr>
            <a:spLocks noGrp="1"/>
          </p:cNvSpPr>
          <p:nvPr>
            <p:ph idx="1"/>
          </p:nvPr>
        </p:nvSpPr>
        <p:spPr>
          <a:xfrm>
            <a:off x="358957" y="2874169"/>
            <a:ext cx="2729484" cy="1636080"/>
          </a:xfrm>
          <a:prstGeom prst="rect">
            <a:avLst/>
          </a:prstGeo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Text Placeholder 18"/>
          <p:cNvSpPr>
            <a:spLocks noGrp="1"/>
          </p:cNvSpPr>
          <p:nvPr>
            <p:ph idx="16"/>
          </p:nvPr>
        </p:nvSpPr>
        <p:spPr>
          <a:xfrm>
            <a:off x="3208735" y="2874168"/>
            <a:ext cx="2727722" cy="1640015"/>
          </a:xfrm>
          <a:prstGeom prst="rect">
            <a:avLst/>
          </a:prstGeo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 name="Text Placeholder 18"/>
          <p:cNvSpPr>
            <a:spLocks noGrp="1"/>
          </p:cNvSpPr>
          <p:nvPr>
            <p:ph idx="17"/>
          </p:nvPr>
        </p:nvSpPr>
        <p:spPr>
          <a:xfrm>
            <a:off x="6062088" y="2874168"/>
            <a:ext cx="2729487" cy="1641076"/>
          </a:xfrm>
          <a:prstGeom prst="rect">
            <a:avLst/>
          </a:prstGeo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8"/>
          <p:cNvSpPr>
            <a:spLocks noGrp="1"/>
          </p:cNvSpPr>
          <p:nvPr>
            <p:ph type="body" sz="quarter" idx="18"/>
          </p:nvPr>
        </p:nvSpPr>
        <p:spPr>
          <a:xfrm>
            <a:off x="352425" y="552517"/>
            <a:ext cx="8439150" cy="567941"/>
          </a:xfrm>
          <a:prstGeom prst="rect">
            <a:avLst/>
          </a:prstGeom>
        </p:spPr>
        <p:txBody>
          <a:bodyPr/>
          <a:lstStyle>
            <a:lvl1pPr marL="0" indent="0">
              <a:buNone/>
              <a:defRPr sz="1500" b="0">
                <a:solidFill>
                  <a:srgbClr val="575757"/>
                </a:solidFill>
              </a:defRPr>
            </a:lvl1pPr>
          </a:lstStyle>
          <a:p>
            <a:pPr lvl="0"/>
            <a:r>
              <a:rPr lang="en-US" noProof="0"/>
              <a:t>Edit Master text styles</a:t>
            </a:r>
          </a:p>
        </p:txBody>
      </p:sp>
      <p:sp>
        <p:nvSpPr>
          <p:cNvPr id="12" name="Title Placeholder 1"/>
          <p:cNvSpPr>
            <a:spLocks noGrp="1"/>
          </p:cNvSpPr>
          <p:nvPr>
            <p:ph type="title"/>
          </p:nvPr>
        </p:nvSpPr>
        <p:spPr>
          <a:xfrm>
            <a:off x="352425" y="301940"/>
            <a:ext cx="8439150" cy="250577"/>
          </a:xfrm>
          <a:prstGeom prst="rect">
            <a:avLst/>
          </a:prstGeom>
        </p:spPr>
        <p:txBody>
          <a:bodyPr tIns="0" rIns="0"/>
          <a:lstStyle>
            <a:lvl1pPr>
              <a:defRPr sz="1500"/>
            </a:lvl1pPr>
          </a:lstStyle>
          <a:p>
            <a:r>
              <a:rPr lang="en-US" noProof="0"/>
              <a:t>Click to edit Master title style</a:t>
            </a:r>
          </a:p>
        </p:txBody>
      </p:sp>
    </p:spTree>
    <p:extLst>
      <p:ext uri="{BB962C8B-B14F-4D97-AF65-F5344CB8AC3E}">
        <p14:creationId xmlns:p14="http://schemas.microsoft.com/office/powerpoint/2010/main" val="2382688056"/>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1_Title &amp; subtitle">
    <p:spTree>
      <p:nvGrpSpPr>
        <p:cNvPr id="1" name=""/>
        <p:cNvGrpSpPr/>
        <p:nvPr/>
      </p:nvGrpSpPr>
      <p:grpSpPr>
        <a:xfrm>
          <a:off x="0" y="0"/>
          <a:ext cx="0" cy="0"/>
          <a:chOff x="0" y="0"/>
          <a:chExt cx="0" cy="0"/>
        </a:xfrm>
      </p:grpSpPr>
      <p:sp>
        <p:nvSpPr>
          <p:cNvPr id="4" name="Text Placeholder 8"/>
          <p:cNvSpPr>
            <a:spLocks noGrp="1"/>
          </p:cNvSpPr>
          <p:nvPr>
            <p:ph type="body" sz="quarter" idx="13"/>
          </p:nvPr>
        </p:nvSpPr>
        <p:spPr>
          <a:xfrm>
            <a:off x="352425" y="552517"/>
            <a:ext cx="8439150" cy="567941"/>
          </a:xfrm>
          <a:prstGeom prst="rect">
            <a:avLst/>
          </a:prstGeom>
        </p:spPr>
        <p:txBody>
          <a:bodyPr/>
          <a:lstStyle>
            <a:lvl1pPr marL="0" indent="0">
              <a:buNone/>
              <a:defRPr sz="1500" b="0">
                <a:solidFill>
                  <a:srgbClr val="575757"/>
                </a:solidFill>
              </a:defRPr>
            </a:lvl1pPr>
          </a:lstStyle>
          <a:p>
            <a:pPr lvl="0"/>
            <a:r>
              <a:rPr lang="en-US" noProof="0"/>
              <a:t>Edit Master text styles</a:t>
            </a:r>
          </a:p>
        </p:txBody>
      </p:sp>
      <p:sp>
        <p:nvSpPr>
          <p:cNvPr id="5" name="Title Placeholder 1"/>
          <p:cNvSpPr>
            <a:spLocks noGrp="1"/>
          </p:cNvSpPr>
          <p:nvPr>
            <p:ph type="title"/>
          </p:nvPr>
        </p:nvSpPr>
        <p:spPr>
          <a:xfrm>
            <a:off x="352425" y="301940"/>
            <a:ext cx="8439150" cy="250577"/>
          </a:xfrm>
          <a:prstGeom prst="rect">
            <a:avLst/>
          </a:prstGeom>
        </p:spPr>
        <p:txBody>
          <a:bodyPr tIns="0" rIns="0"/>
          <a:lstStyle>
            <a:lvl1pPr>
              <a:defRPr sz="1500"/>
            </a:lvl1pPr>
          </a:lstStyle>
          <a:p>
            <a:r>
              <a:rPr lang="en-US" noProof="0"/>
              <a:t>Click to edit Master title style</a:t>
            </a:r>
          </a:p>
        </p:txBody>
      </p:sp>
    </p:spTree>
    <p:extLst>
      <p:ext uri="{BB962C8B-B14F-4D97-AF65-F5344CB8AC3E}">
        <p14:creationId xmlns:p14="http://schemas.microsoft.com/office/powerpoint/2010/main" val="273281988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1_Qualifications 2 x 1">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27C244F-4DB1-4EB2-8BE5-E70F292405BD}"/>
              </a:ext>
            </a:extLst>
          </p:cNvPr>
          <p:cNvSpPr/>
          <p:nvPr userDrawn="1"/>
        </p:nvSpPr>
        <p:spPr>
          <a:xfrm>
            <a:off x="352425" y="1278732"/>
            <a:ext cx="4157663"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1000"/>
              </a:spcAft>
              <a:defRPr/>
            </a:pPr>
            <a:endParaRPr lang="en-US" sz="1100">
              <a:solidFill>
                <a:schemeClr val="bg1"/>
              </a:solidFill>
            </a:endParaRPr>
          </a:p>
        </p:txBody>
      </p:sp>
      <p:sp>
        <p:nvSpPr>
          <p:cNvPr id="9" name="Rectangle 8">
            <a:extLst>
              <a:ext uri="{FF2B5EF4-FFF2-40B4-BE49-F238E27FC236}">
                <a16:creationId xmlns:a16="http://schemas.microsoft.com/office/drawing/2014/main" id="{2B47BDD3-265B-4045-A7AE-3CCA958BF6C3}"/>
              </a:ext>
            </a:extLst>
          </p:cNvPr>
          <p:cNvSpPr/>
          <p:nvPr userDrawn="1"/>
        </p:nvSpPr>
        <p:spPr>
          <a:xfrm>
            <a:off x="4625579" y="1278732"/>
            <a:ext cx="4158853"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1000"/>
              </a:spcAft>
              <a:defRPr/>
            </a:pPr>
            <a:endParaRPr lang="en-US" sz="1100">
              <a:solidFill>
                <a:schemeClr val="bg1"/>
              </a:solidFill>
            </a:endParaRPr>
          </a:p>
        </p:txBody>
      </p:sp>
      <p:sp>
        <p:nvSpPr>
          <p:cNvPr id="10" name="Text Placeholder 8"/>
          <p:cNvSpPr>
            <a:spLocks noGrp="1"/>
          </p:cNvSpPr>
          <p:nvPr>
            <p:ph type="body" sz="quarter" idx="13"/>
          </p:nvPr>
        </p:nvSpPr>
        <p:spPr>
          <a:xfrm>
            <a:off x="352425" y="552517"/>
            <a:ext cx="8439150" cy="567941"/>
          </a:xfrm>
          <a:prstGeom prst="rect">
            <a:avLst/>
          </a:prstGeom>
        </p:spPr>
        <p:txBody>
          <a:bodyPr/>
          <a:lstStyle>
            <a:lvl1pPr marL="0" indent="0">
              <a:buNone/>
              <a:defRPr sz="1500" b="0">
                <a:solidFill>
                  <a:srgbClr val="575757"/>
                </a:solidFill>
              </a:defRPr>
            </a:lvl1pPr>
          </a:lstStyle>
          <a:p>
            <a:pPr lvl="0"/>
            <a:r>
              <a:rPr lang="en-US" noProof="0"/>
              <a:t>Edit Master text styles</a:t>
            </a:r>
          </a:p>
        </p:txBody>
      </p:sp>
      <p:sp>
        <p:nvSpPr>
          <p:cNvPr id="11" name="Title Placeholder 1"/>
          <p:cNvSpPr>
            <a:spLocks noGrp="1"/>
          </p:cNvSpPr>
          <p:nvPr>
            <p:ph type="title"/>
          </p:nvPr>
        </p:nvSpPr>
        <p:spPr>
          <a:xfrm>
            <a:off x="352425" y="301940"/>
            <a:ext cx="8439150" cy="250576"/>
          </a:xfrm>
          <a:prstGeom prst="rect">
            <a:avLst/>
          </a:prstGeom>
        </p:spPr>
        <p:txBody>
          <a:bodyPr tIns="0" rIns="0"/>
          <a:lstStyle>
            <a:lvl1pPr>
              <a:defRPr sz="1500"/>
            </a:lvl1pPr>
          </a:lstStyle>
          <a:p>
            <a:r>
              <a:rPr lang="en-US" noProof="0"/>
              <a:t>Click to edit Master title style</a:t>
            </a:r>
          </a:p>
        </p:txBody>
      </p:sp>
      <p:sp>
        <p:nvSpPr>
          <p:cNvPr id="14" name="Text Placeholder 8"/>
          <p:cNvSpPr>
            <a:spLocks noGrp="1"/>
          </p:cNvSpPr>
          <p:nvPr>
            <p:ph type="body" sz="quarter" idx="17"/>
          </p:nvPr>
        </p:nvSpPr>
        <p:spPr>
          <a:xfrm>
            <a:off x="352424" y="1393420"/>
            <a:ext cx="4158000" cy="1271588"/>
          </a:xfrm>
        </p:spPr>
        <p:txBody>
          <a:bodyPr/>
          <a:lstStyle>
            <a:lvl1pPr marL="0" indent="0" algn="l">
              <a:spcAft>
                <a:spcPts val="1000"/>
              </a:spcAft>
              <a:buFontTx/>
              <a:buNone/>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Text Placeholder 8"/>
          <p:cNvSpPr>
            <a:spLocks noGrp="1"/>
          </p:cNvSpPr>
          <p:nvPr>
            <p:ph type="body" sz="quarter" idx="21"/>
          </p:nvPr>
        </p:nvSpPr>
        <p:spPr>
          <a:xfrm>
            <a:off x="4633097" y="1393420"/>
            <a:ext cx="4158000" cy="1271588"/>
          </a:xfrm>
        </p:spPr>
        <p:txBody>
          <a:bodyPr/>
          <a:lstStyle>
            <a:lvl1pPr marL="0" indent="0" algn="l">
              <a:spcAft>
                <a:spcPts val="1000"/>
              </a:spcAft>
              <a:buFontTx/>
              <a:buNone/>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9" name="Picture Placeholder 29"/>
          <p:cNvSpPr>
            <a:spLocks noGrp="1"/>
          </p:cNvSpPr>
          <p:nvPr>
            <p:ph type="pic" sz="quarter" idx="20"/>
          </p:nvPr>
        </p:nvSpPr>
        <p:spPr>
          <a:xfrm>
            <a:off x="7850727" y="1393419"/>
            <a:ext cx="933121" cy="411956"/>
          </a:xfrm>
        </p:spPr>
        <p:txBody>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lvl="0"/>
            <a:r>
              <a:rPr lang="en-US" noProof="0"/>
              <a:t>Click icon to add picture</a:t>
            </a:r>
          </a:p>
        </p:txBody>
      </p:sp>
      <p:sp>
        <p:nvSpPr>
          <p:cNvPr id="20" name="Picture Placeholder 29"/>
          <p:cNvSpPr>
            <a:spLocks noGrp="1"/>
          </p:cNvSpPr>
          <p:nvPr>
            <p:ph type="pic" sz="quarter" idx="19"/>
          </p:nvPr>
        </p:nvSpPr>
        <p:spPr>
          <a:xfrm>
            <a:off x="3551096" y="1397938"/>
            <a:ext cx="933680" cy="411956"/>
          </a:xfrm>
        </p:spPr>
        <p:txBody>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lvl="0"/>
            <a:r>
              <a:rPr lang="en-US" noProof="0"/>
              <a:t>Click icon to add picture</a:t>
            </a:r>
          </a:p>
        </p:txBody>
      </p:sp>
    </p:spTree>
    <p:extLst>
      <p:ext uri="{BB962C8B-B14F-4D97-AF65-F5344CB8AC3E}">
        <p14:creationId xmlns:p14="http://schemas.microsoft.com/office/powerpoint/2010/main" val="23854333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Divider">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0" y="1"/>
            <a:ext cx="9144000" cy="5143499"/>
          </a:xfrm>
          <a:noFill/>
        </p:spPr>
        <p:txBody>
          <a:bodyPr anchor="ctr"/>
          <a:lstStyle>
            <a:lvl1pPr marL="0" indent="0" algn="ctr">
              <a:buNone/>
              <a:defRPr>
                <a:solidFill>
                  <a:schemeClr val="accent6"/>
                </a:solidFill>
              </a:defRPr>
            </a:lvl1pPr>
          </a:lstStyle>
          <a:p>
            <a:pPr lvl="0"/>
            <a:r>
              <a:rPr lang="en-US" noProof="0"/>
              <a:t>Click icon to add picture</a:t>
            </a:r>
          </a:p>
        </p:txBody>
      </p:sp>
      <p:sp>
        <p:nvSpPr>
          <p:cNvPr id="3" name="Title 1"/>
          <p:cNvSpPr>
            <a:spLocks noGrp="1"/>
          </p:cNvSpPr>
          <p:nvPr>
            <p:ph type="title"/>
          </p:nvPr>
        </p:nvSpPr>
        <p:spPr>
          <a:xfrm>
            <a:off x="685802" y="2359661"/>
            <a:ext cx="3291840" cy="2783839"/>
          </a:xfrm>
          <a:solidFill>
            <a:schemeClr val="bg1"/>
          </a:solidFill>
        </p:spPr>
        <p:txBody>
          <a:bodyPr lIns="365760" tIns="365760" rIns="365760" bIns="1280160" anchor="b">
            <a:spAutoFit/>
          </a:bodyPr>
          <a:lstStyle>
            <a:lvl1pPr>
              <a:lnSpc>
                <a:spcPct val="90000"/>
              </a:lnSpc>
              <a:defRPr lang="en-US" sz="2700" b="1" baseline="0" dirty="0">
                <a:solidFill>
                  <a:sysClr val="windowText" lastClr="000000"/>
                </a:solidFill>
                <a:latin typeface="+mn-lt"/>
              </a:defRPr>
            </a:lvl1pPr>
          </a:lstStyle>
          <a:p>
            <a:pPr lvl="0"/>
            <a:r>
              <a:rPr lang="en-US"/>
              <a:t>Click to edit Master title style</a:t>
            </a:r>
          </a:p>
        </p:txBody>
      </p:sp>
      <p:sp>
        <p:nvSpPr>
          <p:cNvPr id="4" name="Text Placeholder 4"/>
          <p:cNvSpPr>
            <a:spLocks noGrp="1"/>
          </p:cNvSpPr>
          <p:nvPr>
            <p:ph type="body" sz="quarter" idx="10"/>
          </p:nvPr>
        </p:nvSpPr>
        <p:spPr>
          <a:xfrm>
            <a:off x="685802" y="4271122"/>
            <a:ext cx="3291840" cy="872378"/>
          </a:xfrm>
        </p:spPr>
        <p:txBody>
          <a:bodyPr lIns="365760" rIns="365760"/>
          <a:lstStyle>
            <a:lvl1pPr marL="0" indent="0">
              <a:buNone/>
              <a:defRPr lang="en-US" sz="1050" baseline="0" dirty="0"/>
            </a:lvl1pPr>
          </a:lstStyle>
          <a:p>
            <a:pPr lvl="0"/>
            <a:r>
              <a:rPr lang="en-US"/>
              <a:t>Edit Master text styles</a:t>
            </a:r>
          </a:p>
        </p:txBody>
      </p:sp>
    </p:spTree>
    <p:extLst>
      <p:ext uri="{BB962C8B-B14F-4D97-AF65-F5344CB8AC3E}">
        <p14:creationId xmlns:p14="http://schemas.microsoft.com/office/powerpoint/2010/main" val="2313798402"/>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1_Qualifications 2 x 2">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27CF398-366A-45C1-B300-9362E45BB232}"/>
              </a:ext>
            </a:extLst>
          </p:cNvPr>
          <p:cNvSpPr/>
          <p:nvPr userDrawn="1"/>
        </p:nvSpPr>
        <p:spPr>
          <a:xfrm>
            <a:off x="352425" y="1278732"/>
            <a:ext cx="4157663"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1000"/>
              </a:spcAft>
              <a:defRPr/>
            </a:pPr>
            <a:endParaRPr lang="en-US" sz="1100">
              <a:solidFill>
                <a:schemeClr val="bg1"/>
              </a:solidFill>
            </a:endParaRPr>
          </a:p>
        </p:txBody>
      </p:sp>
      <p:sp>
        <p:nvSpPr>
          <p:cNvPr id="13" name="Rectangle 12">
            <a:extLst>
              <a:ext uri="{FF2B5EF4-FFF2-40B4-BE49-F238E27FC236}">
                <a16:creationId xmlns:a16="http://schemas.microsoft.com/office/drawing/2014/main" id="{5A1D5C3A-01C3-4BC3-AF78-87EB6D73F402}"/>
              </a:ext>
            </a:extLst>
          </p:cNvPr>
          <p:cNvSpPr/>
          <p:nvPr userDrawn="1"/>
        </p:nvSpPr>
        <p:spPr>
          <a:xfrm>
            <a:off x="4625579" y="1278732"/>
            <a:ext cx="4158853"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1000"/>
              </a:spcAft>
              <a:defRPr/>
            </a:pPr>
            <a:endParaRPr lang="en-US" sz="1100">
              <a:solidFill>
                <a:schemeClr val="bg1"/>
              </a:solidFill>
            </a:endParaRPr>
          </a:p>
        </p:txBody>
      </p:sp>
      <p:sp>
        <p:nvSpPr>
          <p:cNvPr id="16" name="Rectangle 15">
            <a:extLst>
              <a:ext uri="{FF2B5EF4-FFF2-40B4-BE49-F238E27FC236}">
                <a16:creationId xmlns:a16="http://schemas.microsoft.com/office/drawing/2014/main" id="{D3335A50-DDA0-4B37-A4C7-86CFC8C1671A}"/>
              </a:ext>
            </a:extLst>
          </p:cNvPr>
          <p:cNvSpPr/>
          <p:nvPr userDrawn="1"/>
        </p:nvSpPr>
        <p:spPr>
          <a:xfrm>
            <a:off x="352425" y="3077767"/>
            <a:ext cx="4157663"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1000"/>
              </a:spcAft>
              <a:defRPr/>
            </a:pPr>
            <a:endParaRPr lang="en-US" sz="1100">
              <a:solidFill>
                <a:schemeClr val="bg1"/>
              </a:solidFill>
            </a:endParaRPr>
          </a:p>
        </p:txBody>
      </p:sp>
      <p:sp>
        <p:nvSpPr>
          <p:cNvPr id="20" name="Rectangle 19">
            <a:extLst>
              <a:ext uri="{FF2B5EF4-FFF2-40B4-BE49-F238E27FC236}">
                <a16:creationId xmlns:a16="http://schemas.microsoft.com/office/drawing/2014/main" id="{4751AF92-4CC7-4841-BFAF-56729997CED6}"/>
              </a:ext>
            </a:extLst>
          </p:cNvPr>
          <p:cNvSpPr/>
          <p:nvPr userDrawn="1"/>
        </p:nvSpPr>
        <p:spPr>
          <a:xfrm>
            <a:off x="4625579" y="3077767"/>
            <a:ext cx="4158853"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1000"/>
              </a:spcAft>
              <a:defRPr/>
            </a:pPr>
            <a:endParaRPr lang="en-US" sz="1100">
              <a:solidFill>
                <a:schemeClr val="bg1"/>
              </a:solidFill>
            </a:endParaRPr>
          </a:p>
        </p:txBody>
      </p:sp>
      <p:sp>
        <p:nvSpPr>
          <p:cNvPr id="8" name="Text Placeholder 8"/>
          <p:cNvSpPr>
            <a:spLocks noGrp="1"/>
          </p:cNvSpPr>
          <p:nvPr>
            <p:ph type="body" sz="quarter" idx="17"/>
          </p:nvPr>
        </p:nvSpPr>
        <p:spPr>
          <a:xfrm>
            <a:off x="352424" y="1393420"/>
            <a:ext cx="4158000" cy="1271588"/>
          </a:xfrm>
        </p:spPr>
        <p:txBody>
          <a:bodyPr/>
          <a:lstStyle>
            <a:lvl1pPr marL="0" indent="0">
              <a:spcAft>
                <a:spcPts val="1000"/>
              </a:spcAft>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Text Placeholder 8"/>
          <p:cNvSpPr>
            <a:spLocks noGrp="1"/>
          </p:cNvSpPr>
          <p:nvPr>
            <p:ph type="body" sz="quarter" idx="21"/>
          </p:nvPr>
        </p:nvSpPr>
        <p:spPr>
          <a:xfrm>
            <a:off x="4633097" y="1393420"/>
            <a:ext cx="4158000" cy="1271588"/>
          </a:xfrm>
        </p:spPr>
        <p:txBody>
          <a:bodyPr/>
          <a:lstStyle>
            <a:lvl1pPr marL="0" indent="0">
              <a:spcAft>
                <a:spcPts val="1000"/>
              </a:spcAft>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Picture Placeholder 29"/>
          <p:cNvSpPr>
            <a:spLocks noGrp="1"/>
          </p:cNvSpPr>
          <p:nvPr>
            <p:ph type="pic" sz="quarter" idx="20"/>
          </p:nvPr>
        </p:nvSpPr>
        <p:spPr>
          <a:xfrm>
            <a:off x="7850727" y="1393419"/>
            <a:ext cx="933121" cy="411956"/>
          </a:xfrm>
        </p:spPr>
        <p:txBody>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lvl="0"/>
            <a:r>
              <a:rPr lang="en-US" noProof="0"/>
              <a:t>Click icon to add picture</a:t>
            </a:r>
          </a:p>
        </p:txBody>
      </p:sp>
      <p:sp>
        <p:nvSpPr>
          <p:cNvPr id="10" name="Text Placeholder 8"/>
          <p:cNvSpPr>
            <a:spLocks noGrp="1"/>
          </p:cNvSpPr>
          <p:nvPr>
            <p:ph type="body" sz="quarter" idx="22"/>
          </p:nvPr>
        </p:nvSpPr>
        <p:spPr>
          <a:xfrm>
            <a:off x="352424" y="3187261"/>
            <a:ext cx="4158000" cy="1271588"/>
          </a:xfrm>
        </p:spPr>
        <p:txBody>
          <a:bodyPr/>
          <a:lstStyle>
            <a:lvl1pPr marL="0" indent="0">
              <a:spcAft>
                <a:spcPts val="1000"/>
              </a:spcAft>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8"/>
          <p:cNvSpPr>
            <a:spLocks noGrp="1"/>
          </p:cNvSpPr>
          <p:nvPr>
            <p:ph type="body" sz="quarter" idx="23"/>
          </p:nvPr>
        </p:nvSpPr>
        <p:spPr>
          <a:xfrm>
            <a:off x="4633095" y="3187261"/>
            <a:ext cx="4158000" cy="1271588"/>
          </a:xfrm>
        </p:spPr>
        <p:txBody>
          <a:bodyPr/>
          <a:lstStyle>
            <a:lvl1pPr marL="0" indent="0">
              <a:spcAft>
                <a:spcPts val="1000"/>
              </a:spcAft>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 name="Picture Placeholder 29"/>
          <p:cNvSpPr>
            <a:spLocks noGrp="1"/>
          </p:cNvSpPr>
          <p:nvPr>
            <p:ph type="pic" sz="quarter" idx="24"/>
          </p:nvPr>
        </p:nvSpPr>
        <p:spPr>
          <a:xfrm>
            <a:off x="3525327" y="3187263"/>
            <a:ext cx="956187" cy="411956"/>
          </a:xfrm>
        </p:spPr>
        <p:txBody>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lvl="0"/>
            <a:r>
              <a:rPr lang="en-US" noProof="0"/>
              <a:t>Click icon to add picture</a:t>
            </a:r>
          </a:p>
        </p:txBody>
      </p:sp>
      <p:sp>
        <p:nvSpPr>
          <p:cNvPr id="15" name="Picture Placeholder 29"/>
          <p:cNvSpPr>
            <a:spLocks noGrp="1"/>
          </p:cNvSpPr>
          <p:nvPr>
            <p:ph type="pic" sz="quarter" idx="25"/>
          </p:nvPr>
        </p:nvSpPr>
        <p:spPr>
          <a:xfrm>
            <a:off x="7844277" y="3186157"/>
            <a:ext cx="933120" cy="411956"/>
          </a:xfrm>
        </p:spPr>
        <p:txBody>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lvl="0"/>
            <a:r>
              <a:rPr lang="en-US" noProof="0"/>
              <a:t>Click icon to add picture</a:t>
            </a:r>
          </a:p>
        </p:txBody>
      </p:sp>
      <p:sp>
        <p:nvSpPr>
          <p:cNvPr id="17" name="Picture Placeholder 29"/>
          <p:cNvSpPr>
            <a:spLocks noGrp="1"/>
          </p:cNvSpPr>
          <p:nvPr>
            <p:ph type="pic" sz="quarter" idx="19"/>
          </p:nvPr>
        </p:nvSpPr>
        <p:spPr>
          <a:xfrm>
            <a:off x="3551096" y="1397938"/>
            <a:ext cx="933680" cy="411956"/>
          </a:xfrm>
        </p:spPr>
        <p:txBody>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lvl="0"/>
            <a:r>
              <a:rPr lang="en-US" noProof="0"/>
              <a:t>Click icon to add picture</a:t>
            </a:r>
          </a:p>
        </p:txBody>
      </p:sp>
      <p:sp>
        <p:nvSpPr>
          <p:cNvPr id="18" name="Text Placeholder 8"/>
          <p:cNvSpPr>
            <a:spLocks noGrp="1"/>
          </p:cNvSpPr>
          <p:nvPr>
            <p:ph type="body" sz="quarter" idx="13"/>
          </p:nvPr>
        </p:nvSpPr>
        <p:spPr>
          <a:xfrm>
            <a:off x="352425" y="552517"/>
            <a:ext cx="8439150" cy="567941"/>
          </a:xfrm>
          <a:prstGeom prst="rect">
            <a:avLst/>
          </a:prstGeom>
        </p:spPr>
        <p:txBody>
          <a:bodyPr/>
          <a:lstStyle>
            <a:lvl1pPr marL="0" indent="0">
              <a:buNone/>
              <a:defRPr sz="1500" b="0">
                <a:solidFill>
                  <a:srgbClr val="575757"/>
                </a:solidFill>
              </a:defRPr>
            </a:lvl1pPr>
          </a:lstStyle>
          <a:p>
            <a:pPr lvl="0"/>
            <a:r>
              <a:rPr lang="en-US" noProof="0"/>
              <a:t>Edit Master text styles</a:t>
            </a:r>
          </a:p>
        </p:txBody>
      </p:sp>
      <p:sp>
        <p:nvSpPr>
          <p:cNvPr id="19" name="Title Placeholder 1"/>
          <p:cNvSpPr>
            <a:spLocks noGrp="1"/>
          </p:cNvSpPr>
          <p:nvPr>
            <p:ph type="title"/>
          </p:nvPr>
        </p:nvSpPr>
        <p:spPr>
          <a:xfrm>
            <a:off x="352425" y="301940"/>
            <a:ext cx="8439150" cy="250577"/>
          </a:xfrm>
          <a:prstGeom prst="rect">
            <a:avLst/>
          </a:prstGeom>
        </p:spPr>
        <p:txBody>
          <a:bodyPr tIns="0" rIns="0"/>
          <a:lstStyle>
            <a:lvl1pPr>
              <a:defRPr sz="1500"/>
            </a:lvl1pPr>
          </a:lstStyle>
          <a:p>
            <a:r>
              <a:rPr lang="en-US" noProof="0"/>
              <a:t>Click to edit Master title style</a:t>
            </a:r>
          </a:p>
        </p:txBody>
      </p:sp>
    </p:spTree>
    <p:extLst>
      <p:ext uri="{BB962C8B-B14F-4D97-AF65-F5344CB8AC3E}">
        <p14:creationId xmlns:p14="http://schemas.microsoft.com/office/powerpoint/2010/main" val="1634203346"/>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1_3 column green lin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397B662-184F-496D-8BE7-DBAC21A50200}"/>
              </a:ext>
            </a:extLst>
          </p:cNvPr>
          <p:cNvSpPr/>
          <p:nvPr userDrawn="1"/>
        </p:nvSpPr>
        <p:spPr>
          <a:xfrm>
            <a:off x="3208735" y="1279923"/>
            <a:ext cx="2727722"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en-US" sz="1100">
              <a:solidFill>
                <a:schemeClr val="bg1"/>
              </a:solidFill>
            </a:endParaRPr>
          </a:p>
        </p:txBody>
      </p:sp>
      <p:sp>
        <p:nvSpPr>
          <p:cNvPr id="13" name="Rectangle 12">
            <a:extLst>
              <a:ext uri="{FF2B5EF4-FFF2-40B4-BE49-F238E27FC236}">
                <a16:creationId xmlns:a16="http://schemas.microsoft.com/office/drawing/2014/main" id="{29F7BEF3-AD47-44F2-8484-3FEEE7989527}"/>
              </a:ext>
            </a:extLst>
          </p:cNvPr>
          <p:cNvSpPr/>
          <p:nvPr userDrawn="1"/>
        </p:nvSpPr>
        <p:spPr>
          <a:xfrm>
            <a:off x="352425" y="1279923"/>
            <a:ext cx="2720579"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en-US" sz="1100">
              <a:solidFill>
                <a:schemeClr val="bg1"/>
              </a:solidFill>
            </a:endParaRPr>
          </a:p>
        </p:txBody>
      </p:sp>
      <p:sp>
        <p:nvSpPr>
          <p:cNvPr id="14" name="Rectangle 13">
            <a:extLst>
              <a:ext uri="{FF2B5EF4-FFF2-40B4-BE49-F238E27FC236}">
                <a16:creationId xmlns:a16="http://schemas.microsoft.com/office/drawing/2014/main" id="{38532B8E-2389-437D-B396-8DEC336204F5}"/>
              </a:ext>
            </a:extLst>
          </p:cNvPr>
          <p:cNvSpPr/>
          <p:nvPr userDrawn="1"/>
        </p:nvSpPr>
        <p:spPr>
          <a:xfrm>
            <a:off x="6078141" y="1279923"/>
            <a:ext cx="2721769"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en-US" sz="1100">
              <a:solidFill>
                <a:schemeClr val="bg1"/>
              </a:solidFill>
            </a:endParaRPr>
          </a:p>
        </p:txBody>
      </p:sp>
      <p:sp>
        <p:nvSpPr>
          <p:cNvPr id="7" name="Text Placeholder 8"/>
          <p:cNvSpPr>
            <a:spLocks noGrp="1"/>
          </p:cNvSpPr>
          <p:nvPr>
            <p:ph type="body" sz="quarter" idx="17"/>
          </p:nvPr>
        </p:nvSpPr>
        <p:spPr>
          <a:xfrm>
            <a:off x="3208735" y="1388581"/>
            <a:ext cx="2722626" cy="2884316"/>
          </a:xfrm>
        </p:spPr>
        <p:txBody>
          <a:bodyPr/>
          <a:lstStyle>
            <a:lvl1pPr marL="0" indent="0" algn="l">
              <a:buFontTx/>
              <a:buNone/>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Text Placeholder 8"/>
          <p:cNvSpPr>
            <a:spLocks noGrp="1"/>
          </p:cNvSpPr>
          <p:nvPr>
            <p:ph type="body" sz="quarter" idx="18"/>
          </p:nvPr>
        </p:nvSpPr>
        <p:spPr>
          <a:xfrm>
            <a:off x="352425" y="1388581"/>
            <a:ext cx="2720579" cy="2884316"/>
          </a:xfrm>
        </p:spPr>
        <p:txBody>
          <a:bodyPr/>
          <a:lstStyle>
            <a:lvl1pPr marL="0" indent="0" algn="l">
              <a:buFontTx/>
              <a:buNone/>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Text Placeholder 8"/>
          <p:cNvSpPr>
            <a:spLocks noGrp="1"/>
          </p:cNvSpPr>
          <p:nvPr>
            <p:ph type="body" sz="quarter" idx="19"/>
          </p:nvPr>
        </p:nvSpPr>
        <p:spPr>
          <a:xfrm>
            <a:off x="6069807" y="1388581"/>
            <a:ext cx="2721769" cy="2884316"/>
          </a:xfrm>
        </p:spPr>
        <p:txBody>
          <a:bodyPr/>
          <a:lstStyle>
            <a:lvl1pPr marL="0" indent="0" algn="l">
              <a:buFontTx/>
              <a:buNone/>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8"/>
          <p:cNvSpPr>
            <a:spLocks noGrp="1"/>
          </p:cNvSpPr>
          <p:nvPr>
            <p:ph type="body" sz="quarter" idx="13"/>
          </p:nvPr>
        </p:nvSpPr>
        <p:spPr>
          <a:xfrm>
            <a:off x="352425" y="552517"/>
            <a:ext cx="8439150" cy="567941"/>
          </a:xfrm>
          <a:prstGeom prst="rect">
            <a:avLst/>
          </a:prstGeom>
        </p:spPr>
        <p:txBody>
          <a:bodyPr/>
          <a:lstStyle>
            <a:lvl1pPr marL="0" indent="0">
              <a:buNone/>
              <a:defRPr sz="1500" b="0">
                <a:solidFill>
                  <a:srgbClr val="575757"/>
                </a:solidFill>
              </a:defRPr>
            </a:lvl1pPr>
          </a:lstStyle>
          <a:p>
            <a:pPr lvl="0"/>
            <a:r>
              <a:rPr lang="en-US" noProof="0"/>
              <a:t>Edit Master text styles</a:t>
            </a:r>
          </a:p>
        </p:txBody>
      </p:sp>
      <p:sp>
        <p:nvSpPr>
          <p:cNvPr id="12" name="Title Placeholder 1"/>
          <p:cNvSpPr>
            <a:spLocks noGrp="1"/>
          </p:cNvSpPr>
          <p:nvPr>
            <p:ph type="title"/>
          </p:nvPr>
        </p:nvSpPr>
        <p:spPr>
          <a:xfrm>
            <a:off x="352425" y="301940"/>
            <a:ext cx="8439150" cy="250577"/>
          </a:xfrm>
          <a:prstGeom prst="rect">
            <a:avLst/>
          </a:prstGeom>
        </p:spPr>
        <p:txBody>
          <a:bodyPr tIns="0" rIns="0"/>
          <a:lstStyle>
            <a:lvl1pPr>
              <a:defRPr sz="1500"/>
            </a:lvl1pPr>
          </a:lstStyle>
          <a:p>
            <a:r>
              <a:rPr lang="en-US" noProof="0"/>
              <a:t>Click to edit Master title style</a:t>
            </a:r>
          </a:p>
        </p:txBody>
      </p:sp>
    </p:spTree>
    <p:extLst>
      <p:ext uri="{BB962C8B-B14F-4D97-AF65-F5344CB8AC3E}">
        <p14:creationId xmlns:p14="http://schemas.microsoft.com/office/powerpoint/2010/main" val="2577475901"/>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1_4 column icon">
    <p:spTree>
      <p:nvGrpSpPr>
        <p:cNvPr id="1" name=""/>
        <p:cNvGrpSpPr/>
        <p:nvPr/>
      </p:nvGrpSpPr>
      <p:grpSpPr>
        <a:xfrm>
          <a:off x="0" y="0"/>
          <a:ext cx="0" cy="0"/>
          <a:chOff x="0" y="0"/>
          <a:chExt cx="0" cy="0"/>
        </a:xfrm>
      </p:grpSpPr>
      <p:sp>
        <p:nvSpPr>
          <p:cNvPr id="4" name="Text Placeholder 8"/>
          <p:cNvSpPr>
            <a:spLocks noGrp="1"/>
          </p:cNvSpPr>
          <p:nvPr>
            <p:ph type="body" sz="quarter" idx="17"/>
          </p:nvPr>
        </p:nvSpPr>
        <p:spPr>
          <a:xfrm>
            <a:off x="352425" y="1917000"/>
            <a:ext cx="1944000" cy="2546100"/>
          </a:xfrm>
        </p:spPr>
        <p:txBody>
          <a:bodyPr/>
          <a:lstStyle>
            <a:lvl1pPr marL="0" indent="0" algn="l">
              <a:buFontTx/>
              <a:buNone/>
              <a:defRPr b="0">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8"/>
          <p:cNvSpPr>
            <a:spLocks noGrp="1"/>
          </p:cNvSpPr>
          <p:nvPr>
            <p:ph type="body" sz="quarter" idx="18"/>
          </p:nvPr>
        </p:nvSpPr>
        <p:spPr>
          <a:xfrm>
            <a:off x="6847575" y="1917000"/>
            <a:ext cx="1944000" cy="2546100"/>
          </a:xfrm>
        </p:spPr>
        <p:txBody>
          <a:bodyPr/>
          <a:lstStyle>
            <a:lvl1pPr marL="0" indent="0" algn="l">
              <a:buFontTx/>
              <a:buNone/>
              <a:defRPr b="0">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p:cNvSpPr>
            <a:spLocks noGrp="1"/>
          </p:cNvSpPr>
          <p:nvPr>
            <p:ph type="body" sz="quarter" idx="19"/>
          </p:nvPr>
        </p:nvSpPr>
        <p:spPr>
          <a:xfrm>
            <a:off x="2517475" y="1917000"/>
            <a:ext cx="1944000" cy="2546100"/>
          </a:xfrm>
        </p:spPr>
        <p:txBody>
          <a:bodyPr/>
          <a:lstStyle>
            <a:lvl1pPr marL="0" indent="0" algn="l">
              <a:buFontTx/>
              <a:buNone/>
              <a:defRPr b="0">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Text Placeholder 8"/>
          <p:cNvSpPr>
            <a:spLocks noGrp="1"/>
          </p:cNvSpPr>
          <p:nvPr>
            <p:ph type="body" sz="quarter" idx="20"/>
          </p:nvPr>
        </p:nvSpPr>
        <p:spPr>
          <a:xfrm>
            <a:off x="4682525" y="1917000"/>
            <a:ext cx="1944000" cy="2546100"/>
          </a:xfrm>
        </p:spPr>
        <p:txBody>
          <a:bodyPr/>
          <a:lstStyle>
            <a:lvl1pPr marL="0" indent="0" algn="l">
              <a:buFontTx/>
              <a:buNone/>
              <a:defRPr b="0">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Text Placeholder 8"/>
          <p:cNvSpPr>
            <a:spLocks noGrp="1"/>
          </p:cNvSpPr>
          <p:nvPr>
            <p:ph type="body" sz="quarter" idx="13"/>
          </p:nvPr>
        </p:nvSpPr>
        <p:spPr>
          <a:xfrm>
            <a:off x="352425" y="552517"/>
            <a:ext cx="8439150" cy="567941"/>
          </a:xfrm>
          <a:prstGeom prst="rect">
            <a:avLst/>
          </a:prstGeom>
        </p:spPr>
        <p:txBody>
          <a:bodyPr/>
          <a:lstStyle>
            <a:lvl1pPr marL="0" indent="0">
              <a:buNone/>
              <a:defRPr sz="1500" b="0">
                <a:solidFill>
                  <a:srgbClr val="575757"/>
                </a:solidFill>
              </a:defRPr>
            </a:lvl1pPr>
          </a:lstStyle>
          <a:p>
            <a:pPr lvl="0"/>
            <a:r>
              <a:rPr lang="en-US" noProof="0"/>
              <a:t>Edit Master text styles</a:t>
            </a:r>
          </a:p>
        </p:txBody>
      </p:sp>
      <p:sp>
        <p:nvSpPr>
          <p:cNvPr id="10" name="Title Placeholder 1"/>
          <p:cNvSpPr>
            <a:spLocks noGrp="1"/>
          </p:cNvSpPr>
          <p:nvPr>
            <p:ph type="title"/>
          </p:nvPr>
        </p:nvSpPr>
        <p:spPr>
          <a:xfrm>
            <a:off x="352425" y="301940"/>
            <a:ext cx="8439150" cy="250577"/>
          </a:xfrm>
          <a:prstGeom prst="rect">
            <a:avLst/>
          </a:prstGeom>
        </p:spPr>
        <p:txBody>
          <a:bodyPr tIns="0" rIns="0"/>
          <a:lstStyle>
            <a:lvl1pPr>
              <a:defRPr sz="1500"/>
            </a:lvl1pPr>
          </a:lstStyle>
          <a:p>
            <a:r>
              <a:rPr lang="en-US" noProof="0"/>
              <a:t>Click to edit Master title style</a:t>
            </a:r>
          </a:p>
        </p:txBody>
      </p:sp>
    </p:spTree>
    <p:extLst>
      <p:ext uri="{BB962C8B-B14F-4D97-AF65-F5344CB8AC3E}">
        <p14:creationId xmlns:p14="http://schemas.microsoft.com/office/powerpoint/2010/main" val="1725867244"/>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preserve="1" userDrawn="1">
  <p:cSld name="2_4 column icon green">
    <p:bg>
      <p:bgPr>
        <a:solidFill>
          <a:schemeClr val="accent2"/>
        </a:solidFill>
        <a:effectLst/>
      </p:bgPr>
    </p:bg>
    <p:spTree>
      <p:nvGrpSpPr>
        <p:cNvPr id="1" name=""/>
        <p:cNvGrpSpPr/>
        <p:nvPr/>
      </p:nvGrpSpPr>
      <p:grpSpPr>
        <a:xfrm>
          <a:off x="0" y="0"/>
          <a:ext cx="0" cy="0"/>
          <a:chOff x="0" y="0"/>
          <a:chExt cx="0" cy="0"/>
        </a:xfrm>
      </p:grpSpPr>
      <p:sp>
        <p:nvSpPr>
          <p:cNvPr id="8" name="Copyright">
            <a:extLst>
              <a:ext uri="{FF2B5EF4-FFF2-40B4-BE49-F238E27FC236}">
                <a16:creationId xmlns:a16="http://schemas.microsoft.com/office/drawing/2014/main" id="{6F8167C4-EADE-43C8-86D8-D9332DA49AF7}"/>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9" name="TextBox 8">
            <a:extLst>
              <a:ext uri="{FF2B5EF4-FFF2-40B4-BE49-F238E27FC236}">
                <a16:creationId xmlns:a16="http://schemas.microsoft.com/office/drawing/2014/main" id="{500FD2B8-56DC-48F1-8AAE-BB8810A4F28B}"/>
              </a:ext>
            </a:extLst>
          </p:cNvPr>
          <p:cNvSpPr txBox="1"/>
          <p:nvPr userDrawn="1"/>
        </p:nvSpPr>
        <p:spPr>
          <a:xfrm>
            <a:off x="8536782"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9DF74943-6E8D-4AFE-A846-757F97F63869}"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10" name="CaseCode">
            <a:extLst>
              <a:ext uri="{FF2B5EF4-FFF2-40B4-BE49-F238E27FC236}">
                <a16:creationId xmlns:a16="http://schemas.microsoft.com/office/drawing/2014/main" id="{10E2051D-190C-47A1-A016-DE644E9CF252}"/>
              </a:ext>
            </a:extLst>
          </p:cNvPr>
          <p:cNvSpPr txBox="1"/>
          <p:nvPr userDrawn="1"/>
        </p:nvSpPr>
        <p:spPr>
          <a:xfrm>
            <a:off x="4751785" y="4857750"/>
            <a:ext cx="3673078" cy="259751"/>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latin typeface="+mn-lt"/>
              </a:rPr>
              <a:t>AGO </a:t>
            </a:r>
            <a:r>
              <a:rPr lang="en-US" sz="600">
                <a:latin typeface="+mn-lt"/>
              </a:rPr>
              <a:t>Organizational Change Management Expertise for Collections Enforcement Business Process Re-Engineering Kick-Off</a:t>
            </a:r>
          </a:p>
          <a:p>
            <a:pPr algn="r" eaLnBrk="1" fontAlgn="auto" hangingPunct="1">
              <a:spcBef>
                <a:spcPts val="0"/>
              </a:spcBef>
              <a:spcAft>
                <a:spcPts val="0"/>
              </a:spcAft>
              <a:buSzPct val="100000"/>
              <a:buFont typeface="Arial"/>
              <a:buNone/>
              <a:defRPr/>
            </a:pPr>
            <a:endParaRPr lang="en-US" sz="488">
              <a:latin typeface="+mn-lt"/>
            </a:endParaRPr>
          </a:p>
        </p:txBody>
      </p:sp>
      <p:sp>
        <p:nvSpPr>
          <p:cNvPr id="4" name="Text Placeholder 8"/>
          <p:cNvSpPr>
            <a:spLocks noGrp="1"/>
          </p:cNvSpPr>
          <p:nvPr>
            <p:ph type="body" sz="quarter" idx="17"/>
          </p:nvPr>
        </p:nvSpPr>
        <p:spPr>
          <a:xfrm>
            <a:off x="352427"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8"/>
          <p:cNvSpPr>
            <a:spLocks noGrp="1"/>
          </p:cNvSpPr>
          <p:nvPr>
            <p:ph type="body" sz="quarter" idx="18"/>
          </p:nvPr>
        </p:nvSpPr>
        <p:spPr>
          <a:xfrm>
            <a:off x="6847575"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p:cNvSpPr>
            <a:spLocks noGrp="1"/>
          </p:cNvSpPr>
          <p:nvPr>
            <p:ph type="body" sz="quarter" idx="19"/>
          </p:nvPr>
        </p:nvSpPr>
        <p:spPr>
          <a:xfrm>
            <a:off x="2517476"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Text Placeholder 8"/>
          <p:cNvSpPr>
            <a:spLocks noGrp="1"/>
          </p:cNvSpPr>
          <p:nvPr>
            <p:ph type="body" sz="quarter" idx="20"/>
          </p:nvPr>
        </p:nvSpPr>
        <p:spPr>
          <a:xfrm>
            <a:off x="4682525"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6" name="Text Placeholder 8"/>
          <p:cNvSpPr>
            <a:spLocks noGrp="1"/>
          </p:cNvSpPr>
          <p:nvPr>
            <p:ph type="body" sz="quarter" idx="13"/>
          </p:nvPr>
        </p:nvSpPr>
        <p:spPr>
          <a:xfrm>
            <a:off x="352425" y="552517"/>
            <a:ext cx="8439150" cy="567941"/>
          </a:xfrm>
          <a:prstGeom prst="rect">
            <a:avLst/>
          </a:prstGeom>
        </p:spPr>
        <p:txBody>
          <a:bodyPr/>
          <a:lstStyle>
            <a:lvl1pPr marL="0" indent="0">
              <a:buNone/>
              <a:defRPr sz="1500" b="0">
                <a:solidFill>
                  <a:schemeClr val="bg1"/>
                </a:solidFill>
              </a:defRPr>
            </a:lvl1pPr>
          </a:lstStyle>
          <a:p>
            <a:pPr lvl="0"/>
            <a:r>
              <a:rPr lang="en-US" noProof="0"/>
              <a:t>Edit Master text styles</a:t>
            </a:r>
          </a:p>
        </p:txBody>
      </p:sp>
      <p:sp>
        <p:nvSpPr>
          <p:cNvPr id="17" name="Title Placeholder 1"/>
          <p:cNvSpPr>
            <a:spLocks noGrp="1"/>
          </p:cNvSpPr>
          <p:nvPr>
            <p:ph type="title"/>
          </p:nvPr>
        </p:nvSpPr>
        <p:spPr>
          <a:xfrm>
            <a:off x="352425" y="301940"/>
            <a:ext cx="8439150" cy="250577"/>
          </a:xfrm>
          <a:prstGeom prst="rect">
            <a:avLst/>
          </a:prstGeom>
        </p:spPr>
        <p:txBody>
          <a:bodyPr tIns="0" rIns="0"/>
          <a:lstStyle>
            <a:lvl1pPr>
              <a:defRPr sz="1500">
                <a:solidFill>
                  <a:schemeClr val="bg1"/>
                </a:solidFill>
              </a:defRPr>
            </a:lvl1pPr>
          </a:lstStyle>
          <a:p>
            <a:r>
              <a:rPr lang="en-US" noProof="0"/>
              <a:t>Click to edit Master title style</a:t>
            </a:r>
          </a:p>
        </p:txBody>
      </p:sp>
    </p:spTree>
    <p:extLst>
      <p:ext uri="{BB962C8B-B14F-4D97-AF65-F5344CB8AC3E}">
        <p14:creationId xmlns:p14="http://schemas.microsoft.com/office/powerpoint/2010/main" val="2158985335"/>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1_Title, subtitle, 1 column text with charts">
    <p:spTree>
      <p:nvGrpSpPr>
        <p:cNvPr id="1" name=""/>
        <p:cNvGrpSpPr/>
        <p:nvPr/>
      </p:nvGrpSpPr>
      <p:grpSpPr>
        <a:xfrm>
          <a:off x="0" y="0"/>
          <a:ext cx="0" cy="0"/>
          <a:chOff x="0" y="0"/>
          <a:chExt cx="0" cy="0"/>
        </a:xfrm>
      </p:grpSpPr>
      <p:sp>
        <p:nvSpPr>
          <p:cNvPr id="10" name="Text Placeholder 18"/>
          <p:cNvSpPr>
            <a:spLocks noGrp="1"/>
          </p:cNvSpPr>
          <p:nvPr>
            <p:ph idx="1"/>
          </p:nvPr>
        </p:nvSpPr>
        <p:spPr>
          <a:xfrm>
            <a:off x="350837" y="1249363"/>
            <a:ext cx="4153298" cy="3475037"/>
          </a:xfrm>
          <a:prstGeom prst="rect">
            <a:avLst/>
          </a:prstGeo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8"/>
          <p:cNvSpPr>
            <a:spLocks noGrp="1"/>
          </p:cNvSpPr>
          <p:nvPr>
            <p:ph type="body" sz="quarter" idx="13"/>
          </p:nvPr>
        </p:nvSpPr>
        <p:spPr>
          <a:xfrm>
            <a:off x="352425" y="552517"/>
            <a:ext cx="8439150" cy="567941"/>
          </a:xfrm>
          <a:prstGeom prst="rect">
            <a:avLst/>
          </a:prstGeom>
        </p:spPr>
        <p:txBody>
          <a:bodyPr/>
          <a:lstStyle>
            <a:lvl1pPr marL="0" indent="0">
              <a:buNone/>
              <a:defRPr sz="1500" b="0">
                <a:solidFill>
                  <a:srgbClr val="575757"/>
                </a:solidFill>
              </a:defRPr>
            </a:lvl1pPr>
          </a:lstStyle>
          <a:p>
            <a:pPr lvl="0"/>
            <a:r>
              <a:rPr lang="en-US" noProof="0"/>
              <a:t>Edit Master text styles</a:t>
            </a:r>
          </a:p>
        </p:txBody>
      </p:sp>
      <p:sp>
        <p:nvSpPr>
          <p:cNvPr id="6" name="Title Placeholder 1"/>
          <p:cNvSpPr>
            <a:spLocks noGrp="1"/>
          </p:cNvSpPr>
          <p:nvPr>
            <p:ph type="title"/>
          </p:nvPr>
        </p:nvSpPr>
        <p:spPr>
          <a:xfrm>
            <a:off x="352425" y="301940"/>
            <a:ext cx="8439150" cy="250577"/>
          </a:xfrm>
          <a:prstGeom prst="rect">
            <a:avLst/>
          </a:prstGeom>
        </p:spPr>
        <p:txBody>
          <a:bodyPr tIns="0" rIns="0"/>
          <a:lstStyle>
            <a:lvl1pPr>
              <a:defRPr sz="1500"/>
            </a:lvl1pPr>
          </a:lstStyle>
          <a:p>
            <a:r>
              <a:rPr lang="en-US" noProof="0"/>
              <a:t>Click to edit Master title style</a:t>
            </a:r>
          </a:p>
        </p:txBody>
      </p:sp>
    </p:spTree>
    <p:extLst>
      <p:ext uri="{BB962C8B-B14F-4D97-AF65-F5344CB8AC3E}">
        <p14:creationId xmlns:p14="http://schemas.microsoft.com/office/powerpoint/2010/main" val="1274828869"/>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preserve="1" userDrawn="1">
  <p:cSld name="3_Divider - Deloitte green">
    <p:bg bwMode="gray">
      <p:bgPr>
        <a:solidFill>
          <a:schemeClr val="accent1"/>
        </a:solidFill>
        <a:effectLst/>
      </p:bgPr>
    </p:bg>
    <p:spTree>
      <p:nvGrpSpPr>
        <p:cNvPr id="1" name=""/>
        <p:cNvGrpSpPr/>
        <p:nvPr/>
      </p:nvGrpSpPr>
      <p:grpSpPr>
        <a:xfrm>
          <a:off x="0" y="0"/>
          <a:ext cx="0" cy="0"/>
          <a:chOff x="0" y="0"/>
          <a:chExt cx="0" cy="0"/>
        </a:xfrm>
      </p:grpSpPr>
      <p:sp>
        <p:nvSpPr>
          <p:cNvPr id="4" name="CaseCode">
            <a:extLst>
              <a:ext uri="{FF2B5EF4-FFF2-40B4-BE49-F238E27FC236}">
                <a16:creationId xmlns:a16="http://schemas.microsoft.com/office/drawing/2014/main" id="{AA7DFD04-42EA-4B4A-9806-C5E5EC9A6518}"/>
              </a:ext>
            </a:extLst>
          </p:cNvPr>
          <p:cNvSpPr txBox="1"/>
          <p:nvPr userDrawn="1"/>
        </p:nvSpPr>
        <p:spPr>
          <a:xfrm>
            <a:off x="4751785" y="4857750"/>
            <a:ext cx="3673078" cy="150169"/>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solidFill>
                  <a:schemeClr val="bg1"/>
                </a:solidFill>
                <a:latin typeface="+mn-lt"/>
              </a:rPr>
              <a:t>Presentation title</a:t>
            </a:r>
            <a:br>
              <a:rPr lang="en-US" sz="488">
                <a:solidFill>
                  <a:schemeClr val="bg1"/>
                </a:solidFill>
                <a:latin typeface="+mn-lt"/>
              </a:rPr>
            </a:br>
            <a:r>
              <a:rPr lang="en-US" sz="488">
                <a:solidFill>
                  <a:schemeClr val="bg1"/>
                </a:solidFill>
                <a:latin typeface="+mn-lt"/>
              </a:rPr>
              <a:t>[To edit, click View &gt; Slide Master &gt; Slide master1]</a:t>
            </a:r>
          </a:p>
        </p:txBody>
      </p:sp>
      <p:sp>
        <p:nvSpPr>
          <p:cNvPr id="5" name="Copyright">
            <a:extLst>
              <a:ext uri="{FF2B5EF4-FFF2-40B4-BE49-F238E27FC236}">
                <a16:creationId xmlns:a16="http://schemas.microsoft.com/office/drawing/2014/main" id="{9F90A28E-15EB-4E83-82BB-B53F09F2CEE6}"/>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6" name="TextBox 5">
            <a:extLst>
              <a:ext uri="{FF2B5EF4-FFF2-40B4-BE49-F238E27FC236}">
                <a16:creationId xmlns:a16="http://schemas.microsoft.com/office/drawing/2014/main" id="{3BFB78FC-F932-4765-8D78-C9C1212E4CC1}"/>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F0A5AD06-BCA5-4955-9AFC-AFB0932CE182}"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2" name="Title 1"/>
          <p:cNvSpPr>
            <a:spLocks noGrp="1"/>
          </p:cNvSpPr>
          <p:nvPr>
            <p:ph type="title"/>
          </p:nvPr>
        </p:nvSpPr>
        <p:spPr bwMode="gray">
          <a:xfrm>
            <a:off x="352425" y="1275160"/>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352425" y="2567659"/>
            <a:ext cx="7813676" cy="1174899"/>
          </a:xfrm>
        </p:spPr>
        <p:txBody>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Tree>
    <p:extLst>
      <p:ext uri="{BB962C8B-B14F-4D97-AF65-F5344CB8AC3E}">
        <p14:creationId xmlns:p14="http://schemas.microsoft.com/office/powerpoint/2010/main" val="157357415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preserve="1" userDrawn="1">
  <p:cSld name="3_Divider - Deloitte dark green">
    <p:bg bwMode="gray">
      <p:bgPr>
        <a:solidFill>
          <a:schemeClr val="accent2"/>
        </a:solidFill>
        <a:effectLst/>
      </p:bgPr>
    </p:bg>
    <p:spTree>
      <p:nvGrpSpPr>
        <p:cNvPr id="1" name=""/>
        <p:cNvGrpSpPr/>
        <p:nvPr/>
      </p:nvGrpSpPr>
      <p:grpSpPr>
        <a:xfrm>
          <a:off x="0" y="0"/>
          <a:ext cx="0" cy="0"/>
          <a:chOff x="0" y="0"/>
          <a:chExt cx="0" cy="0"/>
        </a:xfrm>
      </p:grpSpPr>
      <p:sp>
        <p:nvSpPr>
          <p:cNvPr id="4" name="CaseCode">
            <a:extLst>
              <a:ext uri="{FF2B5EF4-FFF2-40B4-BE49-F238E27FC236}">
                <a16:creationId xmlns:a16="http://schemas.microsoft.com/office/drawing/2014/main" id="{3474FCE2-5199-4CB9-8160-480D81F68067}"/>
              </a:ext>
            </a:extLst>
          </p:cNvPr>
          <p:cNvSpPr txBox="1"/>
          <p:nvPr userDrawn="1"/>
        </p:nvSpPr>
        <p:spPr>
          <a:xfrm>
            <a:off x="4751785" y="4857750"/>
            <a:ext cx="3673078" cy="150169"/>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solidFill>
                  <a:schemeClr val="bg1"/>
                </a:solidFill>
                <a:latin typeface="+mn-lt"/>
              </a:rPr>
              <a:t>Presentation title</a:t>
            </a:r>
            <a:br>
              <a:rPr lang="en-US" sz="488">
                <a:solidFill>
                  <a:schemeClr val="bg1"/>
                </a:solidFill>
                <a:latin typeface="+mn-lt"/>
              </a:rPr>
            </a:br>
            <a:r>
              <a:rPr lang="en-US" sz="488">
                <a:solidFill>
                  <a:schemeClr val="bg1"/>
                </a:solidFill>
                <a:latin typeface="+mn-lt"/>
              </a:rPr>
              <a:t>[To edit, click View &gt; Slide Master &gt; Slide master1]</a:t>
            </a:r>
          </a:p>
        </p:txBody>
      </p:sp>
      <p:sp>
        <p:nvSpPr>
          <p:cNvPr id="5" name="Copyright">
            <a:extLst>
              <a:ext uri="{FF2B5EF4-FFF2-40B4-BE49-F238E27FC236}">
                <a16:creationId xmlns:a16="http://schemas.microsoft.com/office/drawing/2014/main" id="{98672DC8-A6F2-46B9-9049-BCBFBF942918}"/>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6" name="TextBox 5">
            <a:extLst>
              <a:ext uri="{FF2B5EF4-FFF2-40B4-BE49-F238E27FC236}">
                <a16:creationId xmlns:a16="http://schemas.microsoft.com/office/drawing/2014/main" id="{26262C15-B447-4114-AA61-87A4C2CD3360}"/>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BB83749F-A781-4E95-9581-21E7FD89694C}"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Tree>
    <p:extLst>
      <p:ext uri="{BB962C8B-B14F-4D97-AF65-F5344CB8AC3E}">
        <p14:creationId xmlns:p14="http://schemas.microsoft.com/office/powerpoint/2010/main" val="3077434223"/>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preserve="1" userDrawn="1">
  <p:cSld name="3_Divider - Deloitte blue">
    <p:bg bwMode="gray">
      <p:bgPr>
        <a:solidFill>
          <a:srgbClr val="FDD300"/>
        </a:solidFill>
        <a:effectLst/>
      </p:bgPr>
    </p:bg>
    <p:spTree>
      <p:nvGrpSpPr>
        <p:cNvPr id="1" name=""/>
        <p:cNvGrpSpPr/>
        <p:nvPr/>
      </p:nvGrpSpPr>
      <p:grpSpPr>
        <a:xfrm>
          <a:off x="0" y="0"/>
          <a:ext cx="0" cy="0"/>
          <a:chOff x="0" y="0"/>
          <a:chExt cx="0" cy="0"/>
        </a:xfrm>
      </p:grpSpPr>
      <p:sp>
        <p:nvSpPr>
          <p:cNvPr id="4" name="CaseCode">
            <a:extLst>
              <a:ext uri="{FF2B5EF4-FFF2-40B4-BE49-F238E27FC236}">
                <a16:creationId xmlns:a16="http://schemas.microsoft.com/office/drawing/2014/main" id="{B9CC8BC8-3BDB-4F85-AA7D-BFAF99CA4D6E}"/>
              </a:ext>
            </a:extLst>
          </p:cNvPr>
          <p:cNvSpPr txBox="1"/>
          <p:nvPr userDrawn="1"/>
        </p:nvSpPr>
        <p:spPr>
          <a:xfrm>
            <a:off x="4751785" y="4857750"/>
            <a:ext cx="3673078" cy="150169"/>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solidFill>
                  <a:schemeClr val="bg1"/>
                </a:solidFill>
                <a:latin typeface="+mn-lt"/>
              </a:rPr>
              <a:t>Presentation title</a:t>
            </a:r>
            <a:br>
              <a:rPr lang="en-US" sz="488">
                <a:solidFill>
                  <a:schemeClr val="bg1"/>
                </a:solidFill>
                <a:latin typeface="+mn-lt"/>
              </a:rPr>
            </a:br>
            <a:r>
              <a:rPr lang="en-US" sz="488">
                <a:solidFill>
                  <a:schemeClr val="bg1"/>
                </a:solidFill>
                <a:latin typeface="+mn-lt"/>
              </a:rPr>
              <a:t>[To edit, click View &gt; Slide Master &gt; Slide master1]</a:t>
            </a:r>
          </a:p>
        </p:txBody>
      </p:sp>
      <p:sp>
        <p:nvSpPr>
          <p:cNvPr id="5" name="Copyright">
            <a:extLst>
              <a:ext uri="{FF2B5EF4-FFF2-40B4-BE49-F238E27FC236}">
                <a16:creationId xmlns:a16="http://schemas.microsoft.com/office/drawing/2014/main" id="{A4505BB6-F0D5-457F-9DB3-04A09A800C95}"/>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6" name="TextBox 5">
            <a:extLst>
              <a:ext uri="{FF2B5EF4-FFF2-40B4-BE49-F238E27FC236}">
                <a16:creationId xmlns:a16="http://schemas.microsoft.com/office/drawing/2014/main" id="{4C839FFD-0F88-42E0-A5B4-BADADAE06275}"/>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F9901C50-6C2B-4953-9E03-51AF407EA88D}"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2"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352425" y="2571750"/>
            <a:ext cx="7813675" cy="1174899"/>
          </a:xfrm>
        </p:spPr>
        <p:txBody>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Tree>
    <p:extLst>
      <p:ext uri="{BB962C8B-B14F-4D97-AF65-F5344CB8AC3E}">
        <p14:creationId xmlns:p14="http://schemas.microsoft.com/office/powerpoint/2010/main" val="3257243128"/>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preserve="1" userDrawn="1">
  <p:cSld name="3_Divider - Deloitte dark blue">
    <p:bg bwMode="gray">
      <p:bgPr>
        <a:solidFill>
          <a:srgbClr val="3EFAC5"/>
        </a:solidFill>
        <a:effectLst/>
      </p:bgPr>
    </p:bg>
    <p:spTree>
      <p:nvGrpSpPr>
        <p:cNvPr id="1" name=""/>
        <p:cNvGrpSpPr/>
        <p:nvPr/>
      </p:nvGrpSpPr>
      <p:grpSpPr>
        <a:xfrm>
          <a:off x="0" y="0"/>
          <a:ext cx="0" cy="0"/>
          <a:chOff x="0" y="0"/>
          <a:chExt cx="0" cy="0"/>
        </a:xfrm>
      </p:grpSpPr>
      <p:sp>
        <p:nvSpPr>
          <p:cNvPr id="4" name="CaseCode">
            <a:extLst>
              <a:ext uri="{FF2B5EF4-FFF2-40B4-BE49-F238E27FC236}">
                <a16:creationId xmlns:a16="http://schemas.microsoft.com/office/drawing/2014/main" id="{22B4028A-F11E-4870-8D76-4891321ECA51}"/>
              </a:ext>
            </a:extLst>
          </p:cNvPr>
          <p:cNvSpPr txBox="1"/>
          <p:nvPr userDrawn="1"/>
        </p:nvSpPr>
        <p:spPr>
          <a:xfrm>
            <a:off x="4751785" y="4857750"/>
            <a:ext cx="3673078" cy="150169"/>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solidFill>
                  <a:schemeClr val="bg1"/>
                </a:solidFill>
                <a:latin typeface="+mn-lt"/>
              </a:rPr>
              <a:t>Presentation title</a:t>
            </a:r>
            <a:br>
              <a:rPr lang="en-US" sz="488">
                <a:solidFill>
                  <a:schemeClr val="bg1"/>
                </a:solidFill>
                <a:latin typeface="+mn-lt"/>
              </a:rPr>
            </a:br>
            <a:r>
              <a:rPr lang="en-US" sz="488">
                <a:solidFill>
                  <a:schemeClr val="bg1"/>
                </a:solidFill>
                <a:latin typeface="+mn-lt"/>
              </a:rPr>
              <a:t>[To edit, click View &gt; Slide Master &gt; Slide master1]</a:t>
            </a:r>
          </a:p>
        </p:txBody>
      </p:sp>
      <p:sp>
        <p:nvSpPr>
          <p:cNvPr id="5" name="Copyright">
            <a:extLst>
              <a:ext uri="{FF2B5EF4-FFF2-40B4-BE49-F238E27FC236}">
                <a16:creationId xmlns:a16="http://schemas.microsoft.com/office/drawing/2014/main" id="{D10A5FC2-8B80-4F4A-9631-9D07CBEE0007}"/>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6" name="TextBox 5">
            <a:extLst>
              <a:ext uri="{FF2B5EF4-FFF2-40B4-BE49-F238E27FC236}">
                <a16:creationId xmlns:a16="http://schemas.microsoft.com/office/drawing/2014/main" id="{6701A46E-2B5F-408F-A349-7312A79E2F89}"/>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89C89353-6799-47CE-ADF5-2AF6E95E35AD}"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Tree>
    <p:extLst>
      <p:ext uri="{BB962C8B-B14F-4D97-AF65-F5344CB8AC3E}">
        <p14:creationId xmlns:p14="http://schemas.microsoft.com/office/powerpoint/2010/main" val="1344783291"/>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preserve="1" userDrawn="1">
  <p:cSld name="3_Divider - Deloitte black">
    <p:bg bwMode="gray">
      <p:bgPr>
        <a:solidFill>
          <a:schemeClr val="tx1"/>
        </a:solidFill>
        <a:effectLst/>
      </p:bgPr>
    </p:bg>
    <p:spTree>
      <p:nvGrpSpPr>
        <p:cNvPr id="1" name=""/>
        <p:cNvGrpSpPr/>
        <p:nvPr/>
      </p:nvGrpSpPr>
      <p:grpSpPr>
        <a:xfrm>
          <a:off x="0" y="0"/>
          <a:ext cx="0" cy="0"/>
          <a:chOff x="0" y="0"/>
          <a:chExt cx="0" cy="0"/>
        </a:xfrm>
      </p:grpSpPr>
      <p:sp>
        <p:nvSpPr>
          <p:cNvPr id="4" name="CaseCode">
            <a:extLst>
              <a:ext uri="{FF2B5EF4-FFF2-40B4-BE49-F238E27FC236}">
                <a16:creationId xmlns:a16="http://schemas.microsoft.com/office/drawing/2014/main" id="{9C1EBC21-A2D3-4035-83F6-146FF91FFC69}"/>
              </a:ext>
            </a:extLst>
          </p:cNvPr>
          <p:cNvSpPr txBox="1"/>
          <p:nvPr userDrawn="1"/>
        </p:nvSpPr>
        <p:spPr>
          <a:xfrm>
            <a:off x="4751785" y="4857750"/>
            <a:ext cx="3673078" cy="150169"/>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solidFill>
                  <a:schemeClr val="bg1"/>
                </a:solidFill>
                <a:latin typeface="+mn-lt"/>
              </a:rPr>
              <a:t>Presentation title</a:t>
            </a:r>
            <a:br>
              <a:rPr lang="en-US" sz="488">
                <a:solidFill>
                  <a:schemeClr val="bg1"/>
                </a:solidFill>
                <a:latin typeface="+mn-lt"/>
              </a:rPr>
            </a:br>
            <a:r>
              <a:rPr lang="en-US" sz="488">
                <a:solidFill>
                  <a:schemeClr val="bg1"/>
                </a:solidFill>
                <a:latin typeface="+mn-lt"/>
              </a:rPr>
              <a:t>[To edit, click View &gt; Slide Master &gt; Slide master1]</a:t>
            </a:r>
          </a:p>
        </p:txBody>
      </p:sp>
      <p:sp>
        <p:nvSpPr>
          <p:cNvPr id="5" name="Copyright">
            <a:extLst>
              <a:ext uri="{FF2B5EF4-FFF2-40B4-BE49-F238E27FC236}">
                <a16:creationId xmlns:a16="http://schemas.microsoft.com/office/drawing/2014/main" id="{B34B9156-B274-4243-8360-4C32D4BBC104}"/>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6" name="TextBox 5">
            <a:extLst>
              <a:ext uri="{FF2B5EF4-FFF2-40B4-BE49-F238E27FC236}">
                <a16:creationId xmlns:a16="http://schemas.microsoft.com/office/drawing/2014/main" id="{26E33ED6-50EA-4C47-B2BC-F7C610415090}"/>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2C8D88B5-AC63-4D4E-9814-6788923E5002}"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Tree>
    <p:extLst>
      <p:ext uri="{BB962C8B-B14F-4D97-AF65-F5344CB8AC3E}">
        <p14:creationId xmlns:p14="http://schemas.microsoft.com/office/powerpoint/2010/main" val="25509159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32704FF-A6E7-0347-BF80-A196A2FF4DDF}" type="datetimeFigureOut">
              <a:rPr lang="en-US" smtClean="0"/>
              <a:t>10/8/2024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3E9B97-627C-0B46-BC02-2F61A8E4A5DF}" type="slidenum">
              <a:rPr lang="en-US" smtClean="0"/>
              <a:t>‹#›</a:t>
            </a:fld>
            <a:endParaRPr lang="en-US"/>
          </a:p>
        </p:txBody>
      </p:sp>
    </p:spTree>
    <p:extLst>
      <p:ext uri="{BB962C8B-B14F-4D97-AF65-F5344CB8AC3E}">
        <p14:creationId xmlns:p14="http://schemas.microsoft.com/office/powerpoint/2010/main" val="316521947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preserve="1" userDrawn="1">
  <p:cSld name="3_Key statement dark green">
    <p:bg>
      <p:bgPr>
        <a:solidFill>
          <a:schemeClr val="accent2"/>
        </a:solidFill>
        <a:effectLst/>
      </p:bgPr>
    </p:bg>
    <p:spTree>
      <p:nvGrpSpPr>
        <p:cNvPr id="1" name=""/>
        <p:cNvGrpSpPr/>
        <p:nvPr/>
      </p:nvGrpSpPr>
      <p:grpSpPr>
        <a:xfrm>
          <a:off x="0" y="0"/>
          <a:ext cx="0" cy="0"/>
          <a:chOff x="0" y="0"/>
          <a:chExt cx="0" cy="0"/>
        </a:xfrm>
      </p:grpSpPr>
      <p:sp>
        <p:nvSpPr>
          <p:cNvPr id="3" name="CaseCode">
            <a:extLst>
              <a:ext uri="{FF2B5EF4-FFF2-40B4-BE49-F238E27FC236}">
                <a16:creationId xmlns:a16="http://schemas.microsoft.com/office/drawing/2014/main" id="{A6A64B32-6D43-4780-93BD-B67EDDB212D4}"/>
              </a:ext>
            </a:extLst>
          </p:cNvPr>
          <p:cNvSpPr txBox="1"/>
          <p:nvPr userDrawn="1"/>
        </p:nvSpPr>
        <p:spPr>
          <a:xfrm>
            <a:off x="4751785" y="4857750"/>
            <a:ext cx="3673078" cy="150169"/>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solidFill>
                  <a:schemeClr val="bg1"/>
                </a:solidFill>
                <a:latin typeface="+mn-lt"/>
              </a:rPr>
              <a:t>Presentation title</a:t>
            </a:r>
            <a:br>
              <a:rPr lang="en-US" sz="488">
                <a:solidFill>
                  <a:schemeClr val="bg1"/>
                </a:solidFill>
                <a:latin typeface="+mn-lt"/>
              </a:rPr>
            </a:br>
            <a:r>
              <a:rPr lang="en-US" sz="488">
                <a:solidFill>
                  <a:schemeClr val="bg1"/>
                </a:solidFill>
                <a:latin typeface="+mn-lt"/>
              </a:rPr>
              <a:t>[To edit, click View &gt; Slide Master &gt; Slide master1]</a:t>
            </a:r>
          </a:p>
        </p:txBody>
      </p:sp>
      <p:sp>
        <p:nvSpPr>
          <p:cNvPr id="5" name="Copyright">
            <a:extLst>
              <a:ext uri="{FF2B5EF4-FFF2-40B4-BE49-F238E27FC236}">
                <a16:creationId xmlns:a16="http://schemas.microsoft.com/office/drawing/2014/main" id="{5C5C0EB6-4955-49D9-A220-37C3225194D2}"/>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6" name="TextBox 5">
            <a:extLst>
              <a:ext uri="{FF2B5EF4-FFF2-40B4-BE49-F238E27FC236}">
                <a16:creationId xmlns:a16="http://schemas.microsoft.com/office/drawing/2014/main" id="{2C8FE5AF-3339-4E93-A82A-F138FDDD6C2A}"/>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D455E785-F74D-4708-97C7-B6B99DEB1021}"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4" name="Text Placeholder 3"/>
          <p:cNvSpPr>
            <a:spLocks noGrp="1"/>
          </p:cNvSpPr>
          <p:nvPr>
            <p:ph type="body" sz="quarter" idx="10"/>
          </p:nvPr>
        </p:nvSpPr>
        <p:spPr>
          <a:xfrm>
            <a:off x="360363" y="1193007"/>
            <a:ext cx="6772203" cy="3531394"/>
          </a:xfrm>
          <a:prstGeom prst="rect">
            <a:avLst/>
          </a:prstGeom>
        </p:spPr>
        <p:txBody>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Tree>
    <p:extLst>
      <p:ext uri="{BB962C8B-B14F-4D97-AF65-F5344CB8AC3E}">
        <p14:creationId xmlns:p14="http://schemas.microsoft.com/office/powerpoint/2010/main" val="168979652"/>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preserve="1" userDrawn="1">
  <p:cSld name="3_Key statement dark blue">
    <p:bg>
      <p:bgPr>
        <a:solidFill>
          <a:srgbClr val="3EFAC5"/>
        </a:solidFill>
        <a:effectLst/>
      </p:bgPr>
    </p:bg>
    <p:spTree>
      <p:nvGrpSpPr>
        <p:cNvPr id="1" name=""/>
        <p:cNvGrpSpPr/>
        <p:nvPr/>
      </p:nvGrpSpPr>
      <p:grpSpPr>
        <a:xfrm>
          <a:off x="0" y="0"/>
          <a:ext cx="0" cy="0"/>
          <a:chOff x="0" y="0"/>
          <a:chExt cx="0" cy="0"/>
        </a:xfrm>
      </p:grpSpPr>
      <p:sp>
        <p:nvSpPr>
          <p:cNvPr id="3" name="CaseCode">
            <a:extLst>
              <a:ext uri="{FF2B5EF4-FFF2-40B4-BE49-F238E27FC236}">
                <a16:creationId xmlns:a16="http://schemas.microsoft.com/office/drawing/2014/main" id="{A5E73E58-4F27-4698-851C-5EB5014A329B}"/>
              </a:ext>
            </a:extLst>
          </p:cNvPr>
          <p:cNvSpPr txBox="1"/>
          <p:nvPr userDrawn="1"/>
        </p:nvSpPr>
        <p:spPr>
          <a:xfrm>
            <a:off x="4751785" y="4857750"/>
            <a:ext cx="3673078" cy="150169"/>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solidFill>
                  <a:schemeClr val="bg1"/>
                </a:solidFill>
                <a:latin typeface="+mn-lt"/>
              </a:rPr>
              <a:t>Presentation title</a:t>
            </a:r>
            <a:br>
              <a:rPr lang="en-US" sz="488">
                <a:solidFill>
                  <a:schemeClr val="bg1"/>
                </a:solidFill>
                <a:latin typeface="+mn-lt"/>
              </a:rPr>
            </a:br>
            <a:r>
              <a:rPr lang="en-US" sz="488">
                <a:solidFill>
                  <a:schemeClr val="bg1"/>
                </a:solidFill>
                <a:latin typeface="+mn-lt"/>
              </a:rPr>
              <a:t>[To edit, click View &gt; Slide Master &gt; Slide master1]</a:t>
            </a:r>
          </a:p>
        </p:txBody>
      </p:sp>
      <p:sp>
        <p:nvSpPr>
          <p:cNvPr id="4" name="Copyright">
            <a:extLst>
              <a:ext uri="{FF2B5EF4-FFF2-40B4-BE49-F238E27FC236}">
                <a16:creationId xmlns:a16="http://schemas.microsoft.com/office/drawing/2014/main" id="{E439B314-CC26-476D-A6E2-B5589312AA1F}"/>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5" name="TextBox 4">
            <a:extLst>
              <a:ext uri="{FF2B5EF4-FFF2-40B4-BE49-F238E27FC236}">
                <a16:creationId xmlns:a16="http://schemas.microsoft.com/office/drawing/2014/main" id="{8B057DBA-F8C9-47D2-857D-DF90F96D2F8F}"/>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1562261F-6D64-43DE-ACEC-334222ECC384}"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13" name="Text Placeholder 3"/>
          <p:cNvSpPr>
            <a:spLocks noGrp="1"/>
          </p:cNvSpPr>
          <p:nvPr>
            <p:ph type="body" sz="quarter" idx="10"/>
          </p:nvPr>
        </p:nvSpPr>
        <p:spPr>
          <a:xfrm>
            <a:off x="360363" y="1193007"/>
            <a:ext cx="6772203" cy="3531394"/>
          </a:xfrm>
          <a:prstGeom prst="rect">
            <a:avLst/>
          </a:prstGeom>
        </p:spPr>
        <p:txBody>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Tree>
    <p:extLst>
      <p:ext uri="{BB962C8B-B14F-4D97-AF65-F5344CB8AC3E}">
        <p14:creationId xmlns:p14="http://schemas.microsoft.com/office/powerpoint/2010/main" val="2143915070"/>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preserve="1" userDrawn="1">
  <p:cSld name="3_Key statement teal">
    <p:bg>
      <p:bgPr>
        <a:solidFill>
          <a:srgbClr val="787878"/>
        </a:solidFill>
        <a:effectLst/>
      </p:bgPr>
    </p:bg>
    <p:spTree>
      <p:nvGrpSpPr>
        <p:cNvPr id="1" name=""/>
        <p:cNvGrpSpPr/>
        <p:nvPr/>
      </p:nvGrpSpPr>
      <p:grpSpPr>
        <a:xfrm>
          <a:off x="0" y="0"/>
          <a:ext cx="0" cy="0"/>
          <a:chOff x="0" y="0"/>
          <a:chExt cx="0" cy="0"/>
        </a:xfrm>
      </p:grpSpPr>
      <p:sp>
        <p:nvSpPr>
          <p:cNvPr id="3" name="CaseCode">
            <a:extLst>
              <a:ext uri="{FF2B5EF4-FFF2-40B4-BE49-F238E27FC236}">
                <a16:creationId xmlns:a16="http://schemas.microsoft.com/office/drawing/2014/main" id="{7E85F638-CF4B-4E99-891D-D0ECBF52F07F}"/>
              </a:ext>
            </a:extLst>
          </p:cNvPr>
          <p:cNvSpPr txBox="1"/>
          <p:nvPr userDrawn="1"/>
        </p:nvSpPr>
        <p:spPr>
          <a:xfrm>
            <a:off x="4751785" y="4857750"/>
            <a:ext cx="3673078" cy="150169"/>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solidFill>
                  <a:schemeClr val="bg1"/>
                </a:solidFill>
                <a:latin typeface="+mn-lt"/>
              </a:rPr>
              <a:t>Presentation title</a:t>
            </a:r>
            <a:br>
              <a:rPr lang="en-US" sz="488">
                <a:solidFill>
                  <a:schemeClr val="bg1"/>
                </a:solidFill>
                <a:latin typeface="+mn-lt"/>
              </a:rPr>
            </a:br>
            <a:r>
              <a:rPr lang="en-US" sz="488">
                <a:solidFill>
                  <a:schemeClr val="bg1"/>
                </a:solidFill>
                <a:latin typeface="+mn-lt"/>
              </a:rPr>
              <a:t>[To edit, click View &gt; Slide Master &gt; Slide master1]</a:t>
            </a:r>
          </a:p>
        </p:txBody>
      </p:sp>
      <p:sp>
        <p:nvSpPr>
          <p:cNvPr id="4" name="Copyright">
            <a:extLst>
              <a:ext uri="{FF2B5EF4-FFF2-40B4-BE49-F238E27FC236}">
                <a16:creationId xmlns:a16="http://schemas.microsoft.com/office/drawing/2014/main" id="{68496EDE-D301-4E2C-8497-556D3F65268D}"/>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5" name="TextBox 4">
            <a:extLst>
              <a:ext uri="{FF2B5EF4-FFF2-40B4-BE49-F238E27FC236}">
                <a16:creationId xmlns:a16="http://schemas.microsoft.com/office/drawing/2014/main" id="{2679388F-2D06-4D3F-BFAD-4F6C9DB6EB00}"/>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B40D4358-40F7-4E9E-A4C6-48B8319E7DAC}"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17" name="Text Placeholder 3"/>
          <p:cNvSpPr>
            <a:spLocks noGrp="1"/>
          </p:cNvSpPr>
          <p:nvPr>
            <p:ph type="body" sz="quarter" idx="10"/>
          </p:nvPr>
        </p:nvSpPr>
        <p:spPr>
          <a:xfrm>
            <a:off x="360363" y="1193007"/>
            <a:ext cx="6772203" cy="3531394"/>
          </a:xfrm>
          <a:prstGeom prst="rect">
            <a:avLst/>
          </a:prstGeom>
        </p:spPr>
        <p:txBody>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Tree>
    <p:extLst>
      <p:ext uri="{BB962C8B-B14F-4D97-AF65-F5344CB8AC3E}">
        <p14:creationId xmlns:p14="http://schemas.microsoft.com/office/powerpoint/2010/main" val="3283630199"/>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preserve="1" userDrawn="1">
  <p:cSld name="3_Key statement black">
    <p:bg>
      <p:bgPr>
        <a:solidFill>
          <a:schemeClr val="tx1"/>
        </a:solidFill>
        <a:effectLst/>
      </p:bgPr>
    </p:bg>
    <p:spTree>
      <p:nvGrpSpPr>
        <p:cNvPr id="1" name=""/>
        <p:cNvGrpSpPr/>
        <p:nvPr/>
      </p:nvGrpSpPr>
      <p:grpSpPr>
        <a:xfrm>
          <a:off x="0" y="0"/>
          <a:ext cx="0" cy="0"/>
          <a:chOff x="0" y="0"/>
          <a:chExt cx="0" cy="0"/>
        </a:xfrm>
      </p:grpSpPr>
      <p:sp>
        <p:nvSpPr>
          <p:cNvPr id="3" name="CaseCode">
            <a:extLst>
              <a:ext uri="{FF2B5EF4-FFF2-40B4-BE49-F238E27FC236}">
                <a16:creationId xmlns:a16="http://schemas.microsoft.com/office/drawing/2014/main" id="{4F025DF5-8577-4BA0-896B-EA5CA06B2CF2}"/>
              </a:ext>
            </a:extLst>
          </p:cNvPr>
          <p:cNvSpPr txBox="1"/>
          <p:nvPr userDrawn="1"/>
        </p:nvSpPr>
        <p:spPr>
          <a:xfrm>
            <a:off x="4751785" y="4857750"/>
            <a:ext cx="3673078" cy="150169"/>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solidFill>
                  <a:schemeClr val="bg1"/>
                </a:solidFill>
                <a:latin typeface="+mn-lt"/>
              </a:rPr>
              <a:t>Presentation title</a:t>
            </a:r>
            <a:br>
              <a:rPr lang="en-US" sz="488">
                <a:solidFill>
                  <a:schemeClr val="bg1"/>
                </a:solidFill>
                <a:latin typeface="+mn-lt"/>
              </a:rPr>
            </a:br>
            <a:r>
              <a:rPr lang="en-US" sz="488">
                <a:solidFill>
                  <a:schemeClr val="bg1"/>
                </a:solidFill>
                <a:latin typeface="+mn-lt"/>
              </a:rPr>
              <a:t>[To edit, click View &gt; Slide Master &gt; Slide master1]</a:t>
            </a:r>
          </a:p>
        </p:txBody>
      </p:sp>
      <p:sp>
        <p:nvSpPr>
          <p:cNvPr id="4" name="Copyright">
            <a:extLst>
              <a:ext uri="{FF2B5EF4-FFF2-40B4-BE49-F238E27FC236}">
                <a16:creationId xmlns:a16="http://schemas.microsoft.com/office/drawing/2014/main" id="{7913E964-E013-452F-BBB3-EFF029CDF49F}"/>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5" name="TextBox 4">
            <a:extLst>
              <a:ext uri="{FF2B5EF4-FFF2-40B4-BE49-F238E27FC236}">
                <a16:creationId xmlns:a16="http://schemas.microsoft.com/office/drawing/2014/main" id="{0F52A7DA-51A3-4D49-9D74-5C125B97A7E1}"/>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58A31D96-022D-46C4-A840-1EDEFEF143D6}"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13" name="Text Placeholder 3"/>
          <p:cNvSpPr>
            <a:spLocks noGrp="1"/>
          </p:cNvSpPr>
          <p:nvPr>
            <p:ph type="body" sz="quarter" idx="10"/>
          </p:nvPr>
        </p:nvSpPr>
        <p:spPr>
          <a:xfrm>
            <a:off x="360363" y="1193007"/>
            <a:ext cx="6772203" cy="3531394"/>
          </a:xfrm>
          <a:prstGeom prst="rect">
            <a:avLst/>
          </a:prstGeom>
        </p:spPr>
        <p:txBody>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Tree>
    <p:extLst>
      <p:ext uri="{BB962C8B-B14F-4D97-AF65-F5344CB8AC3E}">
        <p14:creationId xmlns:p14="http://schemas.microsoft.com/office/powerpoint/2010/main" val="57695753"/>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preserve="1" userDrawn="1">
  <p:cSld name="3_4 column icon green">
    <p:bg>
      <p:bgPr>
        <a:solidFill>
          <a:schemeClr val="accent2"/>
        </a:solidFill>
        <a:effectLst/>
      </p:bgPr>
    </p:bg>
    <p:spTree>
      <p:nvGrpSpPr>
        <p:cNvPr id="1" name=""/>
        <p:cNvGrpSpPr/>
        <p:nvPr/>
      </p:nvGrpSpPr>
      <p:grpSpPr>
        <a:xfrm>
          <a:off x="0" y="0"/>
          <a:ext cx="0" cy="0"/>
          <a:chOff x="0" y="0"/>
          <a:chExt cx="0" cy="0"/>
        </a:xfrm>
      </p:grpSpPr>
      <p:sp>
        <p:nvSpPr>
          <p:cNvPr id="8" name="CaseCode">
            <a:extLst>
              <a:ext uri="{FF2B5EF4-FFF2-40B4-BE49-F238E27FC236}">
                <a16:creationId xmlns:a16="http://schemas.microsoft.com/office/drawing/2014/main" id="{745F698D-9B09-4318-8B88-EF96C0B355EF}"/>
              </a:ext>
            </a:extLst>
          </p:cNvPr>
          <p:cNvSpPr txBox="1"/>
          <p:nvPr userDrawn="1"/>
        </p:nvSpPr>
        <p:spPr>
          <a:xfrm>
            <a:off x="4751785" y="4857750"/>
            <a:ext cx="3673078" cy="150169"/>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solidFill>
                  <a:schemeClr val="bg1"/>
                </a:solidFill>
                <a:latin typeface="+mn-lt"/>
              </a:rPr>
              <a:t>Presentation title</a:t>
            </a:r>
            <a:br>
              <a:rPr lang="en-US" sz="488">
                <a:solidFill>
                  <a:schemeClr val="bg1"/>
                </a:solidFill>
                <a:latin typeface="+mn-lt"/>
              </a:rPr>
            </a:br>
            <a:r>
              <a:rPr lang="en-US" sz="488">
                <a:solidFill>
                  <a:schemeClr val="bg1"/>
                </a:solidFill>
                <a:latin typeface="+mn-lt"/>
              </a:rPr>
              <a:t>[To edit, click View &gt; Slide Master &gt; Slide master1]</a:t>
            </a:r>
          </a:p>
        </p:txBody>
      </p:sp>
      <p:sp>
        <p:nvSpPr>
          <p:cNvPr id="9" name="Copyright">
            <a:extLst>
              <a:ext uri="{FF2B5EF4-FFF2-40B4-BE49-F238E27FC236}">
                <a16:creationId xmlns:a16="http://schemas.microsoft.com/office/drawing/2014/main" id="{340B53D9-1D14-4E9F-ABBC-40079B77C8EB}"/>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10" name="TextBox 9">
            <a:extLst>
              <a:ext uri="{FF2B5EF4-FFF2-40B4-BE49-F238E27FC236}">
                <a16:creationId xmlns:a16="http://schemas.microsoft.com/office/drawing/2014/main" id="{6B73664E-45C7-4A79-91F0-CD785DA87B5A}"/>
              </a:ext>
            </a:extLst>
          </p:cNvPr>
          <p:cNvSpPr txBox="1"/>
          <p:nvPr userDrawn="1"/>
        </p:nvSpPr>
        <p:spPr>
          <a:xfrm>
            <a:off x="8536782"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34023526-3B97-4F5F-931D-5600D1AE5DA9}"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4" name="Text Placeholder 8"/>
          <p:cNvSpPr>
            <a:spLocks noGrp="1"/>
          </p:cNvSpPr>
          <p:nvPr>
            <p:ph type="body" sz="quarter" idx="17"/>
          </p:nvPr>
        </p:nvSpPr>
        <p:spPr>
          <a:xfrm>
            <a:off x="352427"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8"/>
          <p:cNvSpPr>
            <a:spLocks noGrp="1"/>
          </p:cNvSpPr>
          <p:nvPr>
            <p:ph type="body" sz="quarter" idx="18"/>
          </p:nvPr>
        </p:nvSpPr>
        <p:spPr>
          <a:xfrm>
            <a:off x="6847575"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p:cNvSpPr>
            <a:spLocks noGrp="1"/>
          </p:cNvSpPr>
          <p:nvPr>
            <p:ph type="body" sz="quarter" idx="19"/>
          </p:nvPr>
        </p:nvSpPr>
        <p:spPr>
          <a:xfrm>
            <a:off x="2517476"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Text Placeholder 8"/>
          <p:cNvSpPr>
            <a:spLocks noGrp="1"/>
          </p:cNvSpPr>
          <p:nvPr>
            <p:ph type="body" sz="quarter" idx="20"/>
          </p:nvPr>
        </p:nvSpPr>
        <p:spPr>
          <a:xfrm>
            <a:off x="4682525"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6" name="Text Placeholder 8"/>
          <p:cNvSpPr>
            <a:spLocks noGrp="1"/>
          </p:cNvSpPr>
          <p:nvPr>
            <p:ph type="body" sz="quarter" idx="13"/>
          </p:nvPr>
        </p:nvSpPr>
        <p:spPr>
          <a:xfrm>
            <a:off x="352425" y="552517"/>
            <a:ext cx="8439150" cy="567941"/>
          </a:xfrm>
          <a:prstGeom prst="rect">
            <a:avLst/>
          </a:prstGeom>
        </p:spPr>
        <p:txBody>
          <a:bodyPr/>
          <a:lstStyle>
            <a:lvl1pPr marL="0" indent="0">
              <a:buNone/>
              <a:defRPr sz="1500" b="0">
                <a:solidFill>
                  <a:schemeClr val="bg1"/>
                </a:solidFill>
              </a:defRPr>
            </a:lvl1pPr>
          </a:lstStyle>
          <a:p>
            <a:pPr lvl="0"/>
            <a:r>
              <a:rPr lang="en-US" noProof="0"/>
              <a:t>Edit Master text styles</a:t>
            </a:r>
          </a:p>
        </p:txBody>
      </p:sp>
      <p:sp>
        <p:nvSpPr>
          <p:cNvPr id="17" name="Title Placeholder 1"/>
          <p:cNvSpPr>
            <a:spLocks noGrp="1"/>
          </p:cNvSpPr>
          <p:nvPr>
            <p:ph type="title"/>
          </p:nvPr>
        </p:nvSpPr>
        <p:spPr>
          <a:xfrm>
            <a:off x="352425" y="301940"/>
            <a:ext cx="8439150" cy="250577"/>
          </a:xfrm>
          <a:prstGeom prst="rect">
            <a:avLst/>
          </a:prstGeom>
        </p:spPr>
        <p:txBody>
          <a:bodyPr tIns="0" rIns="0"/>
          <a:lstStyle>
            <a:lvl1pPr>
              <a:defRPr sz="1500">
                <a:solidFill>
                  <a:schemeClr val="bg1"/>
                </a:solidFill>
              </a:defRPr>
            </a:lvl1pPr>
          </a:lstStyle>
          <a:p>
            <a:r>
              <a:rPr lang="en-US" noProof="0"/>
              <a:t>Click to edit Master title style</a:t>
            </a:r>
          </a:p>
        </p:txBody>
      </p:sp>
    </p:spTree>
    <p:extLst>
      <p:ext uri="{BB962C8B-B14F-4D97-AF65-F5344CB8AC3E}">
        <p14:creationId xmlns:p14="http://schemas.microsoft.com/office/powerpoint/2010/main" val="2633447955"/>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userDrawn="1">
  <p:cSld name="1_End slide">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28DFCC5C-E140-40EC-9B1B-A26A094F745D}"/>
              </a:ext>
            </a:extLst>
          </p:cNvPr>
          <p:cNvGrpSpPr>
            <a:grpSpLocks noChangeAspect="1"/>
          </p:cNvGrpSpPr>
          <p:nvPr userDrawn="1"/>
        </p:nvGrpSpPr>
        <p:grpSpPr>
          <a:xfrm>
            <a:off x="356494" y="342900"/>
            <a:ext cx="1498500" cy="280800"/>
            <a:chOff x="398463" y="404813"/>
            <a:chExt cx="1627187" cy="307976"/>
          </a:xfrm>
          <a:solidFill>
            <a:schemeClr val="tx1"/>
          </a:solidFill>
        </p:grpSpPr>
        <p:sp>
          <p:nvSpPr>
            <p:cNvPr id="7" name="Oval 6">
              <a:extLst>
                <a:ext uri="{FF2B5EF4-FFF2-40B4-BE49-F238E27FC236}">
                  <a16:creationId xmlns:a16="http://schemas.microsoft.com/office/drawing/2014/main" id="{2EC8B904-4E03-4BDE-945D-F9C9D9C065D5}"/>
                </a:ext>
              </a:extLst>
            </p:cNvPr>
            <p:cNvSpPr>
              <a:spLocks noChangeArrowheads="1"/>
            </p:cNvSpPr>
            <p:nvPr/>
          </p:nvSpPr>
          <p:spPr bwMode="auto">
            <a:xfrm>
              <a:off x="1938338" y="625476"/>
              <a:ext cx="87312" cy="87313"/>
            </a:xfrm>
            <a:prstGeom prst="ellipse">
              <a:avLst/>
            </a:prstGeom>
            <a:solidFill>
              <a:schemeClr val="accent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9" name="Freeform 6">
              <a:extLst>
                <a:ext uri="{FF2B5EF4-FFF2-40B4-BE49-F238E27FC236}">
                  <a16:creationId xmlns:a16="http://schemas.microsoft.com/office/drawing/2014/main" id="{6979775E-AC01-4E30-9228-CFD6D7E16EA8}"/>
                </a:ext>
              </a:extLst>
            </p:cNvPr>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0" name="Rectangle 9">
              <a:extLst>
                <a:ext uri="{FF2B5EF4-FFF2-40B4-BE49-F238E27FC236}">
                  <a16:creationId xmlns:a16="http://schemas.microsoft.com/office/drawing/2014/main" id="{C8A8281F-1474-40ED-9162-EA44D73B3F45}"/>
                </a:ext>
              </a:extLst>
            </p:cNvPr>
            <p:cNvSpPr>
              <a:spLocks noChangeArrowheads="1"/>
            </p:cNvSpPr>
            <p:nvPr/>
          </p:nvSpPr>
          <p:spPr bwMode="auto">
            <a:xfrm>
              <a:off x="906463" y="404813"/>
              <a:ext cx="74612" cy="303213"/>
            </a:xfrm>
            <a:prstGeom prst="rect">
              <a:avLst/>
            </a:pr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1" name="Freeform 8">
              <a:extLst>
                <a:ext uri="{FF2B5EF4-FFF2-40B4-BE49-F238E27FC236}">
                  <a16:creationId xmlns:a16="http://schemas.microsoft.com/office/drawing/2014/main" id="{BD3BE04C-9545-47E7-AB96-4E353409C9FC}"/>
                </a:ext>
              </a:extLst>
            </p:cNvPr>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2" name="Rectangle 11">
              <a:extLst>
                <a:ext uri="{FF2B5EF4-FFF2-40B4-BE49-F238E27FC236}">
                  <a16:creationId xmlns:a16="http://schemas.microsoft.com/office/drawing/2014/main" id="{F32BE714-EE30-4C68-A375-F57E56A8EC4A}"/>
                </a:ext>
              </a:extLst>
            </p:cNvPr>
            <p:cNvSpPr>
              <a:spLocks noChangeArrowheads="1"/>
            </p:cNvSpPr>
            <p:nvPr/>
          </p:nvSpPr>
          <p:spPr bwMode="auto">
            <a:xfrm>
              <a:off x="1257300" y="482601"/>
              <a:ext cx="74612" cy="225425"/>
            </a:xfrm>
            <a:prstGeom prst="rect">
              <a:avLst/>
            </a:pr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3" name="Rectangle 12">
              <a:extLst>
                <a:ext uri="{FF2B5EF4-FFF2-40B4-BE49-F238E27FC236}">
                  <a16:creationId xmlns:a16="http://schemas.microsoft.com/office/drawing/2014/main" id="{91BE76A7-6DD2-426D-918F-972969DF5630}"/>
                </a:ext>
              </a:extLst>
            </p:cNvPr>
            <p:cNvSpPr>
              <a:spLocks noChangeArrowheads="1"/>
            </p:cNvSpPr>
            <p:nvPr/>
          </p:nvSpPr>
          <p:spPr bwMode="auto">
            <a:xfrm>
              <a:off x="1257300" y="404813"/>
              <a:ext cx="74612" cy="50800"/>
            </a:xfrm>
            <a:prstGeom prst="rect">
              <a:avLst/>
            </a:pr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4" name="Freeform 11">
              <a:extLst>
                <a:ext uri="{FF2B5EF4-FFF2-40B4-BE49-F238E27FC236}">
                  <a16:creationId xmlns:a16="http://schemas.microsoft.com/office/drawing/2014/main" id="{C5AA109E-DCB4-484E-8D91-DAF3F6E7B42B}"/>
                </a:ext>
              </a:extLst>
            </p:cNvPr>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5" name="Freeform 12">
              <a:extLst>
                <a:ext uri="{FF2B5EF4-FFF2-40B4-BE49-F238E27FC236}">
                  <a16:creationId xmlns:a16="http://schemas.microsoft.com/office/drawing/2014/main" id="{F2D6D7F2-242C-4B7E-AB50-12E3272046C9}"/>
                </a:ext>
              </a:extLst>
            </p:cNvPr>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6" name="Freeform 13">
              <a:extLst>
                <a:ext uri="{FF2B5EF4-FFF2-40B4-BE49-F238E27FC236}">
                  <a16:creationId xmlns:a16="http://schemas.microsoft.com/office/drawing/2014/main" id="{6B59CECC-DA58-4F7C-91BE-6C57D198DB80}"/>
                </a:ext>
              </a:extLst>
            </p:cNvPr>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7" name="Freeform 14">
              <a:extLst>
                <a:ext uri="{FF2B5EF4-FFF2-40B4-BE49-F238E27FC236}">
                  <a16:creationId xmlns:a16="http://schemas.microsoft.com/office/drawing/2014/main" id="{85CFCCA4-07C7-4CDB-912C-1EC1FBBFB739}"/>
                </a:ext>
              </a:extLst>
            </p:cNvPr>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grpSp>
      <p:sp>
        <p:nvSpPr>
          <p:cNvPr id="6" name="Text Placeholder 5"/>
          <p:cNvSpPr>
            <a:spLocks noGrp="1"/>
          </p:cNvSpPr>
          <p:nvPr>
            <p:ph type="body" sz="quarter" idx="13"/>
          </p:nvPr>
        </p:nvSpPr>
        <p:spPr>
          <a:xfrm>
            <a:off x="356494" y="3076575"/>
            <a:ext cx="6416447" cy="1647826"/>
          </a:xfrm>
        </p:spPr>
        <p:txBody>
          <a:bodyPr anchor="b" anchorCtr="0"/>
          <a:lstStyle>
            <a:lvl1pPr>
              <a:lnSpc>
                <a:spcPct val="100000"/>
              </a:lnSpc>
              <a:spcAft>
                <a:spcPts val="600"/>
              </a:spcAft>
              <a:defRPr sz="675"/>
            </a:lvl1pPr>
          </a:lstStyle>
          <a:p>
            <a:pPr lvl="0"/>
            <a:r>
              <a:rPr lang="en-US" noProof="0"/>
              <a:t>Click to edit Master text styles</a:t>
            </a:r>
          </a:p>
        </p:txBody>
      </p:sp>
      <p:sp>
        <p:nvSpPr>
          <p:cNvPr id="3" name="Picture Placeholder 2"/>
          <p:cNvSpPr>
            <a:spLocks noGrp="1"/>
          </p:cNvSpPr>
          <p:nvPr>
            <p:ph type="pic" sz="quarter" idx="14"/>
          </p:nvPr>
        </p:nvSpPr>
        <p:spPr>
          <a:xfrm>
            <a:off x="7051948" y="3076575"/>
            <a:ext cx="1739627" cy="1294086"/>
          </a:xfrm>
        </p:spPr>
        <p:txBody>
          <a:bodyPr anchor="ctr" anchorCtr="0"/>
          <a:lstStyle>
            <a:lvl1pPr algn="ctr">
              <a:defRPr sz="900"/>
            </a:lvl1pPr>
          </a:lstStyle>
          <a:p>
            <a:pPr lvl="0"/>
            <a:r>
              <a:rPr lang="en-US" noProof="0"/>
              <a:t>Click icon to add picture</a:t>
            </a:r>
          </a:p>
        </p:txBody>
      </p:sp>
      <p:sp>
        <p:nvSpPr>
          <p:cNvPr id="8" name="Text Placeholder 7"/>
          <p:cNvSpPr>
            <a:spLocks noGrp="1"/>
          </p:cNvSpPr>
          <p:nvPr>
            <p:ph type="body" sz="quarter" idx="15"/>
          </p:nvPr>
        </p:nvSpPr>
        <p:spPr>
          <a:xfrm>
            <a:off x="7051949" y="4451610"/>
            <a:ext cx="1739626" cy="272792"/>
          </a:xfrm>
        </p:spPr>
        <p:txBody>
          <a:bodyPr anchor="b" anchorCtr="0"/>
          <a:lstStyle>
            <a:lvl1pPr>
              <a:lnSpc>
                <a:spcPct val="100000"/>
              </a:lnSpc>
              <a:defRPr sz="950"/>
            </a:lvl1pPr>
          </a:lstStyle>
          <a:p>
            <a:pPr lvl="0"/>
            <a:r>
              <a:rPr lang="en-US" noProof="0"/>
              <a:t>Click to edit Master text styles</a:t>
            </a:r>
          </a:p>
        </p:txBody>
      </p:sp>
    </p:spTree>
    <p:extLst>
      <p:ext uri="{BB962C8B-B14F-4D97-AF65-F5344CB8AC3E}">
        <p14:creationId xmlns:p14="http://schemas.microsoft.com/office/powerpoint/2010/main" val="4249128362"/>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p:cSld name="Title,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b="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Tree>
    <p:extLst>
      <p:ext uri="{BB962C8B-B14F-4D97-AF65-F5344CB8AC3E}">
        <p14:creationId xmlns:p14="http://schemas.microsoft.com/office/powerpoint/2010/main" val="764123442"/>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p:cSld name="Title,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Tree>
    <p:extLst>
      <p:ext uri="{BB962C8B-B14F-4D97-AF65-F5344CB8AC3E}">
        <p14:creationId xmlns:p14="http://schemas.microsoft.com/office/powerpoint/2010/main" val="1880449974"/>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p:cSld name="Title Left,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0543" cy="1496852"/>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1100178523"/>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p:cSld name="Title Left,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4600" cy="1495043"/>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
        <p:nvSpPr>
          <p:cNvPr id="5"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23445203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2704FF-A6E7-0347-BF80-A196A2FF4DDF}" type="datetimeFigureOut">
              <a:rPr lang="en-US" smtClean="0"/>
              <a:t>10/8/2024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3E9B97-627C-0B46-BC02-2F61A8E4A5DF}" type="slidenum">
              <a:rPr lang="en-US" smtClean="0"/>
              <a:t>‹#›</a:t>
            </a:fld>
            <a:endParaRPr lang="en-US"/>
          </a:p>
        </p:txBody>
      </p:sp>
    </p:spTree>
    <p:extLst>
      <p:ext uri="{BB962C8B-B14F-4D97-AF65-F5344CB8AC3E}">
        <p14:creationId xmlns:p14="http://schemas.microsoft.com/office/powerpoint/2010/main" val="978051799"/>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8886854"/>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preserve="1">
  <p:cSld name="Clos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43251" y="1471360"/>
            <a:ext cx="6000750" cy="2191298"/>
          </a:xfrm>
        </p:spPr>
        <p:txBody>
          <a:bodyPr anchor="b" anchorCtr="0"/>
          <a:lstStyle>
            <a:lvl1pPr>
              <a:lnSpc>
                <a:spcPct val="85000"/>
              </a:lnSpc>
              <a:defRPr sz="4050" b="1" baseline="0">
                <a:latin typeface="+mn-lt"/>
              </a:defRPr>
            </a:lvl1pPr>
          </a:lstStyle>
          <a:p>
            <a:r>
              <a:rPr lang="en-US"/>
              <a:t>Thank You </a:t>
            </a:r>
            <a:br>
              <a:rPr lang="en-US"/>
            </a:br>
            <a:r>
              <a:rPr lang="en-US"/>
              <a:t>Goes Here.</a:t>
            </a:r>
          </a:p>
        </p:txBody>
      </p:sp>
      <p:sp>
        <p:nvSpPr>
          <p:cNvPr id="9" name="Rectangle 8"/>
          <p:cNvSpPr/>
          <p:nvPr/>
        </p:nvSpPr>
        <p:spPr>
          <a:xfrm>
            <a:off x="3100509" y="4077054"/>
            <a:ext cx="5357691" cy="1066446"/>
          </a:xfrm>
          <a:prstGeom prst="rect">
            <a:avLst/>
          </a:prstGeom>
        </p:spPr>
        <p:txBody>
          <a:bodyPr wrap="square" numCol="2" spcCol="182880">
            <a:spAutoFit/>
          </a:bodyPr>
          <a:lstStyle/>
          <a:p>
            <a:pPr>
              <a:lnSpc>
                <a:spcPct val="120000"/>
              </a:lnSpc>
            </a:pPr>
            <a:r>
              <a:rPr lang="en-US" sz="525">
                <a:latin typeface="Open Sans" charset="0"/>
                <a:ea typeface="Open Sans" charset="0"/>
                <a:cs typeface="Open Sans" charset="0"/>
              </a:rPr>
              <a:t>This publication contains general information only, and none of the member firms of Deloitte Touche Tohmatsu Limited, its member firms, or their related entities (collective, the “Deloitte Network”) is, by means of this publication, rendering professional advice or services. Before making any decision or taking any action that may affect your business, you should consult a qualified professional adviser. No entity in the Deloitte Network shall be responsible for any loss whatsoever sustained by any person who relies on this publication.</a:t>
            </a:r>
          </a:p>
          <a:p>
            <a:pPr>
              <a:lnSpc>
                <a:spcPct val="120000"/>
              </a:lnSpc>
            </a:pPr>
            <a:br>
              <a:rPr lang="en-US" sz="525">
                <a:latin typeface="Open Sans" charset="0"/>
                <a:ea typeface="Open Sans" charset="0"/>
                <a:cs typeface="Open Sans" charset="0"/>
              </a:rPr>
            </a:br>
            <a:br>
              <a:rPr lang="en-US" sz="525">
                <a:latin typeface="Open Sans" charset="0"/>
                <a:ea typeface="Open Sans" charset="0"/>
                <a:cs typeface="Open Sans" charset="0"/>
              </a:rPr>
            </a:br>
            <a:endParaRPr lang="en-US" sz="525">
              <a:latin typeface="Open Sans" charset="0"/>
              <a:ea typeface="Open Sans" charset="0"/>
              <a:cs typeface="Open Sans" charset="0"/>
            </a:endParaRPr>
          </a:p>
          <a:p>
            <a:pPr>
              <a:lnSpc>
                <a:spcPct val="120000"/>
              </a:lnSpc>
            </a:pPr>
            <a:r>
              <a:rPr lang="en-US" sz="525">
                <a:latin typeface="Open Sans" charset="0"/>
                <a:ea typeface="Open Sans" charset="0"/>
                <a:cs typeface="Open Sans" charset="0"/>
              </a:rPr>
              <a:t>As used in this document, “Deloitte” means Deloitte Consulting LLP, a subsidiary of Deloitte LLP. Please see www.deloitte.com/us/about for a detailed description of the legal structure of Deloitte USA LLP, Deloitte LLP and their respective subsidiaries. Certain services may not be available to attest clients under </a:t>
            </a:r>
            <a:br>
              <a:rPr lang="en-US" sz="525">
                <a:latin typeface="Open Sans" charset="0"/>
                <a:ea typeface="Open Sans" charset="0"/>
                <a:cs typeface="Open Sans" charset="0"/>
              </a:rPr>
            </a:br>
            <a:r>
              <a:rPr lang="en-US" sz="525">
                <a:latin typeface="Open Sans" charset="0"/>
                <a:ea typeface="Open Sans" charset="0"/>
                <a:cs typeface="Open Sans" charset="0"/>
              </a:rPr>
              <a:t>the rules and regulations of public accounting.</a:t>
            </a:r>
          </a:p>
          <a:p>
            <a:endParaRPr lang="en-US" sz="525">
              <a:latin typeface="Open Sans" charset="0"/>
              <a:ea typeface="Open Sans" charset="0"/>
              <a:cs typeface="Open Sans" charset="0"/>
              <a:sym typeface="Frutiger Next Pro Light" charset="0"/>
            </a:endParaRPr>
          </a:p>
          <a:p>
            <a:r>
              <a:rPr lang="en-US" sz="525" b="1">
                <a:latin typeface="Open Sans" charset="0"/>
                <a:ea typeface="Open Sans" charset="0"/>
                <a:cs typeface="Open Sans" charset="0"/>
                <a:sym typeface="Frutiger Next Pro Light" charset="0"/>
              </a:rPr>
              <a:t>Copyright © 2017 Deloitte Development LLC. </a:t>
            </a:r>
            <a:br>
              <a:rPr lang="en-US" sz="525">
                <a:latin typeface="Open Sans" charset="0"/>
                <a:ea typeface="Open Sans" charset="0"/>
                <a:cs typeface="Open Sans" charset="0"/>
                <a:sym typeface="Frutiger Next Pro Light" charset="0"/>
              </a:rPr>
            </a:br>
            <a:r>
              <a:rPr lang="en-US" sz="525" b="1">
                <a:latin typeface="Open Sans" charset="0"/>
                <a:ea typeface="Open Sans" charset="0"/>
                <a:cs typeface="Open Sans" charset="0"/>
                <a:sym typeface="Frutiger Next Pro Light" charset="0"/>
              </a:rPr>
              <a:t>All rights reserved. </a:t>
            </a:r>
            <a:r>
              <a:rPr lang="en-US" sz="525" b="1">
                <a:latin typeface="Open Sans" charset="0"/>
                <a:ea typeface="Open Sans" charset="0"/>
                <a:cs typeface="Open Sans" charset="0"/>
              </a:rPr>
              <a:t>Member of Deloitte Touche Tohmatsu Limited</a:t>
            </a:r>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5800" y="571501"/>
            <a:ext cx="1341217" cy="621195"/>
          </a:xfrm>
          <a:prstGeom prst="rect">
            <a:avLst/>
          </a:prstGeom>
        </p:spPr>
      </p:pic>
    </p:spTree>
    <p:extLst>
      <p:ext uri="{BB962C8B-B14F-4D97-AF65-F5344CB8AC3E}">
        <p14:creationId xmlns:p14="http://schemas.microsoft.com/office/powerpoint/2010/main" val="2432197062"/>
      </p:ext>
    </p:extLst>
  </p:cSld>
  <p:clrMapOvr>
    <a:masterClrMapping/>
  </p:clrMapOvr>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preserve="1">
  <p:cSld name="Master Blocker">
    <p:bg>
      <p:bgPr>
        <a:solidFill>
          <a:schemeClr val="accent2"/>
        </a:solidFill>
        <a:effectLst/>
      </p:bgPr>
    </p:bg>
    <p:spTree>
      <p:nvGrpSpPr>
        <p:cNvPr id="1" name=""/>
        <p:cNvGrpSpPr/>
        <p:nvPr/>
      </p:nvGrpSpPr>
      <p:grpSpPr>
        <a:xfrm>
          <a:off x="0" y="0"/>
          <a:ext cx="0" cy="0"/>
          <a:chOff x="0" y="0"/>
          <a:chExt cx="0" cy="0"/>
        </a:xfrm>
      </p:grpSpPr>
      <p:sp>
        <p:nvSpPr>
          <p:cNvPr id="3" name="TextBox 2"/>
          <p:cNvSpPr txBox="1"/>
          <p:nvPr/>
        </p:nvSpPr>
        <p:spPr>
          <a:xfrm>
            <a:off x="685800" y="913222"/>
            <a:ext cx="7772400" cy="3485570"/>
          </a:xfrm>
          <a:prstGeom prst="rect">
            <a:avLst/>
          </a:prstGeom>
          <a:noFill/>
        </p:spPr>
        <p:txBody>
          <a:bodyPr wrap="square" rtlCol="0">
            <a:spAutoFit/>
          </a:bodyPr>
          <a:lstStyle/>
          <a:p>
            <a:pPr algn="ctr"/>
            <a:r>
              <a:rPr lang="en-US" sz="8625" b="1"/>
              <a:t>Do not use this</a:t>
            </a:r>
            <a:r>
              <a:rPr lang="en-US" sz="8625" b="1" baseline="0"/>
              <a:t> layout</a:t>
            </a:r>
          </a:p>
          <a:p>
            <a:pPr algn="ctr"/>
            <a:endParaRPr lang="en-US" sz="2400" b="1" baseline="0"/>
          </a:p>
          <a:p>
            <a:pPr algn="ctr"/>
            <a:r>
              <a:rPr lang="en-US" sz="2400" b="0" baseline="0"/>
              <a:t>Delete any master slides that occur after this layout</a:t>
            </a:r>
            <a:endParaRPr lang="en-US" sz="2400" b="0"/>
          </a:p>
        </p:txBody>
      </p:sp>
    </p:spTree>
    <p:extLst>
      <p:ext uri="{BB962C8B-B14F-4D97-AF65-F5344CB8AC3E}">
        <p14:creationId xmlns:p14="http://schemas.microsoft.com/office/powerpoint/2010/main" val="2126232437"/>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preserve="1">
  <p:cSld name="Divider">
    <p:bg>
      <p:bgPr>
        <a:solidFill>
          <a:schemeClr val="bg1"/>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0" y="1"/>
            <a:ext cx="9144000" cy="5143499"/>
          </a:xfrm>
          <a:noFill/>
        </p:spPr>
        <p:txBody>
          <a:bodyPr anchor="ctr"/>
          <a:lstStyle>
            <a:lvl1pPr marL="0" indent="0" algn="ctr">
              <a:buNone/>
              <a:defRPr>
                <a:solidFill>
                  <a:schemeClr val="accent6"/>
                </a:solidFill>
              </a:defRPr>
            </a:lvl1pPr>
          </a:lstStyle>
          <a:p>
            <a:r>
              <a:rPr lang="en-US"/>
              <a:t>Click icon to add picture</a:t>
            </a:r>
          </a:p>
        </p:txBody>
      </p:sp>
      <p:sp>
        <p:nvSpPr>
          <p:cNvPr id="3" name="Title 1"/>
          <p:cNvSpPr>
            <a:spLocks noGrp="1"/>
          </p:cNvSpPr>
          <p:nvPr>
            <p:ph type="title" hasCustomPrompt="1"/>
          </p:nvPr>
        </p:nvSpPr>
        <p:spPr>
          <a:xfrm>
            <a:off x="685802" y="2774069"/>
            <a:ext cx="3291840" cy="2369431"/>
          </a:xfrm>
          <a:solidFill>
            <a:schemeClr val="bg1"/>
          </a:solidFill>
        </p:spPr>
        <p:txBody>
          <a:bodyPr vert="horz" lIns="365760" tIns="365760" rIns="365760" bIns="1280160" rtlCol="0" anchor="b" anchorCtr="0">
            <a:spAutoFit/>
          </a:bodyPr>
          <a:lstStyle>
            <a:lvl1pPr>
              <a:lnSpc>
                <a:spcPct val="90000"/>
              </a:lnSpc>
              <a:defRPr lang="en-US" sz="2700" b="1" baseline="0" dirty="0">
                <a:solidFill>
                  <a:sysClr val="windowText" lastClr="000000"/>
                </a:solidFill>
                <a:latin typeface="+mn-lt"/>
              </a:defRPr>
            </a:lvl1pPr>
          </a:lstStyle>
          <a:p>
            <a:pPr lvl="0">
              <a:lnSpc>
                <a:spcPct val="85000"/>
              </a:lnSpc>
            </a:pPr>
            <a:r>
              <a:rPr lang="en-US"/>
              <a:t>Click to edit Title</a:t>
            </a:r>
          </a:p>
        </p:txBody>
      </p:sp>
      <p:sp>
        <p:nvSpPr>
          <p:cNvPr id="4" name="Text Placeholder 4"/>
          <p:cNvSpPr>
            <a:spLocks noGrp="1"/>
          </p:cNvSpPr>
          <p:nvPr>
            <p:ph type="body" sz="quarter" idx="10" hasCustomPrompt="1"/>
          </p:nvPr>
        </p:nvSpPr>
        <p:spPr>
          <a:xfrm>
            <a:off x="685802" y="4271122"/>
            <a:ext cx="3291840" cy="872378"/>
          </a:xfrm>
        </p:spPr>
        <p:txBody>
          <a:bodyPr vert="horz" lIns="365760" tIns="0" rIns="365760" bIns="0" rtlCol="0">
            <a:noAutofit/>
          </a:bodyPr>
          <a:lstStyle>
            <a:lvl1pPr marL="0" indent="0">
              <a:buNone/>
              <a:defRPr lang="en-US" sz="1050" baseline="0" dirty="0"/>
            </a:lvl1pPr>
          </a:lstStyle>
          <a:p>
            <a:pPr marL="171450" lvl="0" indent="-171450">
              <a:lnSpc>
                <a:spcPct val="130000"/>
              </a:lnSpc>
            </a:pPr>
            <a:r>
              <a:rPr lang="en-US"/>
              <a:t>Click to edit subtitle</a:t>
            </a:r>
          </a:p>
        </p:txBody>
      </p:sp>
    </p:spTree>
    <p:extLst>
      <p:ext uri="{BB962C8B-B14F-4D97-AF65-F5344CB8AC3E}">
        <p14:creationId xmlns:p14="http://schemas.microsoft.com/office/powerpoint/2010/main" val="4290251781"/>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preserve="1">
  <p:cSld name="Divider">
    <p:bg>
      <p:bgPr>
        <a:solidFill>
          <a:schemeClr val="bg1"/>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0" y="1"/>
            <a:ext cx="9144000" cy="5143499"/>
          </a:xfrm>
          <a:noFill/>
        </p:spPr>
        <p:txBody>
          <a:bodyPr anchor="ctr"/>
          <a:lstStyle>
            <a:lvl1pPr marL="0" indent="0" algn="ctr">
              <a:buNone/>
              <a:defRPr>
                <a:solidFill>
                  <a:schemeClr val="accent6"/>
                </a:solidFill>
              </a:defRPr>
            </a:lvl1pPr>
          </a:lstStyle>
          <a:p>
            <a:r>
              <a:rPr lang="en-US"/>
              <a:t>Click icon to add picture</a:t>
            </a:r>
          </a:p>
        </p:txBody>
      </p:sp>
      <p:sp>
        <p:nvSpPr>
          <p:cNvPr id="3" name="Title 1"/>
          <p:cNvSpPr>
            <a:spLocks noGrp="1"/>
          </p:cNvSpPr>
          <p:nvPr>
            <p:ph type="title" hasCustomPrompt="1"/>
          </p:nvPr>
        </p:nvSpPr>
        <p:spPr>
          <a:xfrm>
            <a:off x="685802" y="2774069"/>
            <a:ext cx="3291840" cy="2369431"/>
          </a:xfrm>
          <a:solidFill>
            <a:schemeClr val="bg1"/>
          </a:solidFill>
        </p:spPr>
        <p:txBody>
          <a:bodyPr vert="horz" lIns="365760" tIns="365760" rIns="365760" bIns="1280160" rtlCol="0" anchor="b" anchorCtr="0">
            <a:spAutoFit/>
          </a:bodyPr>
          <a:lstStyle>
            <a:lvl1pPr>
              <a:lnSpc>
                <a:spcPct val="90000"/>
              </a:lnSpc>
              <a:defRPr lang="en-US" sz="2700" b="1" baseline="0" dirty="0">
                <a:solidFill>
                  <a:sysClr val="windowText" lastClr="000000"/>
                </a:solidFill>
                <a:latin typeface="+mn-lt"/>
              </a:defRPr>
            </a:lvl1pPr>
          </a:lstStyle>
          <a:p>
            <a:pPr lvl="0">
              <a:lnSpc>
                <a:spcPct val="85000"/>
              </a:lnSpc>
            </a:pPr>
            <a:r>
              <a:rPr lang="en-US"/>
              <a:t>Click to edit Title</a:t>
            </a:r>
          </a:p>
        </p:txBody>
      </p:sp>
      <p:sp>
        <p:nvSpPr>
          <p:cNvPr id="4" name="Text Placeholder 4"/>
          <p:cNvSpPr>
            <a:spLocks noGrp="1"/>
          </p:cNvSpPr>
          <p:nvPr>
            <p:ph type="body" sz="quarter" idx="10" hasCustomPrompt="1"/>
          </p:nvPr>
        </p:nvSpPr>
        <p:spPr>
          <a:xfrm>
            <a:off x="685802" y="4271122"/>
            <a:ext cx="3291840" cy="872378"/>
          </a:xfrm>
        </p:spPr>
        <p:txBody>
          <a:bodyPr vert="horz" lIns="365760" tIns="0" rIns="365760" bIns="0" rtlCol="0">
            <a:noAutofit/>
          </a:bodyPr>
          <a:lstStyle>
            <a:lvl1pPr marL="0" indent="0">
              <a:buNone/>
              <a:defRPr lang="en-US" sz="1050" baseline="0" dirty="0"/>
            </a:lvl1pPr>
          </a:lstStyle>
          <a:p>
            <a:pPr marL="171450" lvl="0" indent="-171450">
              <a:lnSpc>
                <a:spcPct val="130000"/>
              </a:lnSpc>
            </a:pPr>
            <a:r>
              <a:rPr lang="en-US"/>
              <a:t>Click to edit subtitle</a:t>
            </a:r>
          </a:p>
        </p:txBody>
      </p:sp>
    </p:spTree>
    <p:extLst>
      <p:ext uri="{BB962C8B-B14F-4D97-AF65-F5344CB8AC3E}">
        <p14:creationId xmlns:p14="http://schemas.microsoft.com/office/powerpoint/2010/main" val="1512210641"/>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p:cSld name="Title,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b="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Tree>
    <p:extLst>
      <p:ext uri="{BB962C8B-B14F-4D97-AF65-F5344CB8AC3E}">
        <p14:creationId xmlns:p14="http://schemas.microsoft.com/office/powerpoint/2010/main" val="245203274"/>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p:cSld name="Title,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Tree>
    <p:extLst>
      <p:ext uri="{BB962C8B-B14F-4D97-AF65-F5344CB8AC3E}">
        <p14:creationId xmlns:p14="http://schemas.microsoft.com/office/powerpoint/2010/main" val="1169486817"/>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p:cSld name="Title Left,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0543" cy="1496852"/>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2361346396"/>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p:cSld name="Title Left,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4600" cy="1495043"/>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
        <p:nvSpPr>
          <p:cNvPr id="5"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1724315695"/>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55164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2704FF-A6E7-0347-BF80-A196A2FF4DDF}" type="datetimeFigureOut">
              <a:rPr lang="en-US" smtClean="0"/>
              <a:t>10/8/2024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3E9B97-627C-0B46-BC02-2F61A8E4A5DF}" type="slidenum">
              <a:rPr lang="en-US" smtClean="0"/>
              <a:t>‹#›</a:t>
            </a:fld>
            <a:endParaRPr lang="en-US"/>
          </a:p>
        </p:txBody>
      </p:sp>
    </p:spTree>
    <p:extLst>
      <p:ext uri="{BB962C8B-B14F-4D97-AF65-F5344CB8AC3E}">
        <p14:creationId xmlns:p14="http://schemas.microsoft.com/office/powerpoint/2010/main" val="1365736218"/>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showMasterSp="0" preserve="1">
  <p:cSld name="Clos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43251" y="1471360"/>
            <a:ext cx="6000750" cy="2191298"/>
          </a:xfrm>
        </p:spPr>
        <p:txBody>
          <a:bodyPr anchor="b" anchorCtr="0"/>
          <a:lstStyle>
            <a:lvl1pPr>
              <a:lnSpc>
                <a:spcPct val="85000"/>
              </a:lnSpc>
              <a:defRPr sz="4050" b="1" baseline="0">
                <a:latin typeface="+mn-lt"/>
              </a:defRPr>
            </a:lvl1pPr>
          </a:lstStyle>
          <a:p>
            <a:r>
              <a:rPr lang="en-US"/>
              <a:t>Thank You </a:t>
            </a:r>
            <a:br>
              <a:rPr lang="en-US"/>
            </a:br>
            <a:r>
              <a:rPr lang="en-US"/>
              <a:t>Goes Here.</a:t>
            </a:r>
          </a:p>
        </p:txBody>
      </p:sp>
      <p:sp>
        <p:nvSpPr>
          <p:cNvPr id="9" name="Rectangle 8"/>
          <p:cNvSpPr/>
          <p:nvPr/>
        </p:nvSpPr>
        <p:spPr>
          <a:xfrm>
            <a:off x="3100509" y="4077054"/>
            <a:ext cx="5357691" cy="1066446"/>
          </a:xfrm>
          <a:prstGeom prst="rect">
            <a:avLst/>
          </a:prstGeom>
        </p:spPr>
        <p:txBody>
          <a:bodyPr wrap="square" numCol="2" spcCol="182880">
            <a:spAutoFit/>
          </a:bodyPr>
          <a:lstStyle/>
          <a:p>
            <a:pPr>
              <a:lnSpc>
                <a:spcPct val="120000"/>
              </a:lnSpc>
            </a:pPr>
            <a:r>
              <a:rPr lang="en-US" sz="525">
                <a:latin typeface="Open Sans" charset="0"/>
                <a:ea typeface="Open Sans" charset="0"/>
                <a:cs typeface="Open Sans" charset="0"/>
              </a:rPr>
              <a:t>This publication contains general information only, and none of the member firms of Deloitte Touche Tohmatsu Limited, its member firms, or their related entities (collective, the “Deloitte Network”) is, by means of this publication, rendering professional advice or services. Before making any decision or taking any action that may affect your business, you should consult a qualified professional adviser. No entity in the Deloitte Network shall be responsible for any loss whatsoever sustained by any person who relies on this publication.</a:t>
            </a:r>
          </a:p>
          <a:p>
            <a:pPr>
              <a:lnSpc>
                <a:spcPct val="120000"/>
              </a:lnSpc>
            </a:pPr>
            <a:br>
              <a:rPr lang="en-US" sz="525">
                <a:latin typeface="Open Sans" charset="0"/>
                <a:ea typeface="Open Sans" charset="0"/>
                <a:cs typeface="Open Sans" charset="0"/>
              </a:rPr>
            </a:br>
            <a:br>
              <a:rPr lang="en-US" sz="525">
                <a:latin typeface="Open Sans" charset="0"/>
                <a:ea typeface="Open Sans" charset="0"/>
                <a:cs typeface="Open Sans" charset="0"/>
              </a:rPr>
            </a:br>
            <a:endParaRPr lang="en-US" sz="525">
              <a:latin typeface="Open Sans" charset="0"/>
              <a:ea typeface="Open Sans" charset="0"/>
              <a:cs typeface="Open Sans" charset="0"/>
            </a:endParaRPr>
          </a:p>
          <a:p>
            <a:pPr>
              <a:lnSpc>
                <a:spcPct val="120000"/>
              </a:lnSpc>
            </a:pPr>
            <a:r>
              <a:rPr lang="en-US" sz="525">
                <a:latin typeface="Open Sans" charset="0"/>
                <a:ea typeface="Open Sans" charset="0"/>
                <a:cs typeface="Open Sans" charset="0"/>
              </a:rPr>
              <a:t>As used in this document, “Deloitte” means Deloitte Consulting LLP, a subsidiary of Deloitte LLP. Please see www.deloitte.com/us/about for a detailed description of the legal structure of Deloitte USA LLP, Deloitte LLP and their respective subsidiaries. Certain services may not be available to attest clients under </a:t>
            </a:r>
            <a:br>
              <a:rPr lang="en-US" sz="525">
                <a:latin typeface="Open Sans" charset="0"/>
                <a:ea typeface="Open Sans" charset="0"/>
                <a:cs typeface="Open Sans" charset="0"/>
              </a:rPr>
            </a:br>
            <a:r>
              <a:rPr lang="en-US" sz="525">
                <a:latin typeface="Open Sans" charset="0"/>
                <a:ea typeface="Open Sans" charset="0"/>
                <a:cs typeface="Open Sans" charset="0"/>
              </a:rPr>
              <a:t>the rules and regulations of public accounting.</a:t>
            </a:r>
          </a:p>
          <a:p>
            <a:endParaRPr lang="en-US" sz="525">
              <a:latin typeface="Open Sans" charset="0"/>
              <a:ea typeface="Open Sans" charset="0"/>
              <a:cs typeface="Open Sans" charset="0"/>
              <a:sym typeface="Frutiger Next Pro Light" charset="0"/>
            </a:endParaRPr>
          </a:p>
          <a:p>
            <a:r>
              <a:rPr lang="en-US" sz="525" b="1">
                <a:latin typeface="Open Sans" charset="0"/>
                <a:ea typeface="Open Sans" charset="0"/>
                <a:cs typeface="Open Sans" charset="0"/>
                <a:sym typeface="Frutiger Next Pro Light" charset="0"/>
              </a:rPr>
              <a:t>Copyright © 2017 Deloitte Development LLC. </a:t>
            </a:r>
            <a:br>
              <a:rPr lang="en-US" sz="525">
                <a:latin typeface="Open Sans" charset="0"/>
                <a:ea typeface="Open Sans" charset="0"/>
                <a:cs typeface="Open Sans" charset="0"/>
                <a:sym typeface="Frutiger Next Pro Light" charset="0"/>
              </a:rPr>
            </a:br>
            <a:r>
              <a:rPr lang="en-US" sz="525" b="1">
                <a:latin typeface="Open Sans" charset="0"/>
                <a:ea typeface="Open Sans" charset="0"/>
                <a:cs typeface="Open Sans" charset="0"/>
                <a:sym typeface="Frutiger Next Pro Light" charset="0"/>
              </a:rPr>
              <a:t>All rights reserved. </a:t>
            </a:r>
            <a:r>
              <a:rPr lang="en-US" sz="525" b="1">
                <a:latin typeface="Open Sans" charset="0"/>
                <a:ea typeface="Open Sans" charset="0"/>
                <a:cs typeface="Open Sans" charset="0"/>
              </a:rPr>
              <a:t>Member of Deloitte Touche Tohmatsu Limited</a:t>
            </a:r>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5800" y="571501"/>
            <a:ext cx="1341217" cy="621195"/>
          </a:xfrm>
          <a:prstGeom prst="rect">
            <a:avLst/>
          </a:prstGeom>
        </p:spPr>
      </p:pic>
    </p:spTree>
    <p:extLst>
      <p:ext uri="{BB962C8B-B14F-4D97-AF65-F5344CB8AC3E}">
        <p14:creationId xmlns:p14="http://schemas.microsoft.com/office/powerpoint/2010/main" val="3562364663"/>
      </p:ext>
    </p:extLst>
  </p:cSld>
  <p:clrMapOvr>
    <a:masterClrMapping/>
  </p:clrMapOvr>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preserve="1">
  <p:cSld name="Master Blocker">
    <p:bg>
      <p:bgPr>
        <a:solidFill>
          <a:schemeClr val="accent2"/>
        </a:solidFill>
        <a:effectLst/>
      </p:bgPr>
    </p:bg>
    <p:spTree>
      <p:nvGrpSpPr>
        <p:cNvPr id="1" name=""/>
        <p:cNvGrpSpPr/>
        <p:nvPr/>
      </p:nvGrpSpPr>
      <p:grpSpPr>
        <a:xfrm>
          <a:off x="0" y="0"/>
          <a:ext cx="0" cy="0"/>
          <a:chOff x="0" y="0"/>
          <a:chExt cx="0" cy="0"/>
        </a:xfrm>
      </p:grpSpPr>
      <p:sp>
        <p:nvSpPr>
          <p:cNvPr id="3" name="TextBox 2"/>
          <p:cNvSpPr txBox="1"/>
          <p:nvPr/>
        </p:nvSpPr>
        <p:spPr>
          <a:xfrm>
            <a:off x="685800" y="913222"/>
            <a:ext cx="7772400" cy="3485570"/>
          </a:xfrm>
          <a:prstGeom prst="rect">
            <a:avLst/>
          </a:prstGeom>
          <a:noFill/>
        </p:spPr>
        <p:txBody>
          <a:bodyPr wrap="square" rtlCol="0">
            <a:spAutoFit/>
          </a:bodyPr>
          <a:lstStyle/>
          <a:p>
            <a:pPr algn="ctr"/>
            <a:r>
              <a:rPr lang="en-US" sz="8625" b="1"/>
              <a:t>Do not use this</a:t>
            </a:r>
            <a:r>
              <a:rPr lang="en-US" sz="8625" b="1" baseline="0"/>
              <a:t> layout</a:t>
            </a:r>
          </a:p>
          <a:p>
            <a:pPr algn="ctr"/>
            <a:endParaRPr lang="en-US" sz="2400" b="1" baseline="0"/>
          </a:p>
          <a:p>
            <a:pPr algn="ctr"/>
            <a:r>
              <a:rPr lang="en-US" sz="2400" b="0" baseline="0"/>
              <a:t>Delete any master slides that occur after this layout</a:t>
            </a:r>
            <a:endParaRPr lang="en-US" sz="2400" b="0"/>
          </a:p>
        </p:txBody>
      </p:sp>
    </p:spTree>
    <p:extLst>
      <p:ext uri="{BB962C8B-B14F-4D97-AF65-F5344CB8AC3E}">
        <p14:creationId xmlns:p14="http://schemas.microsoft.com/office/powerpoint/2010/main" val="982064565"/>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700" b="1" i="0">
                <a:solidFill>
                  <a:schemeClr val="tx1"/>
                </a:solidFill>
                <a:latin typeface="Chronicle Display Black"/>
                <a:cs typeface="Chronicle Display Black"/>
              </a:defRPr>
            </a:lvl1pPr>
          </a:lstStyle>
          <a:p>
            <a:r>
              <a:rPr lang="en-US"/>
              <a:t>Click to edit Master title style</a:t>
            </a:r>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pPr lvl="0"/>
            <a:r>
              <a:rPr lang="en-US"/>
              <a:t>Click to edit Master text styles</a:t>
            </a: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10/8/2024</a:t>
            </a:fld>
            <a:endParaRPr lang="en-US"/>
          </a:p>
        </p:txBody>
      </p:sp>
      <p:sp>
        <p:nvSpPr>
          <p:cNvPr id="6" name="Holder 6"/>
          <p:cNvSpPr>
            <a:spLocks noGrp="1"/>
          </p:cNvSpPr>
          <p:nvPr>
            <p:ph type="sldNum" sz="quarter" idx="7"/>
          </p:nvPr>
        </p:nvSpPr>
        <p:spPr/>
        <p:txBody>
          <a:bodyPr lIns="0" tIns="0" rIns="0" bIns="0"/>
          <a:lstStyle>
            <a:lvl1pPr>
              <a:defRPr sz="600" b="0" i="0">
                <a:solidFill>
                  <a:srgbClr val="ADADAD"/>
                </a:solidFill>
                <a:latin typeface="Open Sans"/>
                <a:cs typeface="Open Sans"/>
              </a:defRPr>
            </a:lvl1pPr>
          </a:lstStyle>
          <a:p>
            <a:pPr marL="19050">
              <a:spcBef>
                <a:spcPts val="120"/>
              </a:spcBef>
            </a:pPr>
            <a:fld id="{81D60167-4931-47E6-BA6A-407CBD079E47}" type="slidenum">
              <a:rPr lang="en-US" smtClean="0"/>
              <a:pPr marL="19050">
                <a:spcBef>
                  <a:spcPts val="120"/>
                </a:spcBef>
              </a:pPr>
              <a:t>‹#›</a:t>
            </a:fld>
            <a:r>
              <a:rPr lang="en-US"/>
              <a:t> | </a:t>
            </a:r>
            <a:r>
              <a:rPr lang="en-US" spc="-4"/>
              <a:t>Copyright </a:t>
            </a:r>
            <a:r>
              <a:rPr lang="en-US"/>
              <a:t>© </a:t>
            </a:r>
            <a:r>
              <a:rPr lang="en-US" spc="-4"/>
              <a:t>2019 </a:t>
            </a:r>
            <a:r>
              <a:rPr lang="en-US"/>
              <a:t>Deloitte Development LLC. </a:t>
            </a:r>
            <a:r>
              <a:rPr lang="en-US" spc="-4"/>
              <a:t>All </a:t>
            </a:r>
            <a:r>
              <a:rPr lang="en-US"/>
              <a:t>rights</a:t>
            </a:r>
            <a:r>
              <a:rPr lang="en-US" spc="-15"/>
              <a:t> </a:t>
            </a:r>
            <a:r>
              <a:rPr lang="en-US"/>
              <a:t>reserved.</a:t>
            </a:r>
          </a:p>
        </p:txBody>
      </p:sp>
    </p:spTree>
    <p:extLst>
      <p:ext uri="{BB962C8B-B14F-4D97-AF65-F5344CB8AC3E}">
        <p14:creationId xmlns:p14="http://schemas.microsoft.com/office/powerpoint/2010/main" val="146378609"/>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p:cSld name="Title &amp; subtitle">
    <p:spTree>
      <p:nvGrpSpPr>
        <p:cNvPr id="1" name=""/>
        <p:cNvGrpSpPr/>
        <p:nvPr/>
      </p:nvGrpSpPr>
      <p:grpSpPr>
        <a:xfrm>
          <a:off x="0" y="0"/>
          <a:ext cx="0" cy="0"/>
          <a:chOff x="0" y="0"/>
          <a:chExt cx="0" cy="0"/>
        </a:xfrm>
      </p:grpSpPr>
      <p:sp>
        <p:nvSpPr>
          <p:cNvPr id="10" name="Text Placeholder 8"/>
          <p:cNvSpPr>
            <a:spLocks noGrp="1"/>
          </p:cNvSpPr>
          <p:nvPr>
            <p:ph type="body" sz="quarter" idx="13" hasCustomPrompt="1"/>
          </p:nvPr>
        </p:nvSpPr>
        <p:spPr>
          <a:xfrm>
            <a:off x="376238" y="488701"/>
            <a:ext cx="8391525" cy="567941"/>
          </a:xfrm>
          <a:prstGeom prst="rect">
            <a:avLst/>
          </a:prstGeom>
        </p:spPr>
        <p:txBody>
          <a:bodyPr lIns="0" tIns="0" rIns="0" bIns="0">
            <a:noAutofit/>
          </a:bodyPr>
          <a:lstStyle>
            <a:lvl1pPr marL="0" indent="0">
              <a:buNone/>
              <a:defRPr sz="1500" b="0">
                <a:solidFill>
                  <a:schemeClr val="tx2"/>
                </a:solidFill>
              </a:defRPr>
            </a:lvl1pPr>
          </a:lstStyle>
          <a:p>
            <a:pPr lvl="0"/>
            <a:r>
              <a:rPr lang="en-US" noProof="0"/>
              <a:t>Click to add subtitle</a:t>
            </a:r>
          </a:p>
        </p:txBody>
      </p:sp>
      <p:sp>
        <p:nvSpPr>
          <p:cNvPr id="11" name="Title Placeholder 1"/>
          <p:cNvSpPr>
            <a:spLocks noGrp="1"/>
          </p:cNvSpPr>
          <p:nvPr>
            <p:ph type="title" hasCustomPrompt="1"/>
          </p:nvPr>
        </p:nvSpPr>
        <p:spPr>
          <a:xfrm>
            <a:off x="376238" y="238127"/>
            <a:ext cx="8391525" cy="250576"/>
          </a:xfrm>
          <a:prstGeom prst="rect">
            <a:avLst/>
          </a:prstGeom>
        </p:spPr>
        <p:txBody>
          <a:bodyPr vert="horz" lIns="0" tIns="0" rIns="0" bIns="0" rtlCol="0" anchor="t" anchorCtr="0">
            <a:noAutofit/>
          </a:bodyPr>
          <a:lstStyle>
            <a:lvl1pPr>
              <a:defRPr/>
            </a:lvl1pPr>
          </a:lstStyle>
          <a:p>
            <a:r>
              <a:rPr lang="en-US" noProof="0"/>
              <a:t>Click to add title</a:t>
            </a:r>
          </a:p>
        </p:txBody>
      </p:sp>
    </p:spTree>
    <p:extLst>
      <p:ext uri="{BB962C8B-B14F-4D97-AF65-F5344CB8AC3E}">
        <p14:creationId xmlns:p14="http://schemas.microsoft.com/office/powerpoint/2010/main" val="4213093769"/>
      </p:ext>
    </p:extLst>
  </p:cSld>
  <p:clrMapOvr>
    <a:masterClrMapping/>
  </p:clrMapOvr>
  <p:transition>
    <p:fade/>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352425" y="301940"/>
            <a:ext cx="8439150" cy="523876"/>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custDataLst>
      <p:tags r:id="rId1"/>
    </p:custDataLst>
    <p:extLst>
      <p:ext uri="{BB962C8B-B14F-4D97-AF65-F5344CB8AC3E}">
        <p14:creationId xmlns:p14="http://schemas.microsoft.com/office/powerpoint/2010/main" val="3126010608"/>
      </p:ext>
    </p:extLst>
  </p:cSld>
  <p:clrMapOvr>
    <a:masterClrMapping/>
  </p:clrMapOvr>
  <p:transition>
    <p:fade/>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8DDF3-9CE6-455D-8000-1C43FF12C1C5}"/>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679D86BF-DCF4-47E8-83BA-27D6720E2A65}"/>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4831ACB8-E52C-4C81-96D1-ABFE6CFA2840}"/>
              </a:ext>
            </a:extLst>
          </p:cNvPr>
          <p:cNvSpPr>
            <a:spLocks noGrp="1"/>
          </p:cNvSpPr>
          <p:nvPr>
            <p:ph type="dt" sz="half" idx="10"/>
          </p:nvPr>
        </p:nvSpPr>
        <p:spPr/>
        <p:txBody>
          <a:bodyPr/>
          <a:lstStyle/>
          <a:p>
            <a:fld id="{B6B52956-A04C-4623-AF42-B441E269B378}" type="datetimeFigureOut">
              <a:rPr lang="en-US" smtClean="0"/>
              <a:t>10/8/2024</a:t>
            </a:fld>
            <a:endParaRPr lang="en-US"/>
          </a:p>
        </p:txBody>
      </p:sp>
      <p:sp>
        <p:nvSpPr>
          <p:cNvPr id="5" name="Footer Placeholder 4">
            <a:extLst>
              <a:ext uri="{FF2B5EF4-FFF2-40B4-BE49-F238E27FC236}">
                <a16:creationId xmlns:a16="http://schemas.microsoft.com/office/drawing/2014/main" id="{504A607A-2296-426E-AC15-8FA44085BC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FB55E5-6A24-472E-9535-095434E430EC}"/>
              </a:ext>
            </a:extLst>
          </p:cNvPr>
          <p:cNvSpPr>
            <a:spLocks noGrp="1"/>
          </p:cNvSpPr>
          <p:nvPr>
            <p:ph type="sldNum" sz="quarter" idx="12"/>
          </p:nvPr>
        </p:nvSpPr>
        <p:spPr/>
        <p:txBody>
          <a:bodyPr/>
          <a:lstStyle/>
          <a:p>
            <a:fld id="{075B8CAC-979C-4303-BAED-0101DD0661F7}" type="slidenum">
              <a:rPr lang="en-US" smtClean="0"/>
              <a:t>‹#›</a:t>
            </a:fld>
            <a:endParaRPr lang="en-US"/>
          </a:p>
        </p:txBody>
      </p:sp>
    </p:spTree>
    <p:extLst>
      <p:ext uri="{BB962C8B-B14F-4D97-AF65-F5344CB8AC3E}">
        <p14:creationId xmlns:p14="http://schemas.microsoft.com/office/powerpoint/2010/main" val="4049962394"/>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showMasterSp="0" preserve="1">
  <p:cSld name="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2" y="3723978"/>
            <a:ext cx="3305755" cy="673487"/>
          </a:xfrm>
        </p:spPr>
        <p:txBody>
          <a:bodyPr anchor="b" anchorCtr="0"/>
          <a:lstStyle>
            <a:lvl1pPr>
              <a:lnSpc>
                <a:spcPct val="85000"/>
              </a:lnSpc>
              <a:defRPr sz="2100" b="1" baseline="0">
                <a:latin typeface="+mn-lt"/>
              </a:defRPr>
            </a:lvl1pPr>
          </a:lstStyle>
          <a:p>
            <a:r>
              <a:rPr lang="en-US"/>
              <a:t>Click to edit Title</a:t>
            </a:r>
          </a:p>
        </p:txBody>
      </p:sp>
      <p:sp>
        <p:nvSpPr>
          <p:cNvPr id="6" name="Text Placeholder 9"/>
          <p:cNvSpPr>
            <a:spLocks noGrp="1"/>
          </p:cNvSpPr>
          <p:nvPr>
            <p:ph type="body" sz="quarter" idx="16" hasCustomPrompt="1"/>
          </p:nvPr>
        </p:nvSpPr>
        <p:spPr>
          <a:xfrm>
            <a:off x="685802" y="4455498"/>
            <a:ext cx="3305755" cy="358657"/>
          </a:xfrm>
        </p:spPr>
        <p:txBody>
          <a:bodyPr vert="horz" lIns="0" tIns="0" rIns="0" bIns="0" rtlCol="0">
            <a:noAutofit/>
          </a:bodyPr>
          <a:lstStyle>
            <a:lvl1pPr marL="0" indent="0">
              <a:buNone/>
              <a:defRPr lang="en-US" sz="900" dirty="0"/>
            </a:lvl1pPr>
          </a:lstStyle>
          <a:p>
            <a:pPr marL="171450" lvl="0" indent="-171450">
              <a:lnSpc>
                <a:spcPct val="130000"/>
              </a:lnSpc>
            </a:pPr>
            <a:r>
              <a:rPr lang="en-US"/>
              <a:t>Click to edit Subtitle</a:t>
            </a:r>
          </a:p>
        </p:txBody>
      </p:sp>
      <p:sp>
        <p:nvSpPr>
          <p:cNvPr id="7" name="Text Placeholder 9"/>
          <p:cNvSpPr>
            <a:spLocks noGrp="1"/>
          </p:cNvSpPr>
          <p:nvPr>
            <p:ph type="body" sz="quarter" idx="17" hasCustomPrompt="1"/>
          </p:nvPr>
        </p:nvSpPr>
        <p:spPr>
          <a:xfrm>
            <a:off x="685802" y="3438907"/>
            <a:ext cx="3305755" cy="261215"/>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Date</a:t>
            </a:r>
          </a:p>
        </p:txBody>
      </p:sp>
      <p:pic>
        <p:nvPicPr>
          <p:cNvPr id="9" name="Picture 8"/>
          <p:cNvPicPr>
            <a:picLocks noChangeAspect="1"/>
          </p:cNvPicPr>
          <p:nvPr/>
        </p:nvPicPr>
        <p:blipFill rotWithShape="1">
          <a:blip r:embed="rId2" cstate="email">
            <a:extLst>
              <a:ext uri="{28A0092B-C50C-407E-A947-70E740481C1C}">
                <a14:useLocalDpi xmlns:a14="http://schemas.microsoft.com/office/drawing/2010/main"/>
              </a:ext>
            </a:extLst>
          </a:blip>
          <a:srcRect b="57950"/>
          <a:stretch/>
        </p:blipFill>
        <p:spPr>
          <a:xfrm>
            <a:off x="685800" y="571501"/>
            <a:ext cx="1341217" cy="261215"/>
          </a:xfrm>
          <a:prstGeom prst="rect">
            <a:avLst/>
          </a:prstGeom>
        </p:spPr>
      </p:pic>
      <p:sp>
        <p:nvSpPr>
          <p:cNvPr id="8" name="Picture Placeholder 7"/>
          <p:cNvSpPr>
            <a:spLocks noGrp="1"/>
          </p:cNvSpPr>
          <p:nvPr>
            <p:ph type="pic" sz="quarter" idx="19" hasCustomPrompt="1"/>
          </p:nvPr>
        </p:nvSpPr>
        <p:spPr>
          <a:xfrm>
            <a:off x="3991556" y="0"/>
            <a:ext cx="5152444" cy="5143500"/>
          </a:xfrm>
        </p:spPr>
        <p:txBody>
          <a:bodyPr anchor="ctr"/>
          <a:lstStyle>
            <a:lvl1pPr marL="0" indent="0" algn="ctr">
              <a:buNone/>
              <a:defRPr/>
            </a:lvl1pPr>
          </a:lstStyle>
          <a:p>
            <a:r>
              <a:rPr lang="en-US"/>
              <a:t>Click to insert picture</a:t>
            </a:r>
          </a:p>
        </p:txBody>
      </p:sp>
    </p:spTree>
    <p:extLst>
      <p:ext uri="{BB962C8B-B14F-4D97-AF65-F5344CB8AC3E}">
        <p14:creationId xmlns:p14="http://schemas.microsoft.com/office/powerpoint/2010/main" val="370969951"/>
      </p:ext>
    </p:extLst>
  </p:cSld>
  <p:clrMapOvr>
    <a:masterClrMapping/>
  </p:clrMapOvr>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preserve="1">
  <p:cSld name="Divider">
    <p:bg>
      <p:bgPr>
        <a:solidFill>
          <a:schemeClr val="bg1"/>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0" y="1"/>
            <a:ext cx="9144000" cy="5143499"/>
          </a:xfrm>
          <a:noFill/>
        </p:spPr>
        <p:txBody>
          <a:bodyPr anchor="ctr"/>
          <a:lstStyle>
            <a:lvl1pPr marL="0" indent="0" algn="ctr">
              <a:buNone/>
              <a:defRPr>
                <a:solidFill>
                  <a:schemeClr val="accent6"/>
                </a:solidFill>
              </a:defRPr>
            </a:lvl1pPr>
          </a:lstStyle>
          <a:p>
            <a:r>
              <a:rPr lang="en-US"/>
              <a:t>Click icon to add picture</a:t>
            </a:r>
          </a:p>
        </p:txBody>
      </p:sp>
      <p:sp>
        <p:nvSpPr>
          <p:cNvPr id="3" name="Title 1"/>
          <p:cNvSpPr>
            <a:spLocks noGrp="1"/>
          </p:cNvSpPr>
          <p:nvPr>
            <p:ph type="title" hasCustomPrompt="1"/>
          </p:nvPr>
        </p:nvSpPr>
        <p:spPr>
          <a:xfrm>
            <a:off x="685802" y="2774069"/>
            <a:ext cx="3291840" cy="2369431"/>
          </a:xfrm>
          <a:solidFill>
            <a:schemeClr val="bg1"/>
          </a:solidFill>
        </p:spPr>
        <p:txBody>
          <a:bodyPr vert="horz" lIns="365760" tIns="365760" rIns="365760" bIns="1280160" rtlCol="0" anchor="b" anchorCtr="0">
            <a:spAutoFit/>
          </a:bodyPr>
          <a:lstStyle>
            <a:lvl1pPr>
              <a:lnSpc>
                <a:spcPct val="90000"/>
              </a:lnSpc>
              <a:defRPr lang="en-US" sz="2700" b="1" baseline="0" dirty="0">
                <a:solidFill>
                  <a:sysClr val="windowText" lastClr="000000"/>
                </a:solidFill>
                <a:latin typeface="+mn-lt"/>
              </a:defRPr>
            </a:lvl1pPr>
          </a:lstStyle>
          <a:p>
            <a:pPr lvl="0">
              <a:lnSpc>
                <a:spcPct val="85000"/>
              </a:lnSpc>
            </a:pPr>
            <a:r>
              <a:rPr lang="en-US"/>
              <a:t>Click to edit Title</a:t>
            </a:r>
          </a:p>
        </p:txBody>
      </p:sp>
      <p:sp>
        <p:nvSpPr>
          <p:cNvPr id="4" name="Text Placeholder 4"/>
          <p:cNvSpPr>
            <a:spLocks noGrp="1"/>
          </p:cNvSpPr>
          <p:nvPr>
            <p:ph type="body" sz="quarter" idx="10" hasCustomPrompt="1"/>
          </p:nvPr>
        </p:nvSpPr>
        <p:spPr>
          <a:xfrm>
            <a:off x="685802" y="4271122"/>
            <a:ext cx="3291840" cy="872378"/>
          </a:xfrm>
        </p:spPr>
        <p:txBody>
          <a:bodyPr vert="horz" lIns="365760" tIns="0" rIns="365760" bIns="0" rtlCol="0">
            <a:noAutofit/>
          </a:bodyPr>
          <a:lstStyle>
            <a:lvl1pPr marL="0" indent="0">
              <a:buNone/>
              <a:defRPr lang="en-US" sz="1050" baseline="0" dirty="0"/>
            </a:lvl1pPr>
          </a:lstStyle>
          <a:p>
            <a:pPr marL="171450" lvl="0" indent="-171450">
              <a:lnSpc>
                <a:spcPct val="130000"/>
              </a:lnSpc>
            </a:pPr>
            <a:r>
              <a:rPr lang="en-US"/>
              <a:t>Click to edit subtitle</a:t>
            </a:r>
          </a:p>
        </p:txBody>
      </p:sp>
    </p:spTree>
    <p:extLst>
      <p:ext uri="{BB962C8B-B14F-4D97-AF65-F5344CB8AC3E}">
        <p14:creationId xmlns:p14="http://schemas.microsoft.com/office/powerpoint/2010/main" val="2881861922"/>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p:cSld name="Title,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b="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Tree>
    <p:extLst>
      <p:ext uri="{BB962C8B-B14F-4D97-AF65-F5344CB8AC3E}">
        <p14:creationId xmlns:p14="http://schemas.microsoft.com/office/powerpoint/2010/main" val="2292021393"/>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p:cSld name="Title,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Tree>
    <p:extLst>
      <p:ext uri="{BB962C8B-B14F-4D97-AF65-F5344CB8AC3E}">
        <p14:creationId xmlns:p14="http://schemas.microsoft.com/office/powerpoint/2010/main" val="23392669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2704FF-A6E7-0347-BF80-A196A2FF4DDF}" type="datetimeFigureOut">
              <a:rPr lang="en-US" smtClean="0"/>
              <a:t>10/8/2024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3E9B97-627C-0B46-BC02-2F61A8E4A5DF}" type="slidenum">
              <a:rPr lang="en-US" smtClean="0"/>
              <a:t>‹#›</a:t>
            </a:fld>
            <a:endParaRPr lang="en-US"/>
          </a:p>
        </p:txBody>
      </p:sp>
    </p:spTree>
    <p:extLst>
      <p:ext uri="{BB962C8B-B14F-4D97-AF65-F5344CB8AC3E}">
        <p14:creationId xmlns:p14="http://schemas.microsoft.com/office/powerpoint/2010/main" val="4274008876"/>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p:cSld name="Title Left,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0543" cy="1496852"/>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3251243837"/>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p:cSld name="Title Left,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4600" cy="1495043"/>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
        <p:nvSpPr>
          <p:cNvPr id="5"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2348247438"/>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3515417"/>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showMasterSp="0" preserve="1">
  <p:cSld name="Clos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43251" y="1471360"/>
            <a:ext cx="6000750" cy="2191298"/>
          </a:xfrm>
        </p:spPr>
        <p:txBody>
          <a:bodyPr anchor="b" anchorCtr="0"/>
          <a:lstStyle>
            <a:lvl1pPr>
              <a:lnSpc>
                <a:spcPct val="85000"/>
              </a:lnSpc>
              <a:defRPr sz="4050" b="1" baseline="0">
                <a:latin typeface="+mn-lt"/>
              </a:defRPr>
            </a:lvl1pPr>
          </a:lstStyle>
          <a:p>
            <a:r>
              <a:rPr lang="en-US"/>
              <a:t>Thank You </a:t>
            </a:r>
            <a:br>
              <a:rPr lang="en-US"/>
            </a:br>
            <a:r>
              <a:rPr lang="en-US"/>
              <a:t>Goes Here.</a:t>
            </a:r>
          </a:p>
        </p:txBody>
      </p:sp>
      <p:pic>
        <p:nvPicPr>
          <p:cNvPr id="7" name="Picture 6"/>
          <p:cNvPicPr>
            <a:picLocks noChangeAspect="1"/>
          </p:cNvPicPr>
          <p:nvPr/>
        </p:nvPicPr>
        <p:blipFill rotWithShape="1">
          <a:blip r:embed="rId2" cstate="email">
            <a:extLst>
              <a:ext uri="{28A0092B-C50C-407E-A947-70E740481C1C}">
                <a14:useLocalDpi xmlns:a14="http://schemas.microsoft.com/office/drawing/2010/main"/>
              </a:ext>
            </a:extLst>
          </a:blip>
          <a:srcRect b="56739"/>
          <a:stretch/>
        </p:blipFill>
        <p:spPr>
          <a:xfrm>
            <a:off x="685800" y="571501"/>
            <a:ext cx="1341217" cy="268736"/>
          </a:xfrm>
          <a:prstGeom prst="rect">
            <a:avLst/>
          </a:prstGeom>
        </p:spPr>
      </p:pic>
    </p:spTree>
    <p:extLst>
      <p:ext uri="{BB962C8B-B14F-4D97-AF65-F5344CB8AC3E}">
        <p14:creationId xmlns:p14="http://schemas.microsoft.com/office/powerpoint/2010/main" val="2878600000"/>
      </p:ext>
    </p:extLst>
  </p:cSld>
  <p:clrMapOvr>
    <a:masterClrMapping/>
  </p:clrMapOvr>
  <p:transition/>
</p:sldLayout>
</file>

<file path=ppt/slideLayouts/slideLayout164.xml><?xml version="1.0" encoding="utf-8"?>
<p:sldLayout xmlns:a="http://schemas.openxmlformats.org/drawingml/2006/main" xmlns:r="http://schemas.openxmlformats.org/officeDocument/2006/relationships" xmlns:p="http://schemas.openxmlformats.org/presentationml/2006/main" showMasterSp="0" preserve="1">
  <p:cSld name="Master Blocker">
    <p:bg>
      <p:bgPr>
        <a:solidFill>
          <a:schemeClr val="accent2"/>
        </a:solidFill>
        <a:effectLst/>
      </p:bgPr>
    </p:bg>
    <p:spTree>
      <p:nvGrpSpPr>
        <p:cNvPr id="1" name=""/>
        <p:cNvGrpSpPr/>
        <p:nvPr/>
      </p:nvGrpSpPr>
      <p:grpSpPr>
        <a:xfrm>
          <a:off x="0" y="0"/>
          <a:ext cx="0" cy="0"/>
          <a:chOff x="0" y="0"/>
          <a:chExt cx="0" cy="0"/>
        </a:xfrm>
      </p:grpSpPr>
      <p:sp>
        <p:nvSpPr>
          <p:cNvPr id="3" name="TextBox 2"/>
          <p:cNvSpPr txBox="1"/>
          <p:nvPr/>
        </p:nvSpPr>
        <p:spPr>
          <a:xfrm>
            <a:off x="685800" y="913222"/>
            <a:ext cx="7772400" cy="3485570"/>
          </a:xfrm>
          <a:prstGeom prst="rect">
            <a:avLst/>
          </a:prstGeom>
          <a:noFill/>
        </p:spPr>
        <p:txBody>
          <a:bodyPr wrap="square" rtlCol="0">
            <a:spAutoFit/>
          </a:bodyPr>
          <a:lstStyle/>
          <a:p>
            <a:pPr algn="ctr"/>
            <a:r>
              <a:rPr lang="en-US" sz="8625" b="1"/>
              <a:t>Do not use this</a:t>
            </a:r>
            <a:r>
              <a:rPr lang="en-US" sz="8625" b="1" baseline="0"/>
              <a:t> layout</a:t>
            </a:r>
          </a:p>
          <a:p>
            <a:pPr algn="ctr"/>
            <a:endParaRPr lang="en-US" sz="2400" b="1" baseline="0"/>
          </a:p>
          <a:p>
            <a:pPr algn="ctr"/>
            <a:r>
              <a:rPr lang="en-US" sz="2400" b="0" baseline="0"/>
              <a:t>Delete any master slides that occur after this layout</a:t>
            </a:r>
            <a:endParaRPr lang="en-US" sz="2400" b="0"/>
          </a:p>
        </p:txBody>
      </p:sp>
    </p:spTree>
    <p:extLst>
      <p:ext uri="{BB962C8B-B14F-4D97-AF65-F5344CB8AC3E}">
        <p14:creationId xmlns:p14="http://schemas.microsoft.com/office/powerpoint/2010/main" val="2531802137"/>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p:cSld name="Title,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b="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Tree>
    <p:extLst>
      <p:ext uri="{BB962C8B-B14F-4D97-AF65-F5344CB8AC3E}">
        <p14:creationId xmlns:p14="http://schemas.microsoft.com/office/powerpoint/2010/main" val="3183264366"/>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p:cSld name="Title,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Tree>
    <p:extLst>
      <p:ext uri="{BB962C8B-B14F-4D97-AF65-F5344CB8AC3E}">
        <p14:creationId xmlns:p14="http://schemas.microsoft.com/office/powerpoint/2010/main" val="3920276767"/>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p:cSld name="Title Left,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0543" cy="1496852"/>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2507302767"/>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p:cSld name="Title Left,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4600" cy="1495043"/>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
        <p:nvSpPr>
          <p:cNvPr id="5"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3533666658"/>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93943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2704FF-A6E7-0347-BF80-A196A2FF4DDF}" type="datetimeFigureOut">
              <a:rPr lang="en-US" smtClean="0"/>
              <a:t>10/8/2024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93E9B97-627C-0B46-BC02-2F61A8E4A5DF}" type="slidenum">
              <a:rPr lang="en-US" smtClean="0"/>
              <a:t>‹#›</a:t>
            </a:fld>
            <a:endParaRPr lang="en-US"/>
          </a:p>
        </p:txBody>
      </p:sp>
    </p:spTree>
    <p:extLst>
      <p:ext uri="{BB962C8B-B14F-4D97-AF65-F5344CB8AC3E}">
        <p14:creationId xmlns:p14="http://schemas.microsoft.com/office/powerpoint/2010/main" val="2891506339"/>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showMasterSp="0" preserve="1">
  <p:cSld name="Clos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43251" y="1471360"/>
            <a:ext cx="6000750" cy="2191298"/>
          </a:xfrm>
        </p:spPr>
        <p:txBody>
          <a:bodyPr anchor="b" anchorCtr="0"/>
          <a:lstStyle>
            <a:lvl1pPr>
              <a:lnSpc>
                <a:spcPct val="85000"/>
              </a:lnSpc>
              <a:defRPr sz="4050" b="1" baseline="0">
                <a:latin typeface="+mn-lt"/>
              </a:defRPr>
            </a:lvl1pPr>
          </a:lstStyle>
          <a:p>
            <a:r>
              <a:rPr lang="en-US"/>
              <a:t>Thank You </a:t>
            </a:r>
            <a:br>
              <a:rPr lang="en-US"/>
            </a:br>
            <a:r>
              <a:rPr lang="en-US"/>
              <a:t>Goes Here.</a:t>
            </a:r>
          </a:p>
        </p:txBody>
      </p:sp>
      <p:sp>
        <p:nvSpPr>
          <p:cNvPr id="9" name="Rectangle 8"/>
          <p:cNvSpPr/>
          <p:nvPr/>
        </p:nvSpPr>
        <p:spPr>
          <a:xfrm>
            <a:off x="3100509" y="4077054"/>
            <a:ext cx="5357691" cy="1066446"/>
          </a:xfrm>
          <a:prstGeom prst="rect">
            <a:avLst/>
          </a:prstGeom>
        </p:spPr>
        <p:txBody>
          <a:bodyPr wrap="square" numCol="2" spcCol="182880">
            <a:spAutoFit/>
          </a:bodyPr>
          <a:lstStyle/>
          <a:p>
            <a:pPr>
              <a:lnSpc>
                <a:spcPct val="120000"/>
              </a:lnSpc>
            </a:pPr>
            <a:r>
              <a:rPr lang="en-US" sz="525">
                <a:latin typeface="Open Sans" charset="0"/>
                <a:ea typeface="Open Sans" charset="0"/>
                <a:cs typeface="Open Sans" charset="0"/>
              </a:rPr>
              <a:t>This publication contains general information only, and none of the member firms of Deloitte Touche Tohmatsu Limited, its member firms, or their related entities (collective, the “Deloitte Network”) is, by means of this publication, rendering professional advice or services. Before making any decision or taking any action that may affect your business, you should consult a qualified professional adviser. No entity in the Deloitte Network shall be responsible for any loss whatsoever sustained by any person who relies on this publication.</a:t>
            </a:r>
          </a:p>
          <a:p>
            <a:pPr>
              <a:lnSpc>
                <a:spcPct val="120000"/>
              </a:lnSpc>
            </a:pPr>
            <a:br>
              <a:rPr lang="en-US" sz="525">
                <a:latin typeface="Open Sans" charset="0"/>
                <a:ea typeface="Open Sans" charset="0"/>
                <a:cs typeface="Open Sans" charset="0"/>
              </a:rPr>
            </a:br>
            <a:br>
              <a:rPr lang="en-US" sz="525">
                <a:latin typeface="Open Sans" charset="0"/>
                <a:ea typeface="Open Sans" charset="0"/>
                <a:cs typeface="Open Sans" charset="0"/>
              </a:rPr>
            </a:br>
            <a:endParaRPr lang="en-US" sz="525">
              <a:latin typeface="Open Sans" charset="0"/>
              <a:ea typeface="Open Sans" charset="0"/>
              <a:cs typeface="Open Sans" charset="0"/>
            </a:endParaRPr>
          </a:p>
          <a:p>
            <a:pPr>
              <a:lnSpc>
                <a:spcPct val="120000"/>
              </a:lnSpc>
            </a:pPr>
            <a:r>
              <a:rPr lang="en-US" sz="525">
                <a:latin typeface="Open Sans" charset="0"/>
                <a:ea typeface="Open Sans" charset="0"/>
                <a:cs typeface="Open Sans" charset="0"/>
              </a:rPr>
              <a:t>As used in this document, “Deloitte” means Deloitte Consulting LLP, a subsidiary of Deloitte LLP. Please see www.deloitte.com/us/about for a detailed description of the legal structure of Deloitte USA LLP, Deloitte LLP and their respective subsidiaries. Certain services may not be available to attest clients under </a:t>
            </a:r>
            <a:br>
              <a:rPr lang="en-US" sz="525">
                <a:latin typeface="Open Sans" charset="0"/>
                <a:ea typeface="Open Sans" charset="0"/>
                <a:cs typeface="Open Sans" charset="0"/>
              </a:rPr>
            </a:br>
            <a:r>
              <a:rPr lang="en-US" sz="525">
                <a:latin typeface="Open Sans" charset="0"/>
                <a:ea typeface="Open Sans" charset="0"/>
                <a:cs typeface="Open Sans" charset="0"/>
              </a:rPr>
              <a:t>the rules and regulations of public accounting.</a:t>
            </a:r>
          </a:p>
          <a:p>
            <a:endParaRPr lang="en-US" sz="525">
              <a:latin typeface="Open Sans" charset="0"/>
              <a:ea typeface="Open Sans" charset="0"/>
              <a:cs typeface="Open Sans" charset="0"/>
              <a:sym typeface="Frutiger Next Pro Light" charset="0"/>
            </a:endParaRPr>
          </a:p>
          <a:p>
            <a:r>
              <a:rPr lang="en-US" sz="525" b="1">
                <a:latin typeface="Open Sans" charset="0"/>
                <a:ea typeface="Open Sans" charset="0"/>
                <a:cs typeface="Open Sans" charset="0"/>
                <a:sym typeface="Frutiger Next Pro Light" charset="0"/>
              </a:rPr>
              <a:t>Copyright © 2017 Deloitte Development LLC. </a:t>
            </a:r>
            <a:br>
              <a:rPr lang="en-US" sz="525">
                <a:latin typeface="Open Sans" charset="0"/>
                <a:ea typeface="Open Sans" charset="0"/>
                <a:cs typeface="Open Sans" charset="0"/>
                <a:sym typeface="Frutiger Next Pro Light" charset="0"/>
              </a:rPr>
            </a:br>
            <a:r>
              <a:rPr lang="en-US" sz="525" b="1">
                <a:latin typeface="Open Sans" charset="0"/>
                <a:ea typeface="Open Sans" charset="0"/>
                <a:cs typeface="Open Sans" charset="0"/>
                <a:sym typeface="Frutiger Next Pro Light" charset="0"/>
              </a:rPr>
              <a:t>All rights reserved. </a:t>
            </a:r>
            <a:r>
              <a:rPr lang="en-US" sz="525" b="1">
                <a:latin typeface="Open Sans" charset="0"/>
                <a:ea typeface="Open Sans" charset="0"/>
                <a:cs typeface="Open Sans" charset="0"/>
              </a:rPr>
              <a:t>Member of Deloitte Touche Tohmatsu Limited</a:t>
            </a:r>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5800" y="571501"/>
            <a:ext cx="1341217" cy="621195"/>
          </a:xfrm>
          <a:prstGeom prst="rect">
            <a:avLst/>
          </a:prstGeom>
        </p:spPr>
      </p:pic>
    </p:spTree>
    <p:extLst>
      <p:ext uri="{BB962C8B-B14F-4D97-AF65-F5344CB8AC3E}">
        <p14:creationId xmlns:p14="http://schemas.microsoft.com/office/powerpoint/2010/main" val="304835470"/>
      </p:ext>
    </p:extLst>
  </p:cSld>
  <p:clrMapOvr>
    <a:masterClrMapping/>
  </p:clrMapOvr>
  <p:transition/>
</p:sldLayout>
</file>

<file path=ppt/slideLayouts/slideLayout171.xml><?xml version="1.0" encoding="utf-8"?>
<p:sldLayout xmlns:a="http://schemas.openxmlformats.org/drawingml/2006/main" xmlns:r="http://schemas.openxmlformats.org/officeDocument/2006/relationships" xmlns:p="http://schemas.openxmlformats.org/presentationml/2006/main" showMasterSp="0" preserve="1">
  <p:cSld name="Master Blocker">
    <p:bg>
      <p:bgPr>
        <a:solidFill>
          <a:schemeClr val="accent2"/>
        </a:solidFill>
        <a:effectLst/>
      </p:bgPr>
    </p:bg>
    <p:spTree>
      <p:nvGrpSpPr>
        <p:cNvPr id="1" name=""/>
        <p:cNvGrpSpPr/>
        <p:nvPr/>
      </p:nvGrpSpPr>
      <p:grpSpPr>
        <a:xfrm>
          <a:off x="0" y="0"/>
          <a:ext cx="0" cy="0"/>
          <a:chOff x="0" y="0"/>
          <a:chExt cx="0" cy="0"/>
        </a:xfrm>
      </p:grpSpPr>
      <p:sp>
        <p:nvSpPr>
          <p:cNvPr id="3" name="TextBox 2"/>
          <p:cNvSpPr txBox="1"/>
          <p:nvPr/>
        </p:nvSpPr>
        <p:spPr>
          <a:xfrm>
            <a:off x="685800" y="913222"/>
            <a:ext cx="7772400" cy="3485570"/>
          </a:xfrm>
          <a:prstGeom prst="rect">
            <a:avLst/>
          </a:prstGeom>
          <a:noFill/>
        </p:spPr>
        <p:txBody>
          <a:bodyPr wrap="square" rtlCol="0">
            <a:spAutoFit/>
          </a:bodyPr>
          <a:lstStyle/>
          <a:p>
            <a:pPr algn="ctr"/>
            <a:r>
              <a:rPr lang="en-US" sz="8625" b="1"/>
              <a:t>Do not use this</a:t>
            </a:r>
            <a:r>
              <a:rPr lang="en-US" sz="8625" b="1" baseline="0"/>
              <a:t> layout</a:t>
            </a:r>
          </a:p>
          <a:p>
            <a:pPr algn="ctr"/>
            <a:endParaRPr lang="en-US" sz="2400" b="1" baseline="0"/>
          </a:p>
          <a:p>
            <a:pPr algn="ctr"/>
            <a:r>
              <a:rPr lang="en-US" sz="2400" b="0" baseline="0"/>
              <a:t>Delete any master slides that occur after this layout</a:t>
            </a:r>
            <a:endParaRPr lang="en-US" sz="2400" b="0"/>
          </a:p>
        </p:txBody>
      </p:sp>
    </p:spTree>
    <p:extLst>
      <p:ext uri="{BB962C8B-B14F-4D97-AF65-F5344CB8AC3E}">
        <p14:creationId xmlns:p14="http://schemas.microsoft.com/office/powerpoint/2010/main" val="2089664862"/>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showMasterSp="0" preserve="1">
  <p:cSld name="Divider">
    <p:bg>
      <p:bgPr>
        <a:solidFill>
          <a:schemeClr val="bg1"/>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0" y="1"/>
            <a:ext cx="9144000" cy="5143499"/>
          </a:xfrm>
          <a:noFill/>
        </p:spPr>
        <p:txBody>
          <a:bodyPr anchor="ctr"/>
          <a:lstStyle>
            <a:lvl1pPr marL="0" indent="0" algn="ctr">
              <a:buNone/>
              <a:defRPr>
                <a:solidFill>
                  <a:schemeClr val="accent6"/>
                </a:solidFill>
              </a:defRPr>
            </a:lvl1pPr>
          </a:lstStyle>
          <a:p>
            <a:r>
              <a:rPr lang="en-US"/>
              <a:t>Click icon to add picture</a:t>
            </a:r>
          </a:p>
        </p:txBody>
      </p:sp>
      <p:sp>
        <p:nvSpPr>
          <p:cNvPr id="3" name="Title 1"/>
          <p:cNvSpPr>
            <a:spLocks noGrp="1"/>
          </p:cNvSpPr>
          <p:nvPr>
            <p:ph type="title" hasCustomPrompt="1"/>
          </p:nvPr>
        </p:nvSpPr>
        <p:spPr>
          <a:xfrm>
            <a:off x="685802" y="2774069"/>
            <a:ext cx="3291840" cy="2369431"/>
          </a:xfrm>
          <a:solidFill>
            <a:schemeClr val="bg1"/>
          </a:solidFill>
        </p:spPr>
        <p:txBody>
          <a:bodyPr vert="horz" lIns="365760" tIns="365760" rIns="365760" bIns="1280160" rtlCol="0" anchor="b" anchorCtr="0">
            <a:spAutoFit/>
          </a:bodyPr>
          <a:lstStyle>
            <a:lvl1pPr>
              <a:lnSpc>
                <a:spcPct val="90000"/>
              </a:lnSpc>
              <a:defRPr lang="en-US" sz="2700" b="1" baseline="0" dirty="0">
                <a:solidFill>
                  <a:sysClr val="windowText" lastClr="000000"/>
                </a:solidFill>
                <a:latin typeface="+mn-lt"/>
              </a:defRPr>
            </a:lvl1pPr>
          </a:lstStyle>
          <a:p>
            <a:pPr lvl="0">
              <a:lnSpc>
                <a:spcPct val="85000"/>
              </a:lnSpc>
            </a:pPr>
            <a:r>
              <a:rPr lang="en-US"/>
              <a:t>Click to edit Title</a:t>
            </a:r>
          </a:p>
        </p:txBody>
      </p:sp>
      <p:sp>
        <p:nvSpPr>
          <p:cNvPr id="4" name="Text Placeholder 4"/>
          <p:cNvSpPr>
            <a:spLocks noGrp="1"/>
          </p:cNvSpPr>
          <p:nvPr>
            <p:ph type="body" sz="quarter" idx="10" hasCustomPrompt="1"/>
          </p:nvPr>
        </p:nvSpPr>
        <p:spPr>
          <a:xfrm>
            <a:off x="685802" y="4271122"/>
            <a:ext cx="3291840" cy="872378"/>
          </a:xfrm>
        </p:spPr>
        <p:txBody>
          <a:bodyPr vert="horz" lIns="365760" tIns="0" rIns="365760" bIns="0" rtlCol="0">
            <a:noAutofit/>
          </a:bodyPr>
          <a:lstStyle>
            <a:lvl1pPr marL="0" indent="0">
              <a:buNone/>
              <a:defRPr lang="en-US" sz="1050" baseline="0" dirty="0"/>
            </a:lvl1pPr>
          </a:lstStyle>
          <a:p>
            <a:pPr marL="171450" lvl="0" indent="-171450">
              <a:lnSpc>
                <a:spcPct val="130000"/>
              </a:lnSpc>
            </a:pPr>
            <a:r>
              <a:rPr lang="en-US"/>
              <a:t>Click to edit subtitle</a:t>
            </a:r>
          </a:p>
        </p:txBody>
      </p:sp>
    </p:spTree>
    <p:extLst>
      <p:ext uri="{BB962C8B-B14F-4D97-AF65-F5344CB8AC3E}">
        <p14:creationId xmlns:p14="http://schemas.microsoft.com/office/powerpoint/2010/main" val="2094024672"/>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showMasterSp="0" preserve="1">
  <p:cSld name="Divider">
    <p:bg>
      <p:bgPr>
        <a:solidFill>
          <a:schemeClr val="bg1"/>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0" y="1"/>
            <a:ext cx="9144000" cy="5143499"/>
          </a:xfrm>
          <a:noFill/>
        </p:spPr>
        <p:txBody>
          <a:bodyPr anchor="ctr"/>
          <a:lstStyle>
            <a:lvl1pPr marL="0" indent="0" algn="ctr">
              <a:buNone/>
              <a:defRPr>
                <a:solidFill>
                  <a:schemeClr val="accent6"/>
                </a:solidFill>
              </a:defRPr>
            </a:lvl1pPr>
          </a:lstStyle>
          <a:p>
            <a:r>
              <a:rPr lang="en-US"/>
              <a:t>Click icon to add picture</a:t>
            </a:r>
          </a:p>
        </p:txBody>
      </p:sp>
      <p:sp>
        <p:nvSpPr>
          <p:cNvPr id="3" name="Title 1"/>
          <p:cNvSpPr>
            <a:spLocks noGrp="1"/>
          </p:cNvSpPr>
          <p:nvPr>
            <p:ph type="title" hasCustomPrompt="1"/>
          </p:nvPr>
        </p:nvSpPr>
        <p:spPr>
          <a:xfrm>
            <a:off x="685802" y="2774069"/>
            <a:ext cx="3291840" cy="2369431"/>
          </a:xfrm>
          <a:solidFill>
            <a:schemeClr val="bg1"/>
          </a:solidFill>
        </p:spPr>
        <p:txBody>
          <a:bodyPr vert="horz" lIns="365760" tIns="365760" rIns="365760" bIns="1280160" rtlCol="0" anchor="b" anchorCtr="0">
            <a:spAutoFit/>
          </a:bodyPr>
          <a:lstStyle>
            <a:lvl1pPr>
              <a:lnSpc>
                <a:spcPct val="90000"/>
              </a:lnSpc>
              <a:defRPr lang="en-US" sz="2700" b="1" baseline="0" dirty="0">
                <a:solidFill>
                  <a:sysClr val="windowText" lastClr="000000"/>
                </a:solidFill>
                <a:latin typeface="+mn-lt"/>
              </a:defRPr>
            </a:lvl1pPr>
          </a:lstStyle>
          <a:p>
            <a:pPr lvl="0">
              <a:lnSpc>
                <a:spcPct val="85000"/>
              </a:lnSpc>
            </a:pPr>
            <a:r>
              <a:rPr lang="en-US"/>
              <a:t>Click to edit Title</a:t>
            </a:r>
          </a:p>
        </p:txBody>
      </p:sp>
      <p:sp>
        <p:nvSpPr>
          <p:cNvPr id="4" name="Text Placeholder 4"/>
          <p:cNvSpPr>
            <a:spLocks noGrp="1"/>
          </p:cNvSpPr>
          <p:nvPr>
            <p:ph type="body" sz="quarter" idx="10" hasCustomPrompt="1"/>
          </p:nvPr>
        </p:nvSpPr>
        <p:spPr>
          <a:xfrm>
            <a:off x="685802" y="4271122"/>
            <a:ext cx="3291840" cy="872378"/>
          </a:xfrm>
        </p:spPr>
        <p:txBody>
          <a:bodyPr vert="horz" lIns="365760" tIns="0" rIns="365760" bIns="0" rtlCol="0">
            <a:noAutofit/>
          </a:bodyPr>
          <a:lstStyle>
            <a:lvl1pPr marL="0" indent="0">
              <a:buNone/>
              <a:defRPr lang="en-US" sz="1050" baseline="0" dirty="0"/>
            </a:lvl1pPr>
          </a:lstStyle>
          <a:p>
            <a:pPr marL="171450" lvl="0" indent="-171450">
              <a:lnSpc>
                <a:spcPct val="130000"/>
              </a:lnSpc>
            </a:pPr>
            <a:r>
              <a:rPr lang="en-US"/>
              <a:t>Click to edit subtitle</a:t>
            </a:r>
          </a:p>
        </p:txBody>
      </p:sp>
    </p:spTree>
    <p:extLst>
      <p:ext uri="{BB962C8B-B14F-4D97-AF65-F5344CB8AC3E}">
        <p14:creationId xmlns:p14="http://schemas.microsoft.com/office/powerpoint/2010/main" val="1337643005"/>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p:cSld name="Title,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b="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Tree>
    <p:extLst>
      <p:ext uri="{BB962C8B-B14F-4D97-AF65-F5344CB8AC3E}">
        <p14:creationId xmlns:p14="http://schemas.microsoft.com/office/powerpoint/2010/main" val="3651296434"/>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p:cSld name="Title,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Tree>
    <p:extLst>
      <p:ext uri="{BB962C8B-B14F-4D97-AF65-F5344CB8AC3E}">
        <p14:creationId xmlns:p14="http://schemas.microsoft.com/office/powerpoint/2010/main" val="4174545954"/>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p:cSld name="Title Left,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0543" cy="1496852"/>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705999492"/>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p:cSld name="Title Left,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4600" cy="1495043"/>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
        <p:nvSpPr>
          <p:cNvPr id="5"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150220281"/>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96007686"/>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showMasterSp="0" preserve="1">
  <p:cSld name="Clos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43251" y="1471360"/>
            <a:ext cx="6000750" cy="2191298"/>
          </a:xfrm>
        </p:spPr>
        <p:txBody>
          <a:bodyPr anchor="b" anchorCtr="0"/>
          <a:lstStyle>
            <a:lvl1pPr>
              <a:lnSpc>
                <a:spcPct val="85000"/>
              </a:lnSpc>
              <a:defRPr sz="4050" b="1" baseline="0">
                <a:latin typeface="+mn-lt"/>
              </a:defRPr>
            </a:lvl1pPr>
          </a:lstStyle>
          <a:p>
            <a:r>
              <a:rPr lang="en-US"/>
              <a:t>Thank You </a:t>
            </a:r>
            <a:br>
              <a:rPr lang="en-US"/>
            </a:br>
            <a:r>
              <a:rPr lang="en-US"/>
              <a:t>Goes Here.</a:t>
            </a:r>
          </a:p>
        </p:txBody>
      </p:sp>
      <p:sp>
        <p:nvSpPr>
          <p:cNvPr id="9" name="Rectangle 8"/>
          <p:cNvSpPr/>
          <p:nvPr/>
        </p:nvSpPr>
        <p:spPr>
          <a:xfrm>
            <a:off x="3100509" y="4077054"/>
            <a:ext cx="5357691" cy="1066446"/>
          </a:xfrm>
          <a:prstGeom prst="rect">
            <a:avLst/>
          </a:prstGeom>
        </p:spPr>
        <p:txBody>
          <a:bodyPr wrap="square" numCol="2" spcCol="182880">
            <a:spAutoFit/>
          </a:bodyPr>
          <a:lstStyle/>
          <a:p>
            <a:pPr>
              <a:lnSpc>
                <a:spcPct val="120000"/>
              </a:lnSpc>
            </a:pPr>
            <a:r>
              <a:rPr lang="en-US" sz="525">
                <a:latin typeface="Open Sans" charset="0"/>
                <a:ea typeface="Open Sans" charset="0"/>
                <a:cs typeface="Open Sans" charset="0"/>
              </a:rPr>
              <a:t>This publication contains general information only, and none of the member firms of Deloitte Touche Tohmatsu Limited, its member firms, or their related entities (collective, the “Deloitte Network”) is, by means of this publication, rendering professional advice or services. Before making any decision or taking any action that may affect your business, you should consult a qualified professional adviser. No entity in the Deloitte Network shall be responsible for any loss whatsoever sustained by any person who relies on this publication.</a:t>
            </a:r>
          </a:p>
          <a:p>
            <a:pPr>
              <a:lnSpc>
                <a:spcPct val="120000"/>
              </a:lnSpc>
            </a:pPr>
            <a:br>
              <a:rPr lang="en-US" sz="525">
                <a:latin typeface="Open Sans" charset="0"/>
                <a:ea typeface="Open Sans" charset="0"/>
                <a:cs typeface="Open Sans" charset="0"/>
              </a:rPr>
            </a:br>
            <a:br>
              <a:rPr lang="en-US" sz="525">
                <a:latin typeface="Open Sans" charset="0"/>
                <a:ea typeface="Open Sans" charset="0"/>
                <a:cs typeface="Open Sans" charset="0"/>
              </a:rPr>
            </a:br>
            <a:endParaRPr lang="en-US" sz="525">
              <a:latin typeface="Open Sans" charset="0"/>
              <a:ea typeface="Open Sans" charset="0"/>
              <a:cs typeface="Open Sans" charset="0"/>
            </a:endParaRPr>
          </a:p>
          <a:p>
            <a:pPr>
              <a:lnSpc>
                <a:spcPct val="120000"/>
              </a:lnSpc>
            </a:pPr>
            <a:r>
              <a:rPr lang="en-US" sz="525">
                <a:latin typeface="Open Sans" charset="0"/>
                <a:ea typeface="Open Sans" charset="0"/>
                <a:cs typeface="Open Sans" charset="0"/>
              </a:rPr>
              <a:t>As used in this document, “Deloitte” means Deloitte Consulting LLP, a subsidiary of Deloitte LLP. Please see www.deloitte.com/us/about for a detailed description of the legal structure of Deloitte USA LLP, Deloitte LLP and their respective subsidiaries. Certain services may not be available to attest clients under </a:t>
            </a:r>
            <a:br>
              <a:rPr lang="en-US" sz="525">
                <a:latin typeface="Open Sans" charset="0"/>
                <a:ea typeface="Open Sans" charset="0"/>
                <a:cs typeface="Open Sans" charset="0"/>
              </a:rPr>
            </a:br>
            <a:r>
              <a:rPr lang="en-US" sz="525">
                <a:latin typeface="Open Sans" charset="0"/>
                <a:ea typeface="Open Sans" charset="0"/>
                <a:cs typeface="Open Sans" charset="0"/>
              </a:rPr>
              <a:t>the rules and regulations of public accounting.</a:t>
            </a:r>
          </a:p>
          <a:p>
            <a:endParaRPr lang="en-US" sz="525">
              <a:latin typeface="Open Sans" charset="0"/>
              <a:ea typeface="Open Sans" charset="0"/>
              <a:cs typeface="Open Sans" charset="0"/>
              <a:sym typeface="Frutiger Next Pro Light" charset="0"/>
            </a:endParaRPr>
          </a:p>
          <a:p>
            <a:r>
              <a:rPr lang="en-US" sz="525" b="1">
                <a:latin typeface="Open Sans" charset="0"/>
                <a:ea typeface="Open Sans" charset="0"/>
                <a:cs typeface="Open Sans" charset="0"/>
                <a:sym typeface="Frutiger Next Pro Light" charset="0"/>
              </a:rPr>
              <a:t>Copyright © 2017 Deloitte Development LLC. </a:t>
            </a:r>
            <a:br>
              <a:rPr lang="en-US" sz="525">
                <a:latin typeface="Open Sans" charset="0"/>
                <a:ea typeface="Open Sans" charset="0"/>
                <a:cs typeface="Open Sans" charset="0"/>
                <a:sym typeface="Frutiger Next Pro Light" charset="0"/>
              </a:rPr>
            </a:br>
            <a:r>
              <a:rPr lang="en-US" sz="525" b="1">
                <a:latin typeface="Open Sans" charset="0"/>
                <a:ea typeface="Open Sans" charset="0"/>
                <a:cs typeface="Open Sans" charset="0"/>
                <a:sym typeface="Frutiger Next Pro Light" charset="0"/>
              </a:rPr>
              <a:t>All rights reserved. </a:t>
            </a:r>
            <a:r>
              <a:rPr lang="en-US" sz="525" b="1">
                <a:latin typeface="Open Sans" charset="0"/>
                <a:ea typeface="Open Sans" charset="0"/>
                <a:cs typeface="Open Sans" charset="0"/>
              </a:rPr>
              <a:t>Member of Deloitte Touche Tohmatsu Limited</a:t>
            </a:r>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5800" y="571501"/>
            <a:ext cx="1341217" cy="621195"/>
          </a:xfrm>
          <a:prstGeom prst="rect">
            <a:avLst/>
          </a:prstGeom>
        </p:spPr>
      </p:pic>
    </p:spTree>
    <p:extLst>
      <p:ext uri="{BB962C8B-B14F-4D97-AF65-F5344CB8AC3E}">
        <p14:creationId xmlns:p14="http://schemas.microsoft.com/office/powerpoint/2010/main" val="240478072"/>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2704FF-A6E7-0347-BF80-A196A2FF4DDF}" type="datetimeFigureOut">
              <a:rPr lang="en-US" smtClean="0"/>
              <a:t>10/8/2024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93E9B97-627C-0B46-BC02-2F61A8E4A5DF}" type="slidenum">
              <a:rPr lang="en-US" smtClean="0"/>
              <a:t>‹#›</a:t>
            </a:fld>
            <a:endParaRPr lang="en-US"/>
          </a:p>
        </p:txBody>
      </p:sp>
    </p:spTree>
    <p:extLst>
      <p:ext uri="{BB962C8B-B14F-4D97-AF65-F5344CB8AC3E}">
        <p14:creationId xmlns:p14="http://schemas.microsoft.com/office/powerpoint/2010/main" val="4068709156"/>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showMasterSp="0" preserve="1">
  <p:cSld name="Master Blocker">
    <p:bg>
      <p:bgPr>
        <a:solidFill>
          <a:schemeClr val="accent2"/>
        </a:solidFill>
        <a:effectLst/>
      </p:bgPr>
    </p:bg>
    <p:spTree>
      <p:nvGrpSpPr>
        <p:cNvPr id="1" name=""/>
        <p:cNvGrpSpPr/>
        <p:nvPr/>
      </p:nvGrpSpPr>
      <p:grpSpPr>
        <a:xfrm>
          <a:off x="0" y="0"/>
          <a:ext cx="0" cy="0"/>
          <a:chOff x="0" y="0"/>
          <a:chExt cx="0" cy="0"/>
        </a:xfrm>
      </p:grpSpPr>
      <p:sp>
        <p:nvSpPr>
          <p:cNvPr id="3" name="TextBox 2"/>
          <p:cNvSpPr txBox="1"/>
          <p:nvPr/>
        </p:nvSpPr>
        <p:spPr>
          <a:xfrm>
            <a:off x="685800" y="913222"/>
            <a:ext cx="7772400" cy="3485570"/>
          </a:xfrm>
          <a:prstGeom prst="rect">
            <a:avLst/>
          </a:prstGeom>
          <a:noFill/>
        </p:spPr>
        <p:txBody>
          <a:bodyPr wrap="square" rtlCol="0">
            <a:spAutoFit/>
          </a:bodyPr>
          <a:lstStyle/>
          <a:p>
            <a:pPr algn="ctr"/>
            <a:r>
              <a:rPr lang="en-US" sz="8625" b="1"/>
              <a:t>Do not use this</a:t>
            </a:r>
            <a:r>
              <a:rPr lang="en-US" sz="8625" b="1" baseline="0"/>
              <a:t> layout</a:t>
            </a:r>
          </a:p>
          <a:p>
            <a:pPr algn="ctr"/>
            <a:endParaRPr lang="en-US" sz="2400" b="1" baseline="0"/>
          </a:p>
          <a:p>
            <a:pPr algn="ctr"/>
            <a:r>
              <a:rPr lang="en-US" sz="2400" b="0" baseline="0"/>
              <a:t>Delete any master slides that occur after this layout</a:t>
            </a:r>
            <a:endParaRPr lang="en-US" sz="2400" b="0"/>
          </a:p>
        </p:txBody>
      </p:sp>
    </p:spTree>
    <p:extLst>
      <p:ext uri="{BB962C8B-B14F-4D97-AF65-F5344CB8AC3E}">
        <p14:creationId xmlns:p14="http://schemas.microsoft.com/office/powerpoint/2010/main" val="1928578419"/>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p:cSld name="Title,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b="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
        <p:nvSpPr>
          <p:cNvPr id="5" name="Rectangle 2">
            <a:extLst>
              <a:ext uri="{FF2B5EF4-FFF2-40B4-BE49-F238E27FC236}">
                <a16:creationId xmlns:a16="http://schemas.microsoft.com/office/drawing/2014/main" id="{C6850E84-8FD5-2444-B489-E00F1A2B83EA}"/>
              </a:ext>
            </a:extLst>
          </p:cNvPr>
          <p:cNvSpPr>
            <a:spLocks/>
          </p:cNvSpPr>
          <p:nvPr/>
        </p:nvSpPr>
        <p:spPr bwMode="auto">
          <a:xfrm>
            <a:off x="8770168" y="4978588"/>
            <a:ext cx="136256" cy="92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0" bIns="0">
            <a:spAutoFit/>
          </a:bodyPr>
          <a:lstStyle/>
          <a:p>
            <a:fld id="{C84F2FB2-4A16-1542-BD5E-F56870239E74}" type="slidenum">
              <a:rPr lang="en-US" sz="600" smtClean="0">
                <a:solidFill>
                  <a:schemeClr val="tx1"/>
                </a:solidFill>
                <a:latin typeface="Open Sans" charset="0"/>
                <a:ea typeface="Open Sans" charset="0"/>
                <a:cs typeface="Open Sans" charset="0"/>
                <a:sym typeface="Frutiger Next Pro Light" charset="0"/>
              </a:rPr>
              <a:t>‹#›</a:t>
            </a:fld>
            <a:r>
              <a:rPr lang="en-US" sz="600">
                <a:solidFill>
                  <a:schemeClr val="tx1"/>
                </a:solidFill>
                <a:latin typeface="Open Sans" charset="0"/>
                <a:ea typeface="Open Sans" charset="0"/>
                <a:cs typeface="Open Sans" charset="0"/>
                <a:sym typeface="Frutiger Next Pro Light" charset="0"/>
              </a:rPr>
              <a:t>  </a:t>
            </a:r>
          </a:p>
        </p:txBody>
      </p:sp>
    </p:spTree>
    <p:extLst>
      <p:ext uri="{BB962C8B-B14F-4D97-AF65-F5344CB8AC3E}">
        <p14:creationId xmlns:p14="http://schemas.microsoft.com/office/powerpoint/2010/main" val="198914462"/>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p:cSld name="Title,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
        <p:nvSpPr>
          <p:cNvPr id="5" name="Rectangle 2">
            <a:extLst>
              <a:ext uri="{FF2B5EF4-FFF2-40B4-BE49-F238E27FC236}">
                <a16:creationId xmlns:a16="http://schemas.microsoft.com/office/drawing/2014/main" id="{E20D00F5-1E86-2344-9AB1-2C97D9573F99}"/>
              </a:ext>
            </a:extLst>
          </p:cNvPr>
          <p:cNvSpPr>
            <a:spLocks/>
          </p:cNvSpPr>
          <p:nvPr/>
        </p:nvSpPr>
        <p:spPr bwMode="auto">
          <a:xfrm>
            <a:off x="8770168" y="4978588"/>
            <a:ext cx="136256" cy="92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0" bIns="0">
            <a:spAutoFit/>
          </a:bodyPr>
          <a:lstStyle/>
          <a:p>
            <a:fld id="{C84F2FB2-4A16-1542-BD5E-F56870239E74}" type="slidenum">
              <a:rPr lang="en-US" sz="600" smtClean="0">
                <a:solidFill>
                  <a:schemeClr val="tx1"/>
                </a:solidFill>
                <a:latin typeface="Open Sans" charset="0"/>
                <a:ea typeface="Open Sans" charset="0"/>
                <a:cs typeface="Open Sans" charset="0"/>
                <a:sym typeface="Frutiger Next Pro Light" charset="0"/>
              </a:rPr>
              <a:t>‹#›</a:t>
            </a:fld>
            <a:r>
              <a:rPr lang="en-US" sz="600">
                <a:solidFill>
                  <a:schemeClr val="tx1"/>
                </a:solidFill>
                <a:latin typeface="Open Sans" charset="0"/>
                <a:ea typeface="Open Sans" charset="0"/>
                <a:cs typeface="Open Sans" charset="0"/>
                <a:sym typeface="Frutiger Next Pro Light" charset="0"/>
              </a:rPr>
              <a:t>  </a:t>
            </a:r>
          </a:p>
        </p:txBody>
      </p:sp>
    </p:spTree>
    <p:extLst>
      <p:ext uri="{BB962C8B-B14F-4D97-AF65-F5344CB8AC3E}">
        <p14:creationId xmlns:p14="http://schemas.microsoft.com/office/powerpoint/2010/main" val="4284526463"/>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p:cSld name="Title Left,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0543" cy="1496852"/>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3505363109"/>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p:cSld name="Title Left,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4600" cy="1495043"/>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
        <p:nvSpPr>
          <p:cNvPr id="5"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3976972952"/>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3141135"/>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p:cSld name="Clos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43251" y="1471360"/>
            <a:ext cx="6000750" cy="2191298"/>
          </a:xfrm>
        </p:spPr>
        <p:txBody>
          <a:bodyPr anchor="b" anchorCtr="0"/>
          <a:lstStyle>
            <a:lvl1pPr>
              <a:lnSpc>
                <a:spcPct val="85000"/>
              </a:lnSpc>
              <a:defRPr sz="4050" b="1" baseline="0">
                <a:latin typeface="+mn-lt"/>
              </a:defRPr>
            </a:lvl1pPr>
          </a:lstStyle>
          <a:p>
            <a:r>
              <a:rPr lang="en-US"/>
              <a:t>Thank You </a:t>
            </a:r>
            <a:br>
              <a:rPr lang="en-US"/>
            </a:br>
            <a:r>
              <a:rPr lang="en-US"/>
              <a:t>Goes Here.</a:t>
            </a:r>
          </a:p>
        </p:txBody>
      </p:sp>
      <p:sp>
        <p:nvSpPr>
          <p:cNvPr id="9" name="Rectangle 8"/>
          <p:cNvSpPr/>
          <p:nvPr/>
        </p:nvSpPr>
        <p:spPr>
          <a:xfrm>
            <a:off x="3100509" y="4077054"/>
            <a:ext cx="5357691" cy="1066446"/>
          </a:xfrm>
          <a:prstGeom prst="rect">
            <a:avLst/>
          </a:prstGeom>
        </p:spPr>
        <p:txBody>
          <a:bodyPr wrap="square" numCol="2" spcCol="182880">
            <a:spAutoFit/>
          </a:bodyPr>
          <a:lstStyle/>
          <a:p>
            <a:pPr>
              <a:lnSpc>
                <a:spcPct val="120000"/>
              </a:lnSpc>
            </a:pPr>
            <a:r>
              <a:rPr lang="en-US" sz="525">
                <a:latin typeface="Open Sans" charset="0"/>
                <a:ea typeface="Open Sans" charset="0"/>
                <a:cs typeface="Open Sans" charset="0"/>
              </a:rPr>
              <a:t>This publication contains general information only, and none of the member firms of Deloitte Touche Tohmatsu Limited, its member firms, or their related entities (collective, the “Deloitte Network”) is, by means of this publication, rendering professional advice or services. Before making any decision or taking any action that may affect your business, you should consult a qualified professional adviser. No entity in the Deloitte Network shall be responsible for any loss whatsoever sustained by any person who relies on this publication.</a:t>
            </a:r>
          </a:p>
          <a:p>
            <a:pPr>
              <a:lnSpc>
                <a:spcPct val="120000"/>
              </a:lnSpc>
            </a:pPr>
            <a:br>
              <a:rPr lang="en-US" sz="525">
                <a:latin typeface="Open Sans" charset="0"/>
                <a:ea typeface="Open Sans" charset="0"/>
                <a:cs typeface="Open Sans" charset="0"/>
              </a:rPr>
            </a:br>
            <a:br>
              <a:rPr lang="en-US" sz="525">
                <a:latin typeface="Open Sans" charset="0"/>
                <a:ea typeface="Open Sans" charset="0"/>
                <a:cs typeface="Open Sans" charset="0"/>
              </a:rPr>
            </a:br>
            <a:endParaRPr lang="en-US" sz="525">
              <a:latin typeface="Open Sans" charset="0"/>
              <a:ea typeface="Open Sans" charset="0"/>
              <a:cs typeface="Open Sans" charset="0"/>
            </a:endParaRPr>
          </a:p>
          <a:p>
            <a:pPr>
              <a:lnSpc>
                <a:spcPct val="120000"/>
              </a:lnSpc>
            </a:pPr>
            <a:r>
              <a:rPr lang="en-US" sz="525">
                <a:latin typeface="Open Sans" charset="0"/>
                <a:ea typeface="Open Sans" charset="0"/>
                <a:cs typeface="Open Sans" charset="0"/>
              </a:rPr>
              <a:t>As used in this document, “Deloitte” means Deloitte Consulting LLP, a subsidiary of Deloitte LLP. Please see www.deloitte.com/us/about for a detailed description of the legal structure of Deloitte USA LLP, Deloitte LLP and their respective subsidiaries. Certain services may not be available to attest Caretakers under </a:t>
            </a:r>
            <a:br>
              <a:rPr lang="en-US" sz="525">
                <a:latin typeface="Open Sans" charset="0"/>
                <a:ea typeface="Open Sans" charset="0"/>
                <a:cs typeface="Open Sans" charset="0"/>
              </a:rPr>
            </a:br>
            <a:r>
              <a:rPr lang="en-US" sz="525">
                <a:latin typeface="Open Sans" charset="0"/>
                <a:ea typeface="Open Sans" charset="0"/>
                <a:cs typeface="Open Sans" charset="0"/>
              </a:rPr>
              <a:t>the rules and regulations of public accounting.</a:t>
            </a:r>
          </a:p>
          <a:p>
            <a:endParaRPr lang="en-US" sz="525">
              <a:latin typeface="Open Sans" charset="0"/>
              <a:ea typeface="Open Sans" charset="0"/>
              <a:cs typeface="Open Sans" charset="0"/>
              <a:sym typeface="Frutiger Next Pro Light" charset="0"/>
            </a:endParaRPr>
          </a:p>
          <a:p>
            <a:r>
              <a:rPr lang="en-US" sz="525" b="1">
                <a:latin typeface="Open Sans" charset="0"/>
                <a:ea typeface="Open Sans" charset="0"/>
                <a:cs typeface="Open Sans" charset="0"/>
                <a:sym typeface="Frutiger Next Pro Light" charset="0"/>
              </a:rPr>
              <a:t>Copyright © 2019 Deloitte Development LLC. </a:t>
            </a:r>
            <a:br>
              <a:rPr lang="en-US" sz="525">
                <a:latin typeface="Open Sans" charset="0"/>
                <a:ea typeface="Open Sans" charset="0"/>
                <a:cs typeface="Open Sans" charset="0"/>
                <a:sym typeface="Frutiger Next Pro Light" charset="0"/>
              </a:rPr>
            </a:br>
            <a:r>
              <a:rPr lang="en-US" sz="525" b="1">
                <a:latin typeface="Open Sans" charset="0"/>
                <a:ea typeface="Open Sans" charset="0"/>
                <a:cs typeface="Open Sans" charset="0"/>
                <a:sym typeface="Frutiger Next Pro Light" charset="0"/>
              </a:rPr>
              <a:t>All rights reserved. </a:t>
            </a:r>
            <a:r>
              <a:rPr lang="en-US" sz="525" b="1">
                <a:latin typeface="Open Sans" charset="0"/>
                <a:ea typeface="Open Sans" charset="0"/>
                <a:cs typeface="Open Sans" charset="0"/>
              </a:rPr>
              <a:t>Member of Deloitte Touche Tohmatsu Limited</a:t>
            </a:r>
          </a:p>
        </p:txBody>
      </p:sp>
      <p:pic>
        <p:nvPicPr>
          <p:cNvPr id="7" name="Picture 6"/>
          <p:cNvPicPr>
            <a:picLocks noChangeAspect="1"/>
          </p:cNvPicPr>
          <p:nvPr/>
        </p:nvPicPr>
        <p:blipFill rotWithShape="1">
          <a:blip r:embed="rId2" cstate="email">
            <a:extLst>
              <a:ext uri="{28A0092B-C50C-407E-A947-70E740481C1C}">
                <a14:useLocalDpi xmlns:a14="http://schemas.microsoft.com/office/drawing/2010/main"/>
              </a:ext>
            </a:extLst>
          </a:blip>
          <a:srcRect b="53683"/>
          <a:stretch/>
        </p:blipFill>
        <p:spPr>
          <a:xfrm>
            <a:off x="685800" y="571501"/>
            <a:ext cx="1341217" cy="287720"/>
          </a:xfrm>
          <a:prstGeom prst="rect">
            <a:avLst/>
          </a:prstGeom>
        </p:spPr>
      </p:pic>
      <p:sp>
        <p:nvSpPr>
          <p:cNvPr id="3" name="Rectangle 2"/>
          <p:cNvSpPr/>
          <p:nvPr/>
        </p:nvSpPr>
        <p:spPr>
          <a:xfrm>
            <a:off x="559676" y="4816366"/>
            <a:ext cx="2688021" cy="1970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401836605"/>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p:cSld name="Master Blocker">
    <p:spTree>
      <p:nvGrpSpPr>
        <p:cNvPr id="1" name=""/>
        <p:cNvGrpSpPr/>
        <p:nvPr/>
      </p:nvGrpSpPr>
      <p:grpSpPr>
        <a:xfrm>
          <a:off x="0" y="0"/>
          <a:ext cx="0" cy="0"/>
          <a:chOff x="0" y="0"/>
          <a:chExt cx="0" cy="0"/>
        </a:xfrm>
      </p:grpSpPr>
      <p:sp>
        <p:nvSpPr>
          <p:cNvPr id="3" name="TextBox 2"/>
          <p:cNvSpPr txBox="1"/>
          <p:nvPr/>
        </p:nvSpPr>
        <p:spPr>
          <a:xfrm>
            <a:off x="685800" y="913222"/>
            <a:ext cx="7772400" cy="3485570"/>
          </a:xfrm>
          <a:prstGeom prst="rect">
            <a:avLst/>
          </a:prstGeom>
          <a:noFill/>
        </p:spPr>
        <p:txBody>
          <a:bodyPr wrap="square" rtlCol="0">
            <a:spAutoFit/>
          </a:bodyPr>
          <a:lstStyle/>
          <a:p>
            <a:pPr algn="ctr"/>
            <a:r>
              <a:rPr lang="en-US" sz="8625" b="1"/>
              <a:t>Do not use this</a:t>
            </a:r>
            <a:r>
              <a:rPr lang="en-US" sz="8625" b="1" baseline="0"/>
              <a:t> layout</a:t>
            </a:r>
          </a:p>
          <a:p>
            <a:pPr algn="ctr"/>
            <a:endParaRPr lang="en-US" sz="2400" b="1" baseline="0"/>
          </a:p>
          <a:p>
            <a:pPr algn="ctr"/>
            <a:r>
              <a:rPr lang="en-US" sz="2400" b="0" baseline="0"/>
              <a:t>Delete any master slides that occur after this layout</a:t>
            </a:r>
            <a:endParaRPr lang="en-US" sz="2400" b="0"/>
          </a:p>
        </p:txBody>
      </p:sp>
    </p:spTree>
    <p:extLst>
      <p:ext uri="{BB962C8B-B14F-4D97-AF65-F5344CB8AC3E}">
        <p14:creationId xmlns:p14="http://schemas.microsoft.com/office/powerpoint/2010/main" val="663060452"/>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showMasterSp="0">
  <p:cSld name="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2" y="3723978"/>
            <a:ext cx="3305755" cy="673487"/>
          </a:xfrm>
        </p:spPr>
        <p:txBody>
          <a:bodyPr anchor="b" anchorCtr="0"/>
          <a:lstStyle>
            <a:lvl1pPr>
              <a:lnSpc>
                <a:spcPct val="85000"/>
              </a:lnSpc>
              <a:defRPr sz="2100" b="1" baseline="0">
                <a:latin typeface="+mn-lt"/>
              </a:defRPr>
            </a:lvl1pPr>
          </a:lstStyle>
          <a:p>
            <a:r>
              <a:rPr lang="en-US"/>
              <a:t>Click to edit Title</a:t>
            </a:r>
          </a:p>
        </p:txBody>
      </p:sp>
      <p:sp>
        <p:nvSpPr>
          <p:cNvPr id="6" name="Text Placeholder 9"/>
          <p:cNvSpPr>
            <a:spLocks noGrp="1"/>
          </p:cNvSpPr>
          <p:nvPr>
            <p:ph type="body" sz="quarter" idx="16" hasCustomPrompt="1"/>
          </p:nvPr>
        </p:nvSpPr>
        <p:spPr>
          <a:xfrm>
            <a:off x="685802" y="4455498"/>
            <a:ext cx="3305755" cy="358657"/>
          </a:xfrm>
        </p:spPr>
        <p:txBody>
          <a:bodyPr vert="horz" lIns="0" tIns="0" rIns="0" bIns="0" rtlCol="0">
            <a:noAutofit/>
          </a:bodyPr>
          <a:lstStyle>
            <a:lvl1pPr marL="0" indent="0">
              <a:buNone/>
              <a:defRPr lang="en-US" sz="900" dirty="0"/>
            </a:lvl1pPr>
          </a:lstStyle>
          <a:p>
            <a:pPr marL="171450" lvl="0" indent="-171450">
              <a:lnSpc>
                <a:spcPct val="130000"/>
              </a:lnSpc>
            </a:pPr>
            <a:r>
              <a:rPr lang="en-US"/>
              <a:t>Click to edit Subtitle</a:t>
            </a:r>
          </a:p>
        </p:txBody>
      </p:sp>
      <p:sp>
        <p:nvSpPr>
          <p:cNvPr id="7" name="Text Placeholder 9"/>
          <p:cNvSpPr>
            <a:spLocks noGrp="1"/>
          </p:cNvSpPr>
          <p:nvPr>
            <p:ph type="body" sz="quarter" idx="17" hasCustomPrompt="1"/>
          </p:nvPr>
        </p:nvSpPr>
        <p:spPr>
          <a:xfrm>
            <a:off x="685802" y="3438907"/>
            <a:ext cx="3305755" cy="261215"/>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Date</a:t>
            </a:r>
          </a:p>
        </p:txBody>
      </p:sp>
      <p:sp>
        <p:nvSpPr>
          <p:cNvPr id="8" name="Picture Placeholder 7"/>
          <p:cNvSpPr>
            <a:spLocks noGrp="1"/>
          </p:cNvSpPr>
          <p:nvPr>
            <p:ph type="pic" sz="quarter" idx="19" hasCustomPrompt="1"/>
          </p:nvPr>
        </p:nvSpPr>
        <p:spPr>
          <a:xfrm>
            <a:off x="3991556" y="0"/>
            <a:ext cx="5152444" cy="5143500"/>
          </a:xfrm>
        </p:spPr>
        <p:txBody>
          <a:bodyPr anchor="ctr"/>
          <a:lstStyle>
            <a:lvl1pPr marL="0" indent="0" algn="ctr">
              <a:buNone/>
              <a:defRPr/>
            </a:lvl1pPr>
          </a:lstStyle>
          <a:p>
            <a:r>
              <a:rPr lang="en-US"/>
              <a:t>Click to insert picture</a:t>
            </a:r>
          </a:p>
        </p:txBody>
      </p:sp>
      <p:grpSp>
        <p:nvGrpSpPr>
          <p:cNvPr id="21" name="Group 20">
            <a:extLst>
              <a:ext uri="{FF2B5EF4-FFF2-40B4-BE49-F238E27FC236}">
                <a16:creationId xmlns:a16="http://schemas.microsoft.com/office/drawing/2014/main" id="{A40D7881-497E-4F82-AA96-C5623C2C5FC9}"/>
              </a:ext>
            </a:extLst>
          </p:cNvPr>
          <p:cNvGrpSpPr>
            <a:grpSpLocks noChangeAspect="1"/>
          </p:cNvGrpSpPr>
          <p:nvPr/>
        </p:nvGrpSpPr>
        <p:grpSpPr>
          <a:xfrm>
            <a:off x="356494" y="342900"/>
            <a:ext cx="1498500" cy="280800"/>
            <a:chOff x="398463" y="404813"/>
            <a:chExt cx="1627187" cy="307976"/>
          </a:xfrm>
          <a:solidFill>
            <a:schemeClr val="tx1"/>
          </a:solidFill>
        </p:grpSpPr>
        <p:sp>
          <p:nvSpPr>
            <p:cNvPr id="22" name="Oval 5">
              <a:extLst>
                <a:ext uri="{FF2B5EF4-FFF2-40B4-BE49-F238E27FC236}">
                  <a16:creationId xmlns:a16="http://schemas.microsoft.com/office/drawing/2014/main" id="{1B9C354D-A898-4E69-AB77-5A885370B42A}"/>
                </a:ext>
              </a:extLst>
            </p:cNvPr>
            <p:cNvSpPr>
              <a:spLocks noChangeArrowheads="1"/>
            </p:cNvSpPr>
            <p:nvPr/>
          </p:nvSpPr>
          <p:spPr bwMode="auto">
            <a:xfrm>
              <a:off x="1938338" y="625476"/>
              <a:ext cx="87312" cy="87313"/>
            </a:xfrm>
            <a:prstGeom prst="ellipse">
              <a:avLst/>
            </a:prstGeom>
            <a:solidFill>
              <a:srgbClr val="86F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3" name="Freeform 6">
              <a:extLst>
                <a:ext uri="{FF2B5EF4-FFF2-40B4-BE49-F238E27FC236}">
                  <a16:creationId xmlns:a16="http://schemas.microsoft.com/office/drawing/2014/main" id="{1F8F56C0-93F0-4708-B746-E2FD12031F01}"/>
                </a:ext>
              </a:extLst>
            </p:cNvPr>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4" name="Rectangle 7">
              <a:extLst>
                <a:ext uri="{FF2B5EF4-FFF2-40B4-BE49-F238E27FC236}">
                  <a16:creationId xmlns:a16="http://schemas.microsoft.com/office/drawing/2014/main" id="{2A61CBF2-196E-4B11-9C81-D64FAC553E07}"/>
                </a:ext>
              </a:extLst>
            </p:cNvPr>
            <p:cNvSpPr>
              <a:spLocks noChangeArrowheads="1"/>
            </p:cNvSpPr>
            <p:nvPr/>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5" name="Freeform 8">
              <a:extLst>
                <a:ext uri="{FF2B5EF4-FFF2-40B4-BE49-F238E27FC236}">
                  <a16:creationId xmlns:a16="http://schemas.microsoft.com/office/drawing/2014/main" id="{85BD2622-9AFE-47CD-AEA0-16B2BFE9E7F5}"/>
                </a:ext>
              </a:extLst>
            </p:cNvPr>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6" name="Rectangle 9">
              <a:extLst>
                <a:ext uri="{FF2B5EF4-FFF2-40B4-BE49-F238E27FC236}">
                  <a16:creationId xmlns:a16="http://schemas.microsoft.com/office/drawing/2014/main" id="{99F47750-E129-4FC8-B63F-D616D4D79036}"/>
                </a:ext>
              </a:extLst>
            </p:cNvPr>
            <p:cNvSpPr>
              <a:spLocks noChangeArrowheads="1"/>
            </p:cNvSpPr>
            <p:nvPr/>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7" name="Rectangle 10">
              <a:extLst>
                <a:ext uri="{FF2B5EF4-FFF2-40B4-BE49-F238E27FC236}">
                  <a16:creationId xmlns:a16="http://schemas.microsoft.com/office/drawing/2014/main" id="{304B85A3-56C1-44DB-A050-FDF88AFAD720}"/>
                </a:ext>
              </a:extLst>
            </p:cNvPr>
            <p:cNvSpPr>
              <a:spLocks noChangeArrowheads="1"/>
            </p:cNvSpPr>
            <p:nvPr/>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8" name="Freeform 11">
              <a:extLst>
                <a:ext uri="{FF2B5EF4-FFF2-40B4-BE49-F238E27FC236}">
                  <a16:creationId xmlns:a16="http://schemas.microsoft.com/office/drawing/2014/main" id="{B202E0F7-F169-48C1-9E2C-F99ACC3BF441}"/>
                </a:ext>
              </a:extLst>
            </p:cNvPr>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9" name="Freeform 12">
              <a:extLst>
                <a:ext uri="{FF2B5EF4-FFF2-40B4-BE49-F238E27FC236}">
                  <a16:creationId xmlns:a16="http://schemas.microsoft.com/office/drawing/2014/main" id="{1F2D312B-1048-4170-A76B-27C1DBB3653A}"/>
                </a:ext>
              </a:extLst>
            </p:cNvPr>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0" name="Freeform 13">
              <a:extLst>
                <a:ext uri="{FF2B5EF4-FFF2-40B4-BE49-F238E27FC236}">
                  <a16:creationId xmlns:a16="http://schemas.microsoft.com/office/drawing/2014/main" id="{5E2794B8-B0CC-4E97-820A-2DCA6D6B2CAF}"/>
                </a:ext>
              </a:extLst>
            </p:cNvPr>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1" name="Freeform 14">
              <a:extLst>
                <a:ext uri="{FF2B5EF4-FFF2-40B4-BE49-F238E27FC236}">
                  <a16:creationId xmlns:a16="http://schemas.microsoft.com/office/drawing/2014/main" id="{FDF7F02D-6FE3-4E2B-AB28-D425D0AC537D}"/>
                </a:ext>
              </a:extLst>
            </p:cNvPr>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grpSp>
      <p:grpSp>
        <p:nvGrpSpPr>
          <p:cNvPr id="17" name="Group 16">
            <a:extLst>
              <a:ext uri="{FF2B5EF4-FFF2-40B4-BE49-F238E27FC236}">
                <a16:creationId xmlns:a16="http://schemas.microsoft.com/office/drawing/2014/main" id="{EFE386EB-565A-4D7D-BFB1-6C5AB911EB26}"/>
              </a:ext>
            </a:extLst>
          </p:cNvPr>
          <p:cNvGrpSpPr>
            <a:grpSpLocks noChangeAspect="1"/>
          </p:cNvGrpSpPr>
          <p:nvPr userDrawn="1"/>
        </p:nvGrpSpPr>
        <p:grpSpPr>
          <a:xfrm>
            <a:off x="356494" y="342900"/>
            <a:ext cx="1498500" cy="280800"/>
            <a:chOff x="398463" y="404813"/>
            <a:chExt cx="1627187" cy="307976"/>
          </a:xfrm>
          <a:solidFill>
            <a:schemeClr val="tx1"/>
          </a:solidFill>
        </p:grpSpPr>
        <p:sp>
          <p:nvSpPr>
            <p:cNvPr id="18" name="Oval 5">
              <a:extLst>
                <a:ext uri="{FF2B5EF4-FFF2-40B4-BE49-F238E27FC236}">
                  <a16:creationId xmlns:a16="http://schemas.microsoft.com/office/drawing/2014/main" id="{B098837E-103B-4B10-A25B-7F532C929500}"/>
                </a:ext>
              </a:extLst>
            </p:cNvPr>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19" name="Freeform 6">
              <a:extLst>
                <a:ext uri="{FF2B5EF4-FFF2-40B4-BE49-F238E27FC236}">
                  <a16:creationId xmlns:a16="http://schemas.microsoft.com/office/drawing/2014/main" id="{E9EA83B9-C9AA-4F13-8512-309EE55AA402}"/>
                </a:ext>
              </a:extLst>
            </p:cNvPr>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0" name="Rectangle 7">
              <a:extLst>
                <a:ext uri="{FF2B5EF4-FFF2-40B4-BE49-F238E27FC236}">
                  <a16:creationId xmlns:a16="http://schemas.microsoft.com/office/drawing/2014/main" id="{A31450E7-FE30-4036-A524-214C4E6939B1}"/>
                </a:ext>
              </a:extLst>
            </p:cNvPr>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2" name="Freeform 8">
              <a:extLst>
                <a:ext uri="{FF2B5EF4-FFF2-40B4-BE49-F238E27FC236}">
                  <a16:creationId xmlns:a16="http://schemas.microsoft.com/office/drawing/2014/main" id="{C294B38C-2FCD-4B2D-8029-62218635C11B}"/>
                </a:ext>
              </a:extLst>
            </p:cNvPr>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3" name="Rectangle 9">
              <a:extLst>
                <a:ext uri="{FF2B5EF4-FFF2-40B4-BE49-F238E27FC236}">
                  <a16:creationId xmlns:a16="http://schemas.microsoft.com/office/drawing/2014/main" id="{3E03CBD2-89ED-4F91-9A2D-3A41AE85EE2B}"/>
                </a:ext>
              </a:extLst>
            </p:cNvPr>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4" name="Rectangle 10">
              <a:extLst>
                <a:ext uri="{FF2B5EF4-FFF2-40B4-BE49-F238E27FC236}">
                  <a16:creationId xmlns:a16="http://schemas.microsoft.com/office/drawing/2014/main" id="{273D85FF-4ADA-4922-944A-164AEE1FB2ED}"/>
                </a:ext>
              </a:extLst>
            </p:cNvPr>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5" name="Freeform 11">
              <a:extLst>
                <a:ext uri="{FF2B5EF4-FFF2-40B4-BE49-F238E27FC236}">
                  <a16:creationId xmlns:a16="http://schemas.microsoft.com/office/drawing/2014/main" id="{F66079BD-2D8A-48A3-B848-AEA81278964A}"/>
                </a:ext>
              </a:extLst>
            </p:cNvPr>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6" name="Freeform 12">
              <a:extLst>
                <a:ext uri="{FF2B5EF4-FFF2-40B4-BE49-F238E27FC236}">
                  <a16:creationId xmlns:a16="http://schemas.microsoft.com/office/drawing/2014/main" id="{B6CA8105-DC6B-4DAE-8A8C-528EF8BA5CF2}"/>
                </a:ext>
              </a:extLst>
            </p:cNvPr>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7" name="Freeform 13">
              <a:extLst>
                <a:ext uri="{FF2B5EF4-FFF2-40B4-BE49-F238E27FC236}">
                  <a16:creationId xmlns:a16="http://schemas.microsoft.com/office/drawing/2014/main" id="{B40C3F37-C267-49C2-94C2-8E3F1AD5B721}"/>
                </a:ext>
              </a:extLst>
            </p:cNvPr>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8" name="Freeform 14">
              <a:extLst>
                <a:ext uri="{FF2B5EF4-FFF2-40B4-BE49-F238E27FC236}">
                  <a16:creationId xmlns:a16="http://schemas.microsoft.com/office/drawing/2014/main" id="{51059D08-8C44-4459-9CF9-D700E8FD5B36}"/>
                </a:ext>
              </a:extLst>
            </p:cNvPr>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grpSp>
    </p:spTree>
    <p:extLst>
      <p:ext uri="{BB962C8B-B14F-4D97-AF65-F5344CB8AC3E}">
        <p14:creationId xmlns:p14="http://schemas.microsoft.com/office/powerpoint/2010/main" val="1578115540"/>
      </p:ext>
    </p:extLst>
  </p:cSld>
  <p:clrMapOvr>
    <a:masterClrMapping/>
  </p:clrMapOvr>
  <p:transition/>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p:cSld name="Title,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b="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Tree>
    <p:extLst>
      <p:ext uri="{BB962C8B-B14F-4D97-AF65-F5344CB8AC3E}">
        <p14:creationId xmlns:p14="http://schemas.microsoft.com/office/powerpoint/2010/main" val="13395159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2704FF-A6E7-0347-BF80-A196A2FF4DDF}" type="datetimeFigureOut">
              <a:rPr lang="en-US" smtClean="0"/>
              <a:t>10/8/2024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93E9B97-627C-0B46-BC02-2F61A8E4A5DF}" type="slidenum">
              <a:rPr lang="en-US" smtClean="0"/>
              <a:t>‹#›</a:t>
            </a:fld>
            <a:endParaRPr lang="en-US"/>
          </a:p>
        </p:txBody>
      </p:sp>
    </p:spTree>
    <p:extLst>
      <p:ext uri="{BB962C8B-B14F-4D97-AF65-F5344CB8AC3E}">
        <p14:creationId xmlns:p14="http://schemas.microsoft.com/office/powerpoint/2010/main" val="4192421818"/>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p:cSld name="Title,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Tree>
    <p:extLst>
      <p:ext uri="{BB962C8B-B14F-4D97-AF65-F5344CB8AC3E}">
        <p14:creationId xmlns:p14="http://schemas.microsoft.com/office/powerpoint/2010/main" val="1412998007"/>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p:cSld name="Title Left,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0543" cy="1496852"/>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1728724677"/>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p:cSld name="Title Left,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4600" cy="1495043"/>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
        <p:nvSpPr>
          <p:cNvPr id="5"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633089120"/>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7296183"/>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showMasterSp="0" preserve="1">
  <p:cSld name="Clos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43251" y="1471360"/>
            <a:ext cx="6000750" cy="2191298"/>
          </a:xfrm>
        </p:spPr>
        <p:txBody>
          <a:bodyPr anchor="b" anchorCtr="0"/>
          <a:lstStyle>
            <a:lvl1pPr>
              <a:lnSpc>
                <a:spcPct val="85000"/>
              </a:lnSpc>
              <a:defRPr sz="4050" b="1" baseline="0">
                <a:latin typeface="+mn-lt"/>
              </a:defRPr>
            </a:lvl1pPr>
          </a:lstStyle>
          <a:p>
            <a:r>
              <a:rPr lang="en-US"/>
              <a:t>Thank You </a:t>
            </a:r>
            <a:br>
              <a:rPr lang="en-US"/>
            </a:br>
            <a:r>
              <a:rPr lang="en-US"/>
              <a:t>Goes Here.</a:t>
            </a:r>
          </a:p>
        </p:txBody>
      </p:sp>
      <p:sp>
        <p:nvSpPr>
          <p:cNvPr id="9" name="Rectangle 8"/>
          <p:cNvSpPr/>
          <p:nvPr/>
        </p:nvSpPr>
        <p:spPr>
          <a:xfrm>
            <a:off x="3100509" y="4077054"/>
            <a:ext cx="5357691" cy="1066446"/>
          </a:xfrm>
          <a:prstGeom prst="rect">
            <a:avLst/>
          </a:prstGeom>
        </p:spPr>
        <p:txBody>
          <a:bodyPr wrap="square" numCol="2" spcCol="182880">
            <a:spAutoFit/>
          </a:bodyPr>
          <a:lstStyle/>
          <a:p>
            <a:pPr>
              <a:lnSpc>
                <a:spcPct val="120000"/>
              </a:lnSpc>
            </a:pPr>
            <a:r>
              <a:rPr lang="en-US" sz="525">
                <a:latin typeface="Open Sans" charset="0"/>
                <a:ea typeface="Open Sans" charset="0"/>
                <a:cs typeface="Open Sans" charset="0"/>
              </a:rPr>
              <a:t>This publication contains general information only, and none of the member firms of Deloitte Touche Tohmatsu Limited, its member firms, or their related entities (collective, the “Deloitte Network”) is, by means of this publication, rendering professional advice or services. Before making any decision or taking any action that may affect your business, you should consult a qualified professional adviser. No entity in the Deloitte Network shall be responsible for any loss whatsoever sustained by any person who relies on this publication.</a:t>
            </a:r>
          </a:p>
          <a:p>
            <a:pPr>
              <a:lnSpc>
                <a:spcPct val="120000"/>
              </a:lnSpc>
            </a:pPr>
            <a:br>
              <a:rPr lang="en-US" sz="525">
                <a:latin typeface="Open Sans" charset="0"/>
                <a:ea typeface="Open Sans" charset="0"/>
                <a:cs typeface="Open Sans" charset="0"/>
              </a:rPr>
            </a:br>
            <a:br>
              <a:rPr lang="en-US" sz="525">
                <a:latin typeface="Open Sans" charset="0"/>
                <a:ea typeface="Open Sans" charset="0"/>
                <a:cs typeface="Open Sans" charset="0"/>
              </a:rPr>
            </a:br>
            <a:endParaRPr lang="en-US" sz="525">
              <a:latin typeface="Open Sans" charset="0"/>
              <a:ea typeface="Open Sans" charset="0"/>
              <a:cs typeface="Open Sans" charset="0"/>
            </a:endParaRPr>
          </a:p>
          <a:p>
            <a:pPr>
              <a:lnSpc>
                <a:spcPct val="120000"/>
              </a:lnSpc>
            </a:pPr>
            <a:r>
              <a:rPr lang="en-US" sz="525">
                <a:latin typeface="Open Sans" charset="0"/>
                <a:ea typeface="Open Sans" charset="0"/>
                <a:cs typeface="Open Sans" charset="0"/>
              </a:rPr>
              <a:t>As used in this document, “Deloitte” means Deloitte Consulting LLP, a subsidiary of Deloitte LLP. Please see www.deloitte.com/us/about for a detailed description of the legal structure of Deloitte USA LLP, Deloitte LLP and their respective subsidiaries. Certain services may not be available to attest clients under </a:t>
            </a:r>
            <a:br>
              <a:rPr lang="en-US" sz="525">
                <a:latin typeface="Open Sans" charset="0"/>
                <a:ea typeface="Open Sans" charset="0"/>
                <a:cs typeface="Open Sans" charset="0"/>
              </a:rPr>
            </a:br>
            <a:r>
              <a:rPr lang="en-US" sz="525">
                <a:latin typeface="Open Sans" charset="0"/>
                <a:ea typeface="Open Sans" charset="0"/>
                <a:cs typeface="Open Sans" charset="0"/>
              </a:rPr>
              <a:t>the rules and regulations of public accounting.</a:t>
            </a:r>
          </a:p>
          <a:p>
            <a:endParaRPr lang="en-US" sz="525">
              <a:latin typeface="Open Sans" charset="0"/>
              <a:ea typeface="Open Sans" charset="0"/>
              <a:cs typeface="Open Sans" charset="0"/>
              <a:sym typeface="Frutiger Next Pro Light" charset="0"/>
            </a:endParaRPr>
          </a:p>
          <a:p>
            <a:r>
              <a:rPr lang="en-US" sz="525" b="1">
                <a:latin typeface="Open Sans" charset="0"/>
                <a:ea typeface="Open Sans" charset="0"/>
                <a:cs typeface="Open Sans" charset="0"/>
                <a:sym typeface="Frutiger Next Pro Light" charset="0"/>
              </a:rPr>
              <a:t>Copyright © 2018 Deloitte Development LLC. </a:t>
            </a:r>
            <a:br>
              <a:rPr lang="en-US" sz="525">
                <a:latin typeface="Open Sans" charset="0"/>
                <a:ea typeface="Open Sans" charset="0"/>
                <a:cs typeface="Open Sans" charset="0"/>
                <a:sym typeface="Frutiger Next Pro Light" charset="0"/>
              </a:rPr>
            </a:br>
            <a:r>
              <a:rPr lang="en-US" sz="525" b="1">
                <a:latin typeface="Open Sans" charset="0"/>
                <a:ea typeface="Open Sans" charset="0"/>
                <a:cs typeface="Open Sans" charset="0"/>
                <a:sym typeface="Frutiger Next Pro Light" charset="0"/>
              </a:rPr>
              <a:t>All rights reserved. </a:t>
            </a:r>
            <a:r>
              <a:rPr lang="en-US" sz="525" b="1">
                <a:latin typeface="Open Sans" charset="0"/>
                <a:ea typeface="Open Sans" charset="0"/>
                <a:cs typeface="Open Sans" charset="0"/>
              </a:rPr>
              <a:t>Member of Deloitte Touche Tohmatsu Limited</a:t>
            </a:r>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5800" y="571501"/>
            <a:ext cx="1341217" cy="621195"/>
          </a:xfrm>
          <a:prstGeom prst="rect">
            <a:avLst/>
          </a:prstGeom>
        </p:spPr>
      </p:pic>
      <p:pic>
        <p:nvPicPr>
          <p:cNvPr id="5" name="Picture 4">
            <a:extLst>
              <a:ext uri="{FF2B5EF4-FFF2-40B4-BE49-F238E27FC236}">
                <a16:creationId xmlns:a16="http://schemas.microsoft.com/office/drawing/2014/main" id="{CC3F4241-9C32-4B27-891F-D68E0AF4EED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85800" y="571501"/>
            <a:ext cx="1341217" cy="621195"/>
          </a:xfrm>
          <a:prstGeom prst="rect">
            <a:avLst/>
          </a:prstGeom>
        </p:spPr>
      </p:pic>
    </p:spTree>
    <p:extLst>
      <p:ext uri="{BB962C8B-B14F-4D97-AF65-F5344CB8AC3E}">
        <p14:creationId xmlns:p14="http://schemas.microsoft.com/office/powerpoint/2010/main" val="2144178764"/>
      </p:ext>
    </p:extLst>
  </p:cSld>
  <p:clrMapOvr>
    <a:masterClrMapping/>
  </p:clrMapOvr>
  <p:transition/>
</p:sldLayout>
</file>

<file path=ppt/slideLayouts/slideLayout195.xml><?xml version="1.0" encoding="utf-8"?>
<p:sldLayout xmlns:a="http://schemas.openxmlformats.org/drawingml/2006/main" xmlns:r="http://schemas.openxmlformats.org/officeDocument/2006/relationships" xmlns:p="http://schemas.openxmlformats.org/presentationml/2006/main" showMasterSp="0" preserve="1">
  <p:cSld name="Master Blocker">
    <p:bg>
      <p:bgPr>
        <a:solidFill>
          <a:schemeClr val="accent2"/>
        </a:solidFill>
        <a:effectLst/>
      </p:bgPr>
    </p:bg>
    <p:spTree>
      <p:nvGrpSpPr>
        <p:cNvPr id="1" name=""/>
        <p:cNvGrpSpPr/>
        <p:nvPr/>
      </p:nvGrpSpPr>
      <p:grpSpPr>
        <a:xfrm>
          <a:off x="0" y="0"/>
          <a:ext cx="0" cy="0"/>
          <a:chOff x="0" y="0"/>
          <a:chExt cx="0" cy="0"/>
        </a:xfrm>
      </p:grpSpPr>
      <p:sp>
        <p:nvSpPr>
          <p:cNvPr id="3" name="TextBox 2"/>
          <p:cNvSpPr txBox="1"/>
          <p:nvPr/>
        </p:nvSpPr>
        <p:spPr>
          <a:xfrm>
            <a:off x="685800" y="913222"/>
            <a:ext cx="7772400" cy="3485570"/>
          </a:xfrm>
          <a:prstGeom prst="rect">
            <a:avLst/>
          </a:prstGeom>
          <a:noFill/>
        </p:spPr>
        <p:txBody>
          <a:bodyPr wrap="square" rtlCol="0">
            <a:spAutoFit/>
          </a:bodyPr>
          <a:lstStyle/>
          <a:p>
            <a:pPr algn="ctr"/>
            <a:r>
              <a:rPr lang="en-US" sz="8625" b="1"/>
              <a:t>Do not use this</a:t>
            </a:r>
            <a:r>
              <a:rPr lang="en-US" sz="8625" b="1" baseline="0"/>
              <a:t> layout</a:t>
            </a:r>
          </a:p>
          <a:p>
            <a:pPr algn="ctr"/>
            <a:endParaRPr lang="en-US" sz="2400" b="1" baseline="0"/>
          </a:p>
          <a:p>
            <a:pPr algn="ctr"/>
            <a:r>
              <a:rPr lang="en-US" sz="2400" b="0" baseline="0"/>
              <a:t>Delete any master slides that occur after this layout</a:t>
            </a:r>
            <a:endParaRPr lang="en-US" sz="2400" b="0"/>
          </a:p>
        </p:txBody>
      </p:sp>
      <p:sp>
        <p:nvSpPr>
          <p:cNvPr id="4" name="TextBox 3">
            <a:extLst>
              <a:ext uri="{FF2B5EF4-FFF2-40B4-BE49-F238E27FC236}">
                <a16:creationId xmlns:a16="http://schemas.microsoft.com/office/drawing/2014/main" id="{8E81244A-1D5C-40D9-837D-48FE4600EEA6}"/>
              </a:ext>
            </a:extLst>
          </p:cNvPr>
          <p:cNvSpPr txBox="1"/>
          <p:nvPr userDrawn="1"/>
        </p:nvSpPr>
        <p:spPr>
          <a:xfrm>
            <a:off x="685800" y="913222"/>
            <a:ext cx="7772400" cy="3485570"/>
          </a:xfrm>
          <a:prstGeom prst="rect">
            <a:avLst/>
          </a:prstGeom>
          <a:noFill/>
        </p:spPr>
        <p:txBody>
          <a:bodyPr wrap="square" rtlCol="0">
            <a:spAutoFit/>
          </a:bodyPr>
          <a:lstStyle/>
          <a:p>
            <a:pPr algn="ctr"/>
            <a:r>
              <a:rPr lang="en-US" sz="8625" b="1"/>
              <a:t>Do not use this</a:t>
            </a:r>
            <a:r>
              <a:rPr lang="en-US" sz="8625" b="1" baseline="0"/>
              <a:t> layout</a:t>
            </a:r>
          </a:p>
          <a:p>
            <a:pPr algn="ctr"/>
            <a:endParaRPr lang="en-US" sz="2400" b="1" baseline="0"/>
          </a:p>
          <a:p>
            <a:pPr algn="ctr"/>
            <a:r>
              <a:rPr lang="en-US" sz="2400" b="0" baseline="0"/>
              <a:t>Delete any master slides that occur after this layout</a:t>
            </a:r>
            <a:endParaRPr lang="en-US" sz="2400" b="0"/>
          </a:p>
        </p:txBody>
      </p:sp>
    </p:spTree>
    <p:extLst>
      <p:ext uri="{BB962C8B-B14F-4D97-AF65-F5344CB8AC3E}">
        <p14:creationId xmlns:p14="http://schemas.microsoft.com/office/powerpoint/2010/main" val="539378030"/>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showMasterSp="0" preserve="1">
  <p:cSld name="Title Slide - Black">
    <p:bg bwMode="gray">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gray">
          <a:xfrm>
            <a:off x="356401" y="4383885"/>
            <a:ext cx="4194008" cy="379234"/>
          </a:xfrm>
          <a:prstGeom prst="rect">
            <a:avLst/>
          </a:prstGeom>
        </p:spPr>
        <p:txBody>
          <a:bodyPr lIns="0" tIns="0" rIns="0" bIns="0" anchor="b" anchorCtr="0">
            <a:noAutofit/>
          </a:bodyPr>
          <a:lstStyle>
            <a:lvl1pPr marL="0" indent="0" algn="l">
              <a:lnSpc>
                <a:spcPct val="100000"/>
              </a:lnSpc>
              <a:spcAft>
                <a:spcPts val="0"/>
              </a:spcAft>
              <a:buNone/>
              <a:defRPr sz="1350" b="1">
                <a:solidFill>
                  <a:schemeClr val="bg1"/>
                </a:solidFill>
              </a:defRPr>
            </a:lvl1pPr>
            <a:lvl2pPr marL="0" indent="0" algn="l">
              <a:buNone/>
              <a:defRPr sz="1200" b="0">
                <a:solidFill>
                  <a:schemeClr val="bg1"/>
                </a:solidFill>
              </a:defRPr>
            </a:lvl2pPr>
            <a:lvl3pPr marL="914378" indent="0" algn="ctr">
              <a:buNone/>
              <a:defRPr sz="1800"/>
            </a:lvl3pPr>
            <a:lvl4pPr marL="1371566" indent="0" algn="ctr">
              <a:buNone/>
              <a:defRPr sz="1600"/>
            </a:lvl4pPr>
            <a:lvl5pPr marL="1828754" indent="0" algn="ctr">
              <a:buNone/>
              <a:defRPr sz="1600"/>
            </a:lvl5pPr>
            <a:lvl6pPr marL="2285943" indent="0" algn="ctr">
              <a:buNone/>
              <a:defRPr sz="1600"/>
            </a:lvl6pPr>
            <a:lvl7pPr marL="2743132" indent="0" algn="ctr">
              <a:buNone/>
              <a:defRPr sz="1600"/>
            </a:lvl7pPr>
            <a:lvl8pPr marL="3200320" indent="0" algn="ctr">
              <a:buNone/>
              <a:defRPr sz="1600"/>
            </a:lvl8pPr>
            <a:lvl9pPr marL="3657509" indent="0" algn="ctr">
              <a:buNone/>
              <a:defRPr sz="1600"/>
            </a:lvl9pPr>
          </a:lstStyle>
          <a:p>
            <a:r>
              <a:rPr lang="en-US" noProof="0"/>
              <a:t>Click to edit Master title style</a:t>
            </a:r>
          </a:p>
          <a:p>
            <a:pPr lvl="1"/>
            <a:r>
              <a:rPr lang="en-US" noProof="0"/>
              <a:t>Click to edit Master subtitle style</a:t>
            </a:r>
          </a:p>
        </p:txBody>
      </p:sp>
      <p:sp>
        <p:nvSpPr>
          <p:cNvPr id="5" name="Text Placeholder 4"/>
          <p:cNvSpPr>
            <a:spLocks noGrp="1"/>
          </p:cNvSpPr>
          <p:nvPr>
            <p:ph type="body" sz="quarter" idx="10"/>
          </p:nvPr>
        </p:nvSpPr>
        <p:spPr>
          <a:xfrm>
            <a:off x="356400" y="4772025"/>
            <a:ext cx="4195762" cy="223838"/>
          </a:xfrm>
          <a:prstGeom prst="rect">
            <a:avLst/>
          </a:prstGeom>
        </p:spPr>
        <p:txBody>
          <a:bodyPr/>
          <a:lstStyle>
            <a:lvl1pPr>
              <a:spcAft>
                <a:spcPts val="0"/>
              </a:spcAft>
              <a:defRPr sz="788">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grpSp>
        <p:nvGrpSpPr>
          <p:cNvPr id="22" name="Group 21"/>
          <p:cNvGrpSpPr>
            <a:grpSpLocks noChangeAspect="1"/>
          </p:cNvGrpSpPr>
          <p:nvPr/>
        </p:nvGrpSpPr>
        <p:grpSpPr>
          <a:xfrm>
            <a:off x="352425" y="343321"/>
            <a:ext cx="1498500" cy="280800"/>
            <a:chOff x="398463" y="404813"/>
            <a:chExt cx="1627187" cy="307976"/>
          </a:xfrm>
          <a:solidFill>
            <a:schemeClr val="tx1"/>
          </a:solidFill>
        </p:grpSpPr>
        <p:sp>
          <p:nvSpPr>
            <p:cNvPr id="23" name="Oval 5"/>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4" name="Freeform 6"/>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5" name="Rectangle 7"/>
            <p:cNvSpPr>
              <a:spLocks noChangeArrowheads="1"/>
            </p:cNvSpPr>
            <p:nvPr/>
          </p:nvSpPr>
          <p:spPr bwMode="auto">
            <a:xfrm>
              <a:off x="906463" y="404813"/>
              <a:ext cx="74612" cy="3032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6" name="Freeform 8"/>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7" name="Rectangle 9"/>
            <p:cNvSpPr>
              <a:spLocks noChangeArrowheads="1"/>
            </p:cNvSpPr>
            <p:nvPr/>
          </p:nvSpPr>
          <p:spPr bwMode="auto">
            <a:xfrm>
              <a:off x="1257300" y="482601"/>
              <a:ext cx="74612" cy="2254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8" name="Rectangle 10"/>
            <p:cNvSpPr>
              <a:spLocks noChangeArrowheads="1"/>
            </p:cNvSpPr>
            <p:nvPr/>
          </p:nvSpPr>
          <p:spPr bwMode="auto">
            <a:xfrm>
              <a:off x="1257300" y="404813"/>
              <a:ext cx="74612" cy="50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9" name="Freeform 11"/>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0" name="Freeform 12"/>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1" name="Freeform 13"/>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2" name="Freeform 14"/>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grpSp>
      <p:sp>
        <p:nvSpPr>
          <p:cNvPr id="33" name="Picture Placeholder 8"/>
          <p:cNvSpPr>
            <a:spLocks noGrp="1"/>
          </p:cNvSpPr>
          <p:nvPr>
            <p:ph type="pic" sz="quarter" idx="11"/>
          </p:nvPr>
        </p:nvSpPr>
        <p:spPr>
          <a:xfrm>
            <a:off x="2545287" y="545696"/>
            <a:ext cx="4050000" cy="4050000"/>
          </a:xfrm>
          <a:prstGeom prst="rect">
            <a:avLst/>
          </a:prstGeom>
        </p:spPr>
        <p:txBody>
          <a:bodyPr/>
          <a:lstStyle/>
          <a:p>
            <a:r>
              <a:rPr lang="en-US" noProof="0"/>
              <a:t>Click icon to add picture</a:t>
            </a:r>
          </a:p>
        </p:txBody>
      </p:sp>
      <p:grpSp>
        <p:nvGrpSpPr>
          <p:cNvPr id="16" name="Group 15">
            <a:extLst>
              <a:ext uri="{FF2B5EF4-FFF2-40B4-BE49-F238E27FC236}">
                <a16:creationId xmlns:a16="http://schemas.microsoft.com/office/drawing/2014/main" id="{CEB2FD6F-73E5-48B8-B214-448BDEBA86D5}"/>
              </a:ext>
            </a:extLst>
          </p:cNvPr>
          <p:cNvGrpSpPr>
            <a:grpSpLocks noChangeAspect="1"/>
          </p:cNvGrpSpPr>
          <p:nvPr userDrawn="1"/>
        </p:nvGrpSpPr>
        <p:grpSpPr>
          <a:xfrm>
            <a:off x="352425" y="343321"/>
            <a:ext cx="1498500" cy="280800"/>
            <a:chOff x="398463" y="404813"/>
            <a:chExt cx="1627187" cy="307976"/>
          </a:xfrm>
          <a:solidFill>
            <a:schemeClr val="tx1"/>
          </a:solidFill>
        </p:grpSpPr>
        <p:sp>
          <p:nvSpPr>
            <p:cNvPr id="17" name="Oval 5">
              <a:extLst>
                <a:ext uri="{FF2B5EF4-FFF2-40B4-BE49-F238E27FC236}">
                  <a16:creationId xmlns:a16="http://schemas.microsoft.com/office/drawing/2014/main" id="{23471D2F-42C0-45EB-9D2A-93A1DFD7812C}"/>
                </a:ext>
              </a:extLst>
            </p:cNvPr>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18" name="Freeform 6">
              <a:extLst>
                <a:ext uri="{FF2B5EF4-FFF2-40B4-BE49-F238E27FC236}">
                  <a16:creationId xmlns:a16="http://schemas.microsoft.com/office/drawing/2014/main" id="{A04FA5B9-8AC0-4EE0-959F-02C6522BCECC}"/>
                </a:ext>
              </a:extLst>
            </p:cNvPr>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19" name="Rectangle 7">
              <a:extLst>
                <a:ext uri="{FF2B5EF4-FFF2-40B4-BE49-F238E27FC236}">
                  <a16:creationId xmlns:a16="http://schemas.microsoft.com/office/drawing/2014/main" id="{0FD2D594-F4F0-4EB8-983E-5CB293929D5A}"/>
                </a:ext>
              </a:extLst>
            </p:cNvPr>
            <p:cNvSpPr>
              <a:spLocks noChangeArrowheads="1"/>
            </p:cNvSpPr>
            <p:nvPr userDrawn="1"/>
          </p:nvSpPr>
          <p:spPr bwMode="auto">
            <a:xfrm>
              <a:off x="906463" y="404813"/>
              <a:ext cx="74612" cy="3032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0" name="Freeform 8">
              <a:extLst>
                <a:ext uri="{FF2B5EF4-FFF2-40B4-BE49-F238E27FC236}">
                  <a16:creationId xmlns:a16="http://schemas.microsoft.com/office/drawing/2014/main" id="{C14EEA90-94A4-4340-BB77-C8A045D325AB}"/>
                </a:ext>
              </a:extLst>
            </p:cNvPr>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1" name="Rectangle 9">
              <a:extLst>
                <a:ext uri="{FF2B5EF4-FFF2-40B4-BE49-F238E27FC236}">
                  <a16:creationId xmlns:a16="http://schemas.microsoft.com/office/drawing/2014/main" id="{D2B38AA7-D4B3-4915-86F7-35179A8A1C8B}"/>
                </a:ext>
              </a:extLst>
            </p:cNvPr>
            <p:cNvSpPr>
              <a:spLocks noChangeArrowheads="1"/>
            </p:cNvSpPr>
            <p:nvPr userDrawn="1"/>
          </p:nvSpPr>
          <p:spPr bwMode="auto">
            <a:xfrm>
              <a:off x="1257300" y="482601"/>
              <a:ext cx="74612" cy="2254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4" name="Rectangle 10">
              <a:extLst>
                <a:ext uri="{FF2B5EF4-FFF2-40B4-BE49-F238E27FC236}">
                  <a16:creationId xmlns:a16="http://schemas.microsoft.com/office/drawing/2014/main" id="{CF5E2B2C-79EF-43D3-8FB5-5AC8DD0EC0A8}"/>
                </a:ext>
              </a:extLst>
            </p:cNvPr>
            <p:cNvSpPr>
              <a:spLocks noChangeArrowheads="1"/>
            </p:cNvSpPr>
            <p:nvPr userDrawn="1"/>
          </p:nvSpPr>
          <p:spPr bwMode="auto">
            <a:xfrm>
              <a:off x="1257300" y="404813"/>
              <a:ext cx="74612" cy="50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5" name="Freeform 11">
              <a:extLst>
                <a:ext uri="{FF2B5EF4-FFF2-40B4-BE49-F238E27FC236}">
                  <a16:creationId xmlns:a16="http://schemas.microsoft.com/office/drawing/2014/main" id="{229E006E-88C0-46E8-A380-FB03BC8035A7}"/>
                </a:ext>
              </a:extLst>
            </p:cNvPr>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6" name="Freeform 12">
              <a:extLst>
                <a:ext uri="{FF2B5EF4-FFF2-40B4-BE49-F238E27FC236}">
                  <a16:creationId xmlns:a16="http://schemas.microsoft.com/office/drawing/2014/main" id="{0CAA48FE-3AF5-4D68-BEB5-10241EBB1A48}"/>
                </a:ext>
              </a:extLst>
            </p:cNvPr>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7" name="Freeform 13">
              <a:extLst>
                <a:ext uri="{FF2B5EF4-FFF2-40B4-BE49-F238E27FC236}">
                  <a16:creationId xmlns:a16="http://schemas.microsoft.com/office/drawing/2014/main" id="{1F767039-EDAC-4AEB-981C-8D8E9F330FFF}"/>
                </a:ext>
              </a:extLst>
            </p:cNvPr>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8" name="Freeform 14">
              <a:extLst>
                <a:ext uri="{FF2B5EF4-FFF2-40B4-BE49-F238E27FC236}">
                  <a16:creationId xmlns:a16="http://schemas.microsoft.com/office/drawing/2014/main" id="{3E95E763-4526-465E-A22A-94F0B96D3706}"/>
                </a:ext>
              </a:extLst>
            </p:cNvPr>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grpSp>
    </p:spTree>
    <p:extLst>
      <p:ext uri="{BB962C8B-B14F-4D97-AF65-F5344CB8AC3E}">
        <p14:creationId xmlns:p14="http://schemas.microsoft.com/office/powerpoint/2010/main" val="293916953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4088">
          <p15:clr>
            <a:srgbClr val="FBAE40"/>
          </p15:clr>
        </p15:guide>
      </p15:sldGuideLst>
    </p:ext>
  </p:extLst>
</p:sldLayout>
</file>

<file path=ppt/slideLayouts/slideLayout197.xml><?xml version="1.0" encoding="utf-8"?>
<p:sldLayout xmlns:a="http://schemas.openxmlformats.org/drawingml/2006/main" xmlns:r="http://schemas.openxmlformats.org/officeDocument/2006/relationships" xmlns:p="http://schemas.openxmlformats.org/presentationml/2006/main" showMasterSp="0" preserve="1">
  <p:cSld name="Title Slide - White">
    <p:bg bwMode="gray">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gray">
          <a:xfrm>
            <a:off x="356495" y="4383885"/>
            <a:ext cx="4195761" cy="379234"/>
          </a:xfrm>
          <a:prstGeom prst="rect">
            <a:avLst/>
          </a:prstGeom>
        </p:spPr>
        <p:txBody>
          <a:bodyPr lIns="0" tIns="0" rIns="0" bIns="0" anchor="b" anchorCtr="0">
            <a:noAutofit/>
          </a:bodyPr>
          <a:lstStyle>
            <a:lvl1pPr marL="0" indent="0" algn="l">
              <a:lnSpc>
                <a:spcPct val="100000"/>
              </a:lnSpc>
              <a:spcAft>
                <a:spcPts val="0"/>
              </a:spcAft>
              <a:buNone/>
              <a:defRPr sz="1350" b="1">
                <a:solidFill>
                  <a:schemeClr val="tx1"/>
                </a:solidFill>
              </a:defRPr>
            </a:lvl1pPr>
            <a:lvl2pPr marL="0" indent="0" algn="l">
              <a:buNone/>
              <a:defRPr sz="1200" b="0"/>
            </a:lvl2pPr>
            <a:lvl3pPr marL="914378" indent="0" algn="ctr">
              <a:buNone/>
              <a:defRPr sz="1800"/>
            </a:lvl3pPr>
            <a:lvl4pPr marL="1371566" indent="0" algn="ctr">
              <a:buNone/>
              <a:defRPr sz="1600"/>
            </a:lvl4pPr>
            <a:lvl5pPr marL="1828754" indent="0" algn="ctr">
              <a:buNone/>
              <a:defRPr sz="1600"/>
            </a:lvl5pPr>
            <a:lvl6pPr marL="2285943" indent="0" algn="ctr">
              <a:buNone/>
              <a:defRPr sz="1600"/>
            </a:lvl6pPr>
            <a:lvl7pPr marL="2743132" indent="0" algn="ctr">
              <a:buNone/>
              <a:defRPr sz="1600"/>
            </a:lvl7pPr>
            <a:lvl8pPr marL="3200320" indent="0" algn="ctr">
              <a:buNone/>
              <a:defRPr sz="1600"/>
            </a:lvl8pPr>
            <a:lvl9pPr marL="3657509" indent="0" algn="ctr">
              <a:buNone/>
              <a:defRPr sz="1600"/>
            </a:lvl9pPr>
          </a:lstStyle>
          <a:p>
            <a:r>
              <a:rPr lang="en-US" noProof="0"/>
              <a:t>Click to edit Master title style</a:t>
            </a:r>
          </a:p>
          <a:p>
            <a:pPr lvl="1"/>
            <a:r>
              <a:rPr lang="en-US" noProof="0"/>
              <a:t>Click to edit Master subtitle style</a:t>
            </a:r>
          </a:p>
        </p:txBody>
      </p:sp>
      <p:sp>
        <p:nvSpPr>
          <p:cNvPr id="5" name="Text Placeholder 4"/>
          <p:cNvSpPr>
            <a:spLocks noGrp="1"/>
          </p:cNvSpPr>
          <p:nvPr>
            <p:ph type="body" sz="quarter" idx="10"/>
          </p:nvPr>
        </p:nvSpPr>
        <p:spPr>
          <a:xfrm>
            <a:off x="356494" y="4772025"/>
            <a:ext cx="4195762" cy="223838"/>
          </a:xfrm>
          <a:prstGeom prst="rect">
            <a:avLst/>
          </a:prstGeom>
        </p:spPr>
        <p:txBody>
          <a:bodyPr>
            <a:noAutofit/>
          </a:bodyPr>
          <a:lstStyle>
            <a:lvl1pPr>
              <a:spcAft>
                <a:spcPts val="0"/>
              </a:spcAft>
              <a:defRPr sz="788">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grpSp>
        <p:nvGrpSpPr>
          <p:cNvPr id="19" name="Group 18"/>
          <p:cNvGrpSpPr>
            <a:grpSpLocks noChangeAspect="1"/>
          </p:cNvGrpSpPr>
          <p:nvPr/>
        </p:nvGrpSpPr>
        <p:grpSpPr>
          <a:xfrm>
            <a:off x="356494" y="342900"/>
            <a:ext cx="1498500" cy="280800"/>
            <a:chOff x="398463" y="404813"/>
            <a:chExt cx="1627187" cy="307976"/>
          </a:xfrm>
          <a:solidFill>
            <a:schemeClr val="tx1"/>
          </a:solidFill>
        </p:grpSpPr>
        <p:sp>
          <p:nvSpPr>
            <p:cNvPr id="20" name="Oval 5"/>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1" name="Freeform 6"/>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2" name="Rectangle 7"/>
            <p:cNvSpPr>
              <a:spLocks noChangeArrowheads="1"/>
            </p:cNvSpPr>
            <p:nvPr/>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3" name="Freeform 8"/>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4" name="Rectangle 9"/>
            <p:cNvSpPr>
              <a:spLocks noChangeArrowheads="1"/>
            </p:cNvSpPr>
            <p:nvPr/>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5" name="Rectangle 10"/>
            <p:cNvSpPr>
              <a:spLocks noChangeArrowheads="1"/>
            </p:cNvSpPr>
            <p:nvPr/>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6" name="Freeform 11"/>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7" name="Freeform 12"/>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8" name="Freeform 13"/>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9" name="Freeform 14"/>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grpSp>
      <p:sp>
        <p:nvSpPr>
          <p:cNvPr id="30" name="Picture Placeholder 8"/>
          <p:cNvSpPr>
            <a:spLocks noGrp="1"/>
          </p:cNvSpPr>
          <p:nvPr>
            <p:ph type="pic" sz="quarter" idx="11"/>
          </p:nvPr>
        </p:nvSpPr>
        <p:spPr>
          <a:xfrm>
            <a:off x="2545287" y="545696"/>
            <a:ext cx="4050000" cy="4050000"/>
          </a:xfrm>
          <a:prstGeom prst="rect">
            <a:avLst/>
          </a:prstGeom>
        </p:spPr>
        <p:txBody>
          <a:bodyPr/>
          <a:lstStyle/>
          <a:p>
            <a:r>
              <a:rPr lang="en-US" noProof="0"/>
              <a:t>Click icon to add picture</a:t>
            </a:r>
          </a:p>
        </p:txBody>
      </p:sp>
      <p:grpSp>
        <p:nvGrpSpPr>
          <p:cNvPr id="16" name="Group 15">
            <a:extLst>
              <a:ext uri="{FF2B5EF4-FFF2-40B4-BE49-F238E27FC236}">
                <a16:creationId xmlns:a16="http://schemas.microsoft.com/office/drawing/2014/main" id="{1D683B9E-8B4A-406B-A2C1-3815A05C5324}"/>
              </a:ext>
            </a:extLst>
          </p:cNvPr>
          <p:cNvGrpSpPr>
            <a:grpSpLocks noChangeAspect="1"/>
          </p:cNvGrpSpPr>
          <p:nvPr userDrawn="1"/>
        </p:nvGrpSpPr>
        <p:grpSpPr>
          <a:xfrm>
            <a:off x="356494" y="342900"/>
            <a:ext cx="1498500" cy="280800"/>
            <a:chOff x="398463" y="404813"/>
            <a:chExt cx="1627187" cy="307976"/>
          </a:xfrm>
          <a:solidFill>
            <a:schemeClr val="tx1"/>
          </a:solidFill>
        </p:grpSpPr>
        <p:sp>
          <p:nvSpPr>
            <p:cNvPr id="17" name="Oval 5">
              <a:extLst>
                <a:ext uri="{FF2B5EF4-FFF2-40B4-BE49-F238E27FC236}">
                  <a16:creationId xmlns:a16="http://schemas.microsoft.com/office/drawing/2014/main" id="{0811043F-BD81-40BF-ADD2-9C8ECAB233B6}"/>
                </a:ext>
              </a:extLst>
            </p:cNvPr>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18" name="Freeform 6">
              <a:extLst>
                <a:ext uri="{FF2B5EF4-FFF2-40B4-BE49-F238E27FC236}">
                  <a16:creationId xmlns:a16="http://schemas.microsoft.com/office/drawing/2014/main" id="{C03815AE-A4AC-4DDF-9172-7065B4BAFD49}"/>
                </a:ext>
              </a:extLst>
            </p:cNvPr>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1" name="Rectangle 7">
              <a:extLst>
                <a:ext uri="{FF2B5EF4-FFF2-40B4-BE49-F238E27FC236}">
                  <a16:creationId xmlns:a16="http://schemas.microsoft.com/office/drawing/2014/main" id="{7037F100-8BA1-4C26-84F1-61571997F702}"/>
                </a:ext>
              </a:extLst>
            </p:cNvPr>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2" name="Freeform 8">
              <a:extLst>
                <a:ext uri="{FF2B5EF4-FFF2-40B4-BE49-F238E27FC236}">
                  <a16:creationId xmlns:a16="http://schemas.microsoft.com/office/drawing/2014/main" id="{04AA88BA-1636-4FE3-AC0D-F52D34852D4D}"/>
                </a:ext>
              </a:extLst>
            </p:cNvPr>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3" name="Rectangle 9">
              <a:extLst>
                <a:ext uri="{FF2B5EF4-FFF2-40B4-BE49-F238E27FC236}">
                  <a16:creationId xmlns:a16="http://schemas.microsoft.com/office/drawing/2014/main" id="{F7EA95BC-9C9F-456E-9F99-F24573F73B43}"/>
                </a:ext>
              </a:extLst>
            </p:cNvPr>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4" name="Rectangle 10">
              <a:extLst>
                <a:ext uri="{FF2B5EF4-FFF2-40B4-BE49-F238E27FC236}">
                  <a16:creationId xmlns:a16="http://schemas.microsoft.com/office/drawing/2014/main" id="{30898DFA-463D-4867-90C2-F2899B1B9C8D}"/>
                </a:ext>
              </a:extLst>
            </p:cNvPr>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5" name="Freeform 11">
              <a:extLst>
                <a:ext uri="{FF2B5EF4-FFF2-40B4-BE49-F238E27FC236}">
                  <a16:creationId xmlns:a16="http://schemas.microsoft.com/office/drawing/2014/main" id="{41E1C114-B4C3-4B06-84D2-23FF5EEA7330}"/>
                </a:ext>
              </a:extLst>
            </p:cNvPr>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6" name="Freeform 12">
              <a:extLst>
                <a:ext uri="{FF2B5EF4-FFF2-40B4-BE49-F238E27FC236}">
                  <a16:creationId xmlns:a16="http://schemas.microsoft.com/office/drawing/2014/main" id="{5E93F094-F28F-49EA-ADFE-39E3E5C9DF60}"/>
                </a:ext>
              </a:extLst>
            </p:cNvPr>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7" name="Freeform 13">
              <a:extLst>
                <a:ext uri="{FF2B5EF4-FFF2-40B4-BE49-F238E27FC236}">
                  <a16:creationId xmlns:a16="http://schemas.microsoft.com/office/drawing/2014/main" id="{AAE5B977-9320-4A32-87CC-0382DB27AC7B}"/>
                </a:ext>
              </a:extLst>
            </p:cNvPr>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8" name="Freeform 14">
              <a:extLst>
                <a:ext uri="{FF2B5EF4-FFF2-40B4-BE49-F238E27FC236}">
                  <a16:creationId xmlns:a16="http://schemas.microsoft.com/office/drawing/2014/main" id="{8207CE9B-1123-4824-8E67-A5304D4ACBEC}"/>
                </a:ext>
              </a:extLst>
            </p:cNvPr>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grpSp>
    </p:spTree>
    <p:extLst>
      <p:ext uri="{BB962C8B-B14F-4D97-AF65-F5344CB8AC3E}">
        <p14:creationId xmlns:p14="http://schemas.microsoft.com/office/powerpoint/2010/main" val="1963057389"/>
      </p:ext>
    </p:extLst>
  </p:cSld>
  <p:clrMapOvr>
    <a:masterClrMapping/>
  </p:clrMapOvr>
  <p:extLst>
    <p:ext uri="{DCECCB84-F9BA-43D5-87BE-67443E8EF086}">
      <p15:sldGuideLst xmlns:p15="http://schemas.microsoft.com/office/powerpoint/2012/main">
        <p15:guide id="1" orient="horz" pos="4088">
          <p15:clr>
            <a:srgbClr val="FBAE40"/>
          </p15:clr>
        </p15:guide>
      </p15:sldGuideLst>
    </p:ext>
  </p:extLst>
</p:sldLayout>
</file>

<file path=ppt/slideLayouts/slideLayout198.xml><?xml version="1.0" encoding="utf-8"?>
<p:sldLayout xmlns:a="http://schemas.openxmlformats.org/drawingml/2006/main" xmlns:r="http://schemas.openxmlformats.org/officeDocument/2006/relationships" xmlns:p="http://schemas.openxmlformats.org/presentationml/2006/main" showMasterSp="0" preserve="1">
  <p:cSld name="Title Slide - Circle Black">
    <p:bg bwMode="gray">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3157612" y="1147838"/>
            <a:ext cx="2835000" cy="2835000"/>
          </a:xfrm>
          <a:prstGeom prst="ellipse">
            <a:avLst/>
          </a:prstGeom>
          <a:ln w="25400">
            <a:solidFill>
              <a:schemeClr val="accent1"/>
            </a:solidFill>
          </a:ln>
        </p:spPr>
        <p:txBody>
          <a:bodyPr lIns="108000" tIns="108000" rIns="108000" bIns="108000" anchor="ctr" anchorCtr="0">
            <a:normAutofit/>
          </a:bodyPr>
          <a:lstStyle>
            <a:lvl1pPr algn="ctr">
              <a:lnSpc>
                <a:spcPts val="2850"/>
              </a:lnSpc>
              <a:defRPr sz="2400" b="0">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Subtitle 2"/>
          <p:cNvSpPr>
            <a:spLocks noGrp="1"/>
          </p:cNvSpPr>
          <p:nvPr>
            <p:ph type="subTitle" idx="1"/>
          </p:nvPr>
        </p:nvSpPr>
        <p:spPr bwMode="gray">
          <a:xfrm>
            <a:off x="356401" y="4383885"/>
            <a:ext cx="4194008" cy="379234"/>
          </a:xfrm>
          <a:prstGeom prst="rect">
            <a:avLst/>
          </a:prstGeom>
        </p:spPr>
        <p:txBody>
          <a:bodyPr lIns="0" tIns="0" rIns="0" bIns="0" anchor="b" anchorCtr="0">
            <a:noAutofit/>
          </a:bodyPr>
          <a:lstStyle>
            <a:lvl1pPr marL="0" indent="0" algn="l">
              <a:lnSpc>
                <a:spcPct val="100000"/>
              </a:lnSpc>
              <a:spcAft>
                <a:spcPts val="0"/>
              </a:spcAft>
              <a:buNone/>
              <a:defRPr sz="1200">
                <a:solidFill>
                  <a:schemeClr val="bg1"/>
                </a:solidFill>
              </a:defRPr>
            </a:lvl1pPr>
            <a:lvl2pPr marL="457189" indent="0" algn="ctr">
              <a:buNone/>
              <a:defRPr sz="2000"/>
            </a:lvl2pPr>
            <a:lvl3pPr marL="914378" indent="0" algn="ctr">
              <a:buNone/>
              <a:defRPr sz="1800"/>
            </a:lvl3pPr>
            <a:lvl4pPr marL="1371566" indent="0" algn="ctr">
              <a:buNone/>
              <a:defRPr sz="1600"/>
            </a:lvl4pPr>
            <a:lvl5pPr marL="1828754" indent="0" algn="ctr">
              <a:buNone/>
              <a:defRPr sz="1600"/>
            </a:lvl5pPr>
            <a:lvl6pPr marL="2285943" indent="0" algn="ctr">
              <a:buNone/>
              <a:defRPr sz="1600"/>
            </a:lvl6pPr>
            <a:lvl7pPr marL="2743132" indent="0" algn="ctr">
              <a:buNone/>
              <a:defRPr sz="1600"/>
            </a:lvl7pPr>
            <a:lvl8pPr marL="3200320" indent="0" algn="ctr">
              <a:buNone/>
              <a:defRPr sz="1600"/>
            </a:lvl8pPr>
            <a:lvl9pPr marL="3657509" indent="0" algn="ctr">
              <a:buNone/>
              <a:defRPr sz="1600"/>
            </a:lvl9pPr>
          </a:lstStyle>
          <a:p>
            <a:r>
              <a:rPr lang="en-US" noProof="0"/>
              <a:t>Click to edit Master subtitle style</a:t>
            </a:r>
          </a:p>
        </p:txBody>
      </p:sp>
      <p:sp>
        <p:nvSpPr>
          <p:cNvPr id="5" name="Text Placeholder 4"/>
          <p:cNvSpPr>
            <a:spLocks noGrp="1"/>
          </p:cNvSpPr>
          <p:nvPr>
            <p:ph type="body" sz="quarter" idx="10"/>
          </p:nvPr>
        </p:nvSpPr>
        <p:spPr>
          <a:xfrm>
            <a:off x="356400" y="4772025"/>
            <a:ext cx="4195762" cy="223838"/>
          </a:xfrm>
          <a:prstGeom prst="rect">
            <a:avLst/>
          </a:prstGeom>
        </p:spPr>
        <p:txBody>
          <a:bodyPr/>
          <a:lstStyle>
            <a:lvl1pPr>
              <a:spcAft>
                <a:spcPts val="0"/>
              </a:spcAft>
              <a:defRPr sz="788">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grpSp>
        <p:nvGrpSpPr>
          <p:cNvPr id="16" name="Group 15"/>
          <p:cNvGrpSpPr>
            <a:grpSpLocks noChangeAspect="1"/>
          </p:cNvGrpSpPr>
          <p:nvPr/>
        </p:nvGrpSpPr>
        <p:grpSpPr>
          <a:xfrm>
            <a:off x="352425" y="343321"/>
            <a:ext cx="1498500" cy="280800"/>
            <a:chOff x="398463" y="404813"/>
            <a:chExt cx="1627187" cy="307976"/>
          </a:xfrm>
          <a:solidFill>
            <a:schemeClr val="tx1"/>
          </a:solidFill>
        </p:grpSpPr>
        <p:sp>
          <p:nvSpPr>
            <p:cNvPr id="17" name="Oval 5"/>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18" name="Freeform 6"/>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19" name="Rectangle 7"/>
            <p:cNvSpPr>
              <a:spLocks noChangeArrowheads="1"/>
            </p:cNvSpPr>
            <p:nvPr/>
          </p:nvSpPr>
          <p:spPr bwMode="auto">
            <a:xfrm>
              <a:off x="906463" y="404813"/>
              <a:ext cx="74612" cy="3032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0" name="Freeform 8"/>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1" name="Rectangle 9"/>
            <p:cNvSpPr>
              <a:spLocks noChangeArrowheads="1"/>
            </p:cNvSpPr>
            <p:nvPr/>
          </p:nvSpPr>
          <p:spPr bwMode="auto">
            <a:xfrm>
              <a:off x="1257300" y="482601"/>
              <a:ext cx="74612" cy="2254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3" name="Rectangle 10"/>
            <p:cNvSpPr>
              <a:spLocks noChangeArrowheads="1"/>
            </p:cNvSpPr>
            <p:nvPr/>
          </p:nvSpPr>
          <p:spPr bwMode="auto">
            <a:xfrm>
              <a:off x="1257300" y="404813"/>
              <a:ext cx="74612" cy="50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4" name="Freeform 11"/>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5" name="Freeform 12"/>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6" name="Freeform 13"/>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7" name="Freeform 14"/>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grpSp>
      <p:grpSp>
        <p:nvGrpSpPr>
          <p:cNvPr id="22" name="Group 21">
            <a:extLst>
              <a:ext uri="{FF2B5EF4-FFF2-40B4-BE49-F238E27FC236}">
                <a16:creationId xmlns:a16="http://schemas.microsoft.com/office/drawing/2014/main" id="{C09F6861-F90E-4B6B-87BC-30C5EF5B6CF3}"/>
              </a:ext>
            </a:extLst>
          </p:cNvPr>
          <p:cNvGrpSpPr>
            <a:grpSpLocks noChangeAspect="1"/>
          </p:cNvGrpSpPr>
          <p:nvPr userDrawn="1"/>
        </p:nvGrpSpPr>
        <p:grpSpPr>
          <a:xfrm>
            <a:off x="352425" y="343321"/>
            <a:ext cx="1498500" cy="280800"/>
            <a:chOff x="398463" y="404813"/>
            <a:chExt cx="1627187" cy="307976"/>
          </a:xfrm>
          <a:solidFill>
            <a:schemeClr val="tx1"/>
          </a:solidFill>
        </p:grpSpPr>
        <p:sp>
          <p:nvSpPr>
            <p:cNvPr id="23" name="Oval 5">
              <a:extLst>
                <a:ext uri="{FF2B5EF4-FFF2-40B4-BE49-F238E27FC236}">
                  <a16:creationId xmlns:a16="http://schemas.microsoft.com/office/drawing/2014/main" id="{E7B8CC27-D94F-4679-AFCC-287064D2CE34}"/>
                </a:ext>
              </a:extLst>
            </p:cNvPr>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4" name="Freeform 6">
              <a:extLst>
                <a:ext uri="{FF2B5EF4-FFF2-40B4-BE49-F238E27FC236}">
                  <a16:creationId xmlns:a16="http://schemas.microsoft.com/office/drawing/2014/main" id="{DE6C7D3F-33F2-4FA7-88B8-BD7A286B1BDB}"/>
                </a:ext>
              </a:extLst>
            </p:cNvPr>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5" name="Rectangle 7">
              <a:extLst>
                <a:ext uri="{FF2B5EF4-FFF2-40B4-BE49-F238E27FC236}">
                  <a16:creationId xmlns:a16="http://schemas.microsoft.com/office/drawing/2014/main" id="{90975A6B-CA7A-4A72-B11F-E6239CA569FE}"/>
                </a:ext>
              </a:extLst>
            </p:cNvPr>
            <p:cNvSpPr>
              <a:spLocks noChangeArrowheads="1"/>
            </p:cNvSpPr>
            <p:nvPr userDrawn="1"/>
          </p:nvSpPr>
          <p:spPr bwMode="auto">
            <a:xfrm>
              <a:off x="906463" y="404813"/>
              <a:ext cx="74612" cy="3032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6" name="Freeform 8">
              <a:extLst>
                <a:ext uri="{FF2B5EF4-FFF2-40B4-BE49-F238E27FC236}">
                  <a16:creationId xmlns:a16="http://schemas.microsoft.com/office/drawing/2014/main" id="{E5A6CD1C-FECF-4CBE-8D36-CE625C911F0C}"/>
                </a:ext>
              </a:extLst>
            </p:cNvPr>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7" name="Rectangle 9">
              <a:extLst>
                <a:ext uri="{FF2B5EF4-FFF2-40B4-BE49-F238E27FC236}">
                  <a16:creationId xmlns:a16="http://schemas.microsoft.com/office/drawing/2014/main" id="{D9C3856A-6FD8-48FA-B844-5B6DA5470200}"/>
                </a:ext>
              </a:extLst>
            </p:cNvPr>
            <p:cNvSpPr>
              <a:spLocks noChangeArrowheads="1"/>
            </p:cNvSpPr>
            <p:nvPr userDrawn="1"/>
          </p:nvSpPr>
          <p:spPr bwMode="auto">
            <a:xfrm>
              <a:off x="1257300" y="482601"/>
              <a:ext cx="74612" cy="2254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8" name="Rectangle 10">
              <a:extLst>
                <a:ext uri="{FF2B5EF4-FFF2-40B4-BE49-F238E27FC236}">
                  <a16:creationId xmlns:a16="http://schemas.microsoft.com/office/drawing/2014/main" id="{F3F98120-6372-4584-98EB-36ADB6B1B7CF}"/>
                </a:ext>
              </a:extLst>
            </p:cNvPr>
            <p:cNvSpPr>
              <a:spLocks noChangeArrowheads="1"/>
            </p:cNvSpPr>
            <p:nvPr userDrawn="1"/>
          </p:nvSpPr>
          <p:spPr bwMode="auto">
            <a:xfrm>
              <a:off x="1257300" y="404813"/>
              <a:ext cx="74612" cy="50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9" name="Freeform 11">
              <a:extLst>
                <a:ext uri="{FF2B5EF4-FFF2-40B4-BE49-F238E27FC236}">
                  <a16:creationId xmlns:a16="http://schemas.microsoft.com/office/drawing/2014/main" id="{1ED6ED3A-E3CA-4548-9AEC-CCB7619B5642}"/>
                </a:ext>
              </a:extLst>
            </p:cNvPr>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0" name="Freeform 12">
              <a:extLst>
                <a:ext uri="{FF2B5EF4-FFF2-40B4-BE49-F238E27FC236}">
                  <a16:creationId xmlns:a16="http://schemas.microsoft.com/office/drawing/2014/main" id="{7EB4D352-0F3B-4470-98CA-CAD4D0165737}"/>
                </a:ext>
              </a:extLst>
            </p:cNvPr>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1" name="Freeform 13">
              <a:extLst>
                <a:ext uri="{FF2B5EF4-FFF2-40B4-BE49-F238E27FC236}">
                  <a16:creationId xmlns:a16="http://schemas.microsoft.com/office/drawing/2014/main" id="{BCC7C549-5722-48B0-A732-A213219EDA8E}"/>
                </a:ext>
              </a:extLst>
            </p:cNvPr>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2" name="Freeform 14">
              <a:extLst>
                <a:ext uri="{FF2B5EF4-FFF2-40B4-BE49-F238E27FC236}">
                  <a16:creationId xmlns:a16="http://schemas.microsoft.com/office/drawing/2014/main" id="{1E0EA309-A9CF-4E47-8B2F-CA3FBE450032}"/>
                </a:ext>
              </a:extLst>
            </p:cNvPr>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grpSp>
    </p:spTree>
    <p:extLst>
      <p:ext uri="{BB962C8B-B14F-4D97-AF65-F5344CB8AC3E}">
        <p14:creationId xmlns:p14="http://schemas.microsoft.com/office/powerpoint/2010/main" val="243694765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4088">
          <p15:clr>
            <a:srgbClr val="FBAE40"/>
          </p15:clr>
        </p15:guide>
      </p15:sldGuideLst>
    </p:ext>
  </p:extLst>
</p:sldLayout>
</file>

<file path=ppt/slideLayouts/slideLayout199.xml><?xml version="1.0" encoding="utf-8"?>
<p:sldLayout xmlns:a="http://schemas.openxmlformats.org/drawingml/2006/main" xmlns:r="http://schemas.openxmlformats.org/officeDocument/2006/relationships" xmlns:p="http://schemas.openxmlformats.org/presentationml/2006/main" showMasterSp="0" preserve="1">
  <p:cSld name="Title Slide - Circle White">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3159000" y="1147500"/>
            <a:ext cx="2835000" cy="2835000"/>
          </a:xfrm>
          <a:prstGeom prst="ellipse">
            <a:avLst/>
          </a:prstGeom>
          <a:ln w="25400">
            <a:solidFill>
              <a:schemeClr val="accent1"/>
            </a:solidFill>
          </a:ln>
        </p:spPr>
        <p:txBody>
          <a:bodyPr lIns="108000" tIns="108000" rIns="108000" bIns="108000" anchor="ctr" anchorCtr="0">
            <a:normAutofit/>
          </a:bodyPr>
          <a:lstStyle>
            <a:lvl1pPr algn="ctr">
              <a:lnSpc>
                <a:spcPts val="2850"/>
              </a:lnSpc>
              <a:defRPr sz="2400" b="0">
                <a:solidFill>
                  <a:schemeClr val="tx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Subtitle 2"/>
          <p:cNvSpPr>
            <a:spLocks noGrp="1"/>
          </p:cNvSpPr>
          <p:nvPr>
            <p:ph type="subTitle" idx="1"/>
          </p:nvPr>
        </p:nvSpPr>
        <p:spPr bwMode="gray">
          <a:xfrm>
            <a:off x="356495" y="4383885"/>
            <a:ext cx="4195761" cy="379234"/>
          </a:xfrm>
          <a:prstGeom prst="rect">
            <a:avLst/>
          </a:prstGeom>
        </p:spPr>
        <p:txBody>
          <a:bodyPr lIns="0" tIns="0" rIns="0" bIns="0" anchor="b" anchorCtr="0">
            <a:noAutofit/>
          </a:bodyPr>
          <a:lstStyle>
            <a:lvl1pPr marL="0" indent="0" algn="l">
              <a:lnSpc>
                <a:spcPct val="100000"/>
              </a:lnSpc>
              <a:spcAft>
                <a:spcPts val="0"/>
              </a:spcAft>
              <a:buNone/>
              <a:defRPr sz="1200">
                <a:solidFill>
                  <a:schemeClr val="tx1"/>
                </a:solidFill>
              </a:defRPr>
            </a:lvl1pPr>
            <a:lvl2pPr marL="457189" indent="0" algn="ctr">
              <a:buNone/>
              <a:defRPr sz="2000"/>
            </a:lvl2pPr>
            <a:lvl3pPr marL="914378" indent="0" algn="ctr">
              <a:buNone/>
              <a:defRPr sz="1800"/>
            </a:lvl3pPr>
            <a:lvl4pPr marL="1371566" indent="0" algn="ctr">
              <a:buNone/>
              <a:defRPr sz="1600"/>
            </a:lvl4pPr>
            <a:lvl5pPr marL="1828754" indent="0" algn="ctr">
              <a:buNone/>
              <a:defRPr sz="1600"/>
            </a:lvl5pPr>
            <a:lvl6pPr marL="2285943" indent="0" algn="ctr">
              <a:buNone/>
              <a:defRPr sz="1600"/>
            </a:lvl6pPr>
            <a:lvl7pPr marL="2743132" indent="0" algn="ctr">
              <a:buNone/>
              <a:defRPr sz="1600"/>
            </a:lvl7pPr>
            <a:lvl8pPr marL="3200320" indent="0" algn="ctr">
              <a:buNone/>
              <a:defRPr sz="1600"/>
            </a:lvl8pPr>
            <a:lvl9pPr marL="3657509" indent="0" algn="ctr">
              <a:buNone/>
              <a:defRPr sz="1600"/>
            </a:lvl9pPr>
          </a:lstStyle>
          <a:p>
            <a:r>
              <a:rPr lang="en-US" noProof="0"/>
              <a:t>Click to edit Master subtitle style</a:t>
            </a:r>
          </a:p>
        </p:txBody>
      </p:sp>
      <p:sp>
        <p:nvSpPr>
          <p:cNvPr id="5" name="Text Placeholder 4"/>
          <p:cNvSpPr>
            <a:spLocks noGrp="1"/>
          </p:cNvSpPr>
          <p:nvPr>
            <p:ph type="body" sz="quarter" idx="10"/>
          </p:nvPr>
        </p:nvSpPr>
        <p:spPr>
          <a:xfrm>
            <a:off x="356494" y="4772025"/>
            <a:ext cx="4195762" cy="223838"/>
          </a:xfrm>
          <a:prstGeom prst="rect">
            <a:avLst/>
          </a:prstGeom>
        </p:spPr>
        <p:txBody>
          <a:bodyPr>
            <a:noAutofit/>
          </a:bodyPr>
          <a:lstStyle>
            <a:lvl1pPr>
              <a:spcAft>
                <a:spcPts val="0"/>
              </a:spcAft>
              <a:defRPr sz="788">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grpSp>
        <p:nvGrpSpPr>
          <p:cNvPr id="16" name="Group 15"/>
          <p:cNvGrpSpPr>
            <a:grpSpLocks noChangeAspect="1"/>
          </p:cNvGrpSpPr>
          <p:nvPr/>
        </p:nvGrpSpPr>
        <p:grpSpPr>
          <a:xfrm>
            <a:off x="356494" y="342900"/>
            <a:ext cx="1498500" cy="280800"/>
            <a:chOff x="398463" y="404813"/>
            <a:chExt cx="1627187" cy="307976"/>
          </a:xfrm>
          <a:solidFill>
            <a:schemeClr val="tx1"/>
          </a:solidFill>
        </p:grpSpPr>
        <p:sp>
          <p:nvSpPr>
            <p:cNvPr id="17" name="Oval 5"/>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18" name="Freeform 6"/>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0" name="Rectangle 7"/>
            <p:cNvSpPr>
              <a:spLocks noChangeArrowheads="1"/>
            </p:cNvSpPr>
            <p:nvPr/>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1" name="Freeform 8"/>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2" name="Rectangle 9"/>
            <p:cNvSpPr>
              <a:spLocks noChangeArrowheads="1"/>
            </p:cNvSpPr>
            <p:nvPr/>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3" name="Rectangle 10"/>
            <p:cNvSpPr>
              <a:spLocks noChangeArrowheads="1"/>
            </p:cNvSpPr>
            <p:nvPr/>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4" name="Freeform 11"/>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5" name="Freeform 12"/>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6" name="Freeform 13"/>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7" name="Freeform 14"/>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grpSp>
      <p:grpSp>
        <p:nvGrpSpPr>
          <p:cNvPr id="19" name="Group 18">
            <a:extLst>
              <a:ext uri="{FF2B5EF4-FFF2-40B4-BE49-F238E27FC236}">
                <a16:creationId xmlns:a16="http://schemas.microsoft.com/office/drawing/2014/main" id="{BECDA2F0-F7F2-4720-B8FA-419EBAD115DE}"/>
              </a:ext>
            </a:extLst>
          </p:cNvPr>
          <p:cNvGrpSpPr>
            <a:grpSpLocks noChangeAspect="1"/>
          </p:cNvGrpSpPr>
          <p:nvPr userDrawn="1"/>
        </p:nvGrpSpPr>
        <p:grpSpPr>
          <a:xfrm>
            <a:off x="356494" y="342900"/>
            <a:ext cx="1498500" cy="280800"/>
            <a:chOff x="398463" y="404813"/>
            <a:chExt cx="1627187" cy="307976"/>
          </a:xfrm>
          <a:solidFill>
            <a:schemeClr val="tx1"/>
          </a:solidFill>
        </p:grpSpPr>
        <p:sp>
          <p:nvSpPr>
            <p:cNvPr id="20" name="Oval 5">
              <a:extLst>
                <a:ext uri="{FF2B5EF4-FFF2-40B4-BE49-F238E27FC236}">
                  <a16:creationId xmlns:a16="http://schemas.microsoft.com/office/drawing/2014/main" id="{E76F0E5E-E9B1-4090-B795-009656CB0051}"/>
                </a:ext>
              </a:extLst>
            </p:cNvPr>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1" name="Freeform 6">
              <a:extLst>
                <a:ext uri="{FF2B5EF4-FFF2-40B4-BE49-F238E27FC236}">
                  <a16:creationId xmlns:a16="http://schemas.microsoft.com/office/drawing/2014/main" id="{52645BBE-6CEA-4C1B-AB90-2B9C80D09507}"/>
                </a:ext>
              </a:extLst>
            </p:cNvPr>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2" name="Rectangle 7">
              <a:extLst>
                <a:ext uri="{FF2B5EF4-FFF2-40B4-BE49-F238E27FC236}">
                  <a16:creationId xmlns:a16="http://schemas.microsoft.com/office/drawing/2014/main" id="{B2E98C49-DF9B-4A0A-AC88-AE95D5D774C2}"/>
                </a:ext>
              </a:extLst>
            </p:cNvPr>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3" name="Freeform 8">
              <a:extLst>
                <a:ext uri="{FF2B5EF4-FFF2-40B4-BE49-F238E27FC236}">
                  <a16:creationId xmlns:a16="http://schemas.microsoft.com/office/drawing/2014/main" id="{12E8A1C4-75A7-4645-B248-8B5E9699E3C7}"/>
                </a:ext>
              </a:extLst>
            </p:cNvPr>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4" name="Rectangle 9">
              <a:extLst>
                <a:ext uri="{FF2B5EF4-FFF2-40B4-BE49-F238E27FC236}">
                  <a16:creationId xmlns:a16="http://schemas.microsoft.com/office/drawing/2014/main" id="{6B8F8FC8-4EDE-48DF-9E3F-4436E09B5279}"/>
                </a:ext>
              </a:extLst>
            </p:cNvPr>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5" name="Rectangle 10">
              <a:extLst>
                <a:ext uri="{FF2B5EF4-FFF2-40B4-BE49-F238E27FC236}">
                  <a16:creationId xmlns:a16="http://schemas.microsoft.com/office/drawing/2014/main" id="{AD30F813-5634-410D-9C1B-9A76F70A4407}"/>
                </a:ext>
              </a:extLst>
            </p:cNvPr>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6" name="Freeform 11">
              <a:extLst>
                <a:ext uri="{FF2B5EF4-FFF2-40B4-BE49-F238E27FC236}">
                  <a16:creationId xmlns:a16="http://schemas.microsoft.com/office/drawing/2014/main" id="{C5712AF8-6411-47CD-8EAB-5B896A5BD699}"/>
                </a:ext>
              </a:extLst>
            </p:cNvPr>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7" name="Freeform 12">
              <a:extLst>
                <a:ext uri="{FF2B5EF4-FFF2-40B4-BE49-F238E27FC236}">
                  <a16:creationId xmlns:a16="http://schemas.microsoft.com/office/drawing/2014/main" id="{58C07BD5-F1B7-436D-9AA7-76327279709E}"/>
                </a:ext>
              </a:extLst>
            </p:cNvPr>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8" name="Freeform 13">
              <a:extLst>
                <a:ext uri="{FF2B5EF4-FFF2-40B4-BE49-F238E27FC236}">
                  <a16:creationId xmlns:a16="http://schemas.microsoft.com/office/drawing/2014/main" id="{79CC2D1D-6BF7-4B41-97F2-7901D5576203}"/>
                </a:ext>
              </a:extLst>
            </p:cNvPr>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9" name="Freeform 14">
              <a:extLst>
                <a:ext uri="{FF2B5EF4-FFF2-40B4-BE49-F238E27FC236}">
                  <a16:creationId xmlns:a16="http://schemas.microsoft.com/office/drawing/2014/main" id="{2154F2DC-478F-4CE2-8819-AA3CDEC516C5}"/>
                </a:ext>
              </a:extLst>
            </p:cNvPr>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grpSp>
    </p:spTree>
    <p:extLst>
      <p:ext uri="{BB962C8B-B14F-4D97-AF65-F5344CB8AC3E}">
        <p14:creationId xmlns:p14="http://schemas.microsoft.com/office/powerpoint/2010/main" val="2430086195"/>
      </p:ext>
    </p:extLst>
  </p:cSld>
  <p:clrMapOvr>
    <a:masterClrMapping/>
  </p:clrMapOvr>
  <p:extLst>
    <p:ext uri="{DCECCB84-F9BA-43D5-87BE-67443E8EF086}">
      <p15:sldGuideLst xmlns:p15="http://schemas.microsoft.com/office/powerpoint/2012/main">
        <p15:guide id="1" orient="horz" pos="4088">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2704FF-A6E7-0347-BF80-A196A2FF4DDF}" type="datetimeFigureOut">
              <a:rPr lang="en-US" smtClean="0"/>
              <a:t>10/8/2024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3E9B97-627C-0B46-BC02-2F61A8E4A5DF}" type="slidenum">
              <a:rPr lang="en-US" smtClean="0"/>
              <a:t>‹#›</a:t>
            </a:fld>
            <a:endParaRPr lang="en-US"/>
          </a:p>
        </p:txBody>
      </p:sp>
    </p:spTree>
    <p:extLst>
      <p:ext uri="{BB962C8B-B14F-4D97-AF65-F5344CB8AC3E}">
        <p14:creationId xmlns:p14="http://schemas.microsoft.com/office/powerpoint/2010/main" val="9780517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32704FF-A6E7-0347-BF80-A196A2FF4DDF}" type="datetimeFigureOut">
              <a:rPr lang="en-US" smtClean="0"/>
              <a:t>10/8/2024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3E9B97-627C-0B46-BC02-2F61A8E4A5DF}" type="slidenum">
              <a:rPr lang="en-US" smtClean="0"/>
              <a:t>‹#›</a:t>
            </a:fld>
            <a:endParaRPr lang="en-US"/>
          </a:p>
        </p:txBody>
      </p:sp>
    </p:spTree>
    <p:extLst>
      <p:ext uri="{BB962C8B-B14F-4D97-AF65-F5344CB8AC3E}">
        <p14:creationId xmlns:p14="http://schemas.microsoft.com/office/powerpoint/2010/main" val="758007792"/>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showMasterSp="0" preserve="1">
  <p:cSld name="Divider - Deloitte green">
    <p:bg bwMode="gray">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52425" y="1275160"/>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352425" y="2567659"/>
            <a:ext cx="7813676"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13"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14" name="TextBox 13"/>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7" name="CaseCode">
            <a:extLst>
              <a:ext uri="{FF2B5EF4-FFF2-40B4-BE49-F238E27FC236}">
                <a16:creationId xmlns:a16="http://schemas.microsoft.com/office/drawing/2014/main" id="{D104F1A8-2CCE-4DF0-84FE-A12617E855A2}"/>
              </a:ext>
            </a:extLst>
          </p:cNvPr>
          <p:cNvSpPr txBox="1"/>
          <p:nvPr/>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
        <p:nvSpPr>
          <p:cNvPr id="8" name="Copyright">
            <a:extLst>
              <a:ext uri="{FF2B5EF4-FFF2-40B4-BE49-F238E27FC236}">
                <a16:creationId xmlns:a16="http://schemas.microsoft.com/office/drawing/2014/main" id="{F35016F1-AFBB-4265-B5C8-1CECB975299A}"/>
              </a:ext>
            </a:extLst>
          </p:cNvPr>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9" name="TextBox 8">
            <a:extLst>
              <a:ext uri="{FF2B5EF4-FFF2-40B4-BE49-F238E27FC236}">
                <a16:creationId xmlns:a16="http://schemas.microsoft.com/office/drawing/2014/main" id="{CEAE1D0D-8510-4B52-9E93-AEE9A80AD23A}"/>
              </a:ext>
            </a:extLst>
          </p:cNvPr>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10" name="CaseCode">
            <a:extLst>
              <a:ext uri="{FF2B5EF4-FFF2-40B4-BE49-F238E27FC236}">
                <a16:creationId xmlns:a16="http://schemas.microsoft.com/office/drawing/2014/main" id="{6148ECED-6ED9-42B7-BF20-89C2FB39F1AA}"/>
              </a:ext>
            </a:extLst>
          </p:cNvPr>
          <p:cNvSpPr txBox="1"/>
          <p:nvPr userDrawn="1"/>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Tree>
    <p:extLst>
      <p:ext uri="{BB962C8B-B14F-4D97-AF65-F5344CB8AC3E}">
        <p14:creationId xmlns:p14="http://schemas.microsoft.com/office/powerpoint/2010/main" val="1174080033"/>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01.xml><?xml version="1.0" encoding="utf-8"?>
<p:sldLayout xmlns:a="http://schemas.openxmlformats.org/drawingml/2006/main" xmlns:r="http://schemas.openxmlformats.org/officeDocument/2006/relationships" xmlns:p="http://schemas.openxmlformats.org/presentationml/2006/main" showMasterSp="0" preserve="1">
  <p:cSld name="Divider - Deloitte dark green">
    <p:bg bwMode="gray">
      <p:bgPr>
        <a:solidFill>
          <a:schemeClr val="accent2"/>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21"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22" name="TextBox 21"/>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7" name="CaseCode">
            <a:extLst>
              <a:ext uri="{FF2B5EF4-FFF2-40B4-BE49-F238E27FC236}">
                <a16:creationId xmlns:a16="http://schemas.microsoft.com/office/drawing/2014/main" id="{FA4FF370-0B32-4035-9873-D58071A46644}"/>
              </a:ext>
            </a:extLst>
          </p:cNvPr>
          <p:cNvSpPr txBox="1"/>
          <p:nvPr/>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
        <p:nvSpPr>
          <p:cNvPr id="8" name="Copyright">
            <a:extLst>
              <a:ext uri="{FF2B5EF4-FFF2-40B4-BE49-F238E27FC236}">
                <a16:creationId xmlns:a16="http://schemas.microsoft.com/office/drawing/2014/main" id="{E1B4C929-E27D-4AA8-A059-7085261C9443}"/>
              </a:ext>
            </a:extLst>
          </p:cNvPr>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9" name="TextBox 8">
            <a:extLst>
              <a:ext uri="{FF2B5EF4-FFF2-40B4-BE49-F238E27FC236}">
                <a16:creationId xmlns:a16="http://schemas.microsoft.com/office/drawing/2014/main" id="{5A905005-98C3-4BC0-BB28-F48296FDCC44}"/>
              </a:ext>
            </a:extLst>
          </p:cNvPr>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10" name="CaseCode">
            <a:extLst>
              <a:ext uri="{FF2B5EF4-FFF2-40B4-BE49-F238E27FC236}">
                <a16:creationId xmlns:a16="http://schemas.microsoft.com/office/drawing/2014/main" id="{9402AD49-A681-488E-B124-E295B7BDEABA}"/>
              </a:ext>
            </a:extLst>
          </p:cNvPr>
          <p:cNvSpPr txBox="1"/>
          <p:nvPr userDrawn="1"/>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Tree>
    <p:extLst>
      <p:ext uri="{BB962C8B-B14F-4D97-AF65-F5344CB8AC3E}">
        <p14:creationId xmlns:p14="http://schemas.microsoft.com/office/powerpoint/2010/main" val="2876219303"/>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02.xml><?xml version="1.0" encoding="utf-8"?>
<p:sldLayout xmlns:a="http://schemas.openxmlformats.org/drawingml/2006/main" xmlns:r="http://schemas.openxmlformats.org/officeDocument/2006/relationships" xmlns:p="http://schemas.openxmlformats.org/presentationml/2006/main" showMasterSp="0" preserve="1">
  <p:cSld name="Divider - Deloitte blue">
    <p:bg bwMode="gray">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8"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9" name="TextBox 8"/>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10" name="CaseCode">
            <a:extLst>
              <a:ext uri="{FF2B5EF4-FFF2-40B4-BE49-F238E27FC236}">
                <a16:creationId xmlns:a16="http://schemas.microsoft.com/office/drawing/2014/main" id="{3D4123BA-59D0-4971-B00E-7E9E4FB7C00D}"/>
              </a:ext>
            </a:extLst>
          </p:cNvPr>
          <p:cNvSpPr txBox="1"/>
          <p:nvPr/>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
        <p:nvSpPr>
          <p:cNvPr id="7" name="Copyright">
            <a:extLst>
              <a:ext uri="{FF2B5EF4-FFF2-40B4-BE49-F238E27FC236}">
                <a16:creationId xmlns:a16="http://schemas.microsoft.com/office/drawing/2014/main" id="{D139B6F1-838A-4344-9197-972312282B6D}"/>
              </a:ext>
            </a:extLst>
          </p:cNvPr>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11" name="TextBox 10">
            <a:extLst>
              <a:ext uri="{FF2B5EF4-FFF2-40B4-BE49-F238E27FC236}">
                <a16:creationId xmlns:a16="http://schemas.microsoft.com/office/drawing/2014/main" id="{6438F036-D7FD-4651-AF49-2D4631ED9006}"/>
              </a:ext>
            </a:extLst>
          </p:cNvPr>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12" name="CaseCode">
            <a:extLst>
              <a:ext uri="{FF2B5EF4-FFF2-40B4-BE49-F238E27FC236}">
                <a16:creationId xmlns:a16="http://schemas.microsoft.com/office/drawing/2014/main" id="{A4E0473B-CA83-4268-94AD-A69528E9A9E6}"/>
              </a:ext>
            </a:extLst>
          </p:cNvPr>
          <p:cNvSpPr txBox="1"/>
          <p:nvPr userDrawn="1"/>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Tree>
    <p:extLst>
      <p:ext uri="{BB962C8B-B14F-4D97-AF65-F5344CB8AC3E}">
        <p14:creationId xmlns:p14="http://schemas.microsoft.com/office/powerpoint/2010/main" val="3218511010"/>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03.xml><?xml version="1.0" encoding="utf-8"?>
<p:sldLayout xmlns:a="http://schemas.openxmlformats.org/drawingml/2006/main" xmlns:r="http://schemas.openxmlformats.org/officeDocument/2006/relationships" xmlns:p="http://schemas.openxmlformats.org/presentationml/2006/main" showMasterSp="0" preserve="1">
  <p:cSld name="Divider - Deloitte dark blue">
    <p:bg bwMode="gray">
      <p:bgPr>
        <a:solidFill>
          <a:schemeClr val="accent4"/>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21"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22" name="TextBox 21"/>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7" name="CaseCode">
            <a:extLst>
              <a:ext uri="{FF2B5EF4-FFF2-40B4-BE49-F238E27FC236}">
                <a16:creationId xmlns:a16="http://schemas.microsoft.com/office/drawing/2014/main" id="{2C220F4A-4FA4-411E-94A1-B8AABDAFD812}"/>
              </a:ext>
            </a:extLst>
          </p:cNvPr>
          <p:cNvSpPr txBox="1"/>
          <p:nvPr/>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
        <p:nvSpPr>
          <p:cNvPr id="8" name="Copyright">
            <a:extLst>
              <a:ext uri="{FF2B5EF4-FFF2-40B4-BE49-F238E27FC236}">
                <a16:creationId xmlns:a16="http://schemas.microsoft.com/office/drawing/2014/main" id="{7F40E3DB-029E-4C4B-A6FB-C82DE39D55FB}"/>
              </a:ext>
            </a:extLst>
          </p:cNvPr>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9" name="TextBox 8">
            <a:extLst>
              <a:ext uri="{FF2B5EF4-FFF2-40B4-BE49-F238E27FC236}">
                <a16:creationId xmlns:a16="http://schemas.microsoft.com/office/drawing/2014/main" id="{7774C4D5-6D53-4166-96D2-8773FDA9CB73}"/>
              </a:ext>
            </a:extLst>
          </p:cNvPr>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10" name="CaseCode">
            <a:extLst>
              <a:ext uri="{FF2B5EF4-FFF2-40B4-BE49-F238E27FC236}">
                <a16:creationId xmlns:a16="http://schemas.microsoft.com/office/drawing/2014/main" id="{5050946D-DE76-43C6-A20A-82C0716A4857}"/>
              </a:ext>
            </a:extLst>
          </p:cNvPr>
          <p:cNvSpPr txBox="1"/>
          <p:nvPr userDrawn="1"/>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Tree>
    <p:extLst>
      <p:ext uri="{BB962C8B-B14F-4D97-AF65-F5344CB8AC3E}">
        <p14:creationId xmlns:p14="http://schemas.microsoft.com/office/powerpoint/2010/main" val="3794375032"/>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04.xml><?xml version="1.0" encoding="utf-8"?>
<p:sldLayout xmlns:a="http://schemas.openxmlformats.org/drawingml/2006/main" xmlns:r="http://schemas.openxmlformats.org/officeDocument/2006/relationships" xmlns:p="http://schemas.openxmlformats.org/presentationml/2006/main" showMasterSp="0" preserve="1">
  <p:cSld name="Divider - Deloitte black">
    <p:bg bwMode="gray">
      <p:bgPr>
        <a:solidFill>
          <a:schemeClr val="tx1"/>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21"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22" name="TextBox 21"/>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7" name="CaseCode">
            <a:extLst>
              <a:ext uri="{FF2B5EF4-FFF2-40B4-BE49-F238E27FC236}">
                <a16:creationId xmlns:a16="http://schemas.microsoft.com/office/drawing/2014/main" id="{9538FD10-D1AE-4EEE-9CA8-C6CF19ED00F8}"/>
              </a:ext>
            </a:extLst>
          </p:cNvPr>
          <p:cNvSpPr txBox="1"/>
          <p:nvPr/>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
        <p:nvSpPr>
          <p:cNvPr id="8" name="Copyright">
            <a:extLst>
              <a:ext uri="{FF2B5EF4-FFF2-40B4-BE49-F238E27FC236}">
                <a16:creationId xmlns:a16="http://schemas.microsoft.com/office/drawing/2014/main" id="{6A91111F-8E5E-4A8E-B1C2-E362B59A8B31}"/>
              </a:ext>
            </a:extLst>
          </p:cNvPr>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9" name="TextBox 8">
            <a:extLst>
              <a:ext uri="{FF2B5EF4-FFF2-40B4-BE49-F238E27FC236}">
                <a16:creationId xmlns:a16="http://schemas.microsoft.com/office/drawing/2014/main" id="{B0705E84-F722-4B15-A6E9-7AE170DBD20D}"/>
              </a:ext>
            </a:extLst>
          </p:cNvPr>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10" name="CaseCode">
            <a:extLst>
              <a:ext uri="{FF2B5EF4-FFF2-40B4-BE49-F238E27FC236}">
                <a16:creationId xmlns:a16="http://schemas.microsoft.com/office/drawing/2014/main" id="{C81EFFC5-F75C-4D34-8E28-F9AFCC705D4E}"/>
              </a:ext>
            </a:extLst>
          </p:cNvPr>
          <p:cNvSpPr txBox="1"/>
          <p:nvPr userDrawn="1"/>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Tree>
    <p:extLst>
      <p:ext uri="{BB962C8B-B14F-4D97-AF65-F5344CB8AC3E}">
        <p14:creationId xmlns:p14="http://schemas.microsoft.com/office/powerpoint/2010/main" val="3041114574"/>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p:cSld name="Divider - Deloitte white">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52426" y="1279252"/>
            <a:ext cx="7813675" cy="1194302"/>
          </a:xfrm>
        </p:spPr>
        <p:txBody>
          <a:bodyPr anchor="b"/>
          <a:lstStyle>
            <a:lvl1pPr>
              <a:lnSpc>
                <a:spcPct val="95000"/>
              </a:lnSpc>
              <a:defRPr sz="2888" b="1">
                <a:solidFill>
                  <a:schemeClr val="tx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352425" y="2571750"/>
            <a:ext cx="7905750" cy="1174899"/>
          </a:xfrm>
        </p:spPr>
        <p:txBody>
          <a:bodyPr lIns="0" tIns="0" rIns="0" bIns="0">
            <a:noAutofit/>
          </a:bodyPr>
          <a:lstStyle>
            <a:lvl1pPr marL="0" indent="0">
              <a:lnSpc>
                <a:spcPct val="95000"/>
              </a:lnSpc>
              <a:spcAft>
                <a:spcPts val="0"/>
              </a:spcAft>
              <a:buNone/>
              <a:defRPr sz="2888">
                <a:solidFill>
                  <a:schemeClr val="tx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Tree>
    <p:extLst>
      <p:ext uri="{BB962C8B-B14F-4D97-AF65-F5344CB8AC3E}">
        <p14:creationId xmlns:p14="http://schemas.microsoft.com/office/powerpoint/2010/main" val="1402486245"/>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06.xml><?xml version="1.0" encoding="utf-8"?>
<p:sldLayout xmlns:a="http://schemas.openxmlformats.org/drawingml/2006/main" xmlns:r="http://schemas.openxmlformats.org/officeDocument/2006/relationships" xmlns:p="http://schemas.openxmlformats.org/presentationml/2006/main" showMasterSp="0" preserve="1">
  <p:cSld name="Key statement dark green">
    <p:bg>
      <p:bgPr>
        <a:solidFill>
          <a:schemeClr val="accent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13"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14" name="TextBox 13"/>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6" name="CaseCode">
            <a:extLst>
              <a:ext uri="{FF2B5EF4-FFF2-40B4-BE49-F238E27FC236}">
                <a16:creationId xmlns:a16="http://schemas.microsoft.com/office/drawing/2014/main" id="{29F24F39-5618-46DF-9916-91928A39177F}"/>
              </a:ext>
            </a:extLst>
          </p:cNvPr>
          <p:cNvSpPr txBox="1"/>
          <p:nvPr/>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
        <p:nvSpPr>
          <p:cNvPr id="7" name="Copyright">
            <a:extLst>
              <a:ext uri="{FF2B5EF4-FFF2-40B4-BE49-F238E27FC236}">
                <a16:creationId xmlns:a16="http://schemas.microsoft.com/office/drawing/2014/main" id="{FD27994B-F50E-411A-B5B8-626E159E321D}"/>
              </a:ext>
            </a:extLst>
          </p:cNvPr>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8" name="TextBox 7">
            <a:extLst>
              <a:ext uri="{FF2B5EF4-FFF2-40B4-BE49-F238E27FC236}">
                <a16:creationId xmlns:a16="http://schemas.microsoft.com/office/drawing/2014/main" id="{53D045F0-11CA-490E-B28A-032C54F01104}"/>
              </a:ext>
            </a:extLst>
          </p:cNvPr>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9" name="CaseCode">
            <a:extLst>
              <a:ext uri="{FF2B5EF4-FFF2-40B4-BE49-F238E27FC236}">
                <a16:creationId xmlns:a16="http://schemas.microsoft.com/office/drawing/2014/main" id="{C0BE2928-C33C-45F9-B481-1BAE9D41BC00}"/>
              </a:ext>
            </a:extLst>
          </p:cNvPr>
          <p:cNvSpPr txBox="1"/>
          <p:nvPr userDrawn="1"/>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Tree>
    <p:extLst>
      <p:ext uri="{BB962C8B-B14F-4D97-AF65-F5344CB8AC3E}">
        <p14:creationId xmlns:p14="http://schemas.microsoft.com/office/powerpoint/2010/main" val="807981791"/>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showMasterSp="0" preserve="1">
  <p:cSld name="Key statement dark blue">
    <p:bg>
      <p:bgPr>
        <a:solidFill>
          <a:schemeClr val="accent4"/>
        </a:solidFill>
        <a:effectLst/>
      </p:bgPr>
    </p:bg>
    <p:spTree>
      <p:nvGrpSpPr>
        <p:cNvPr id="1" name=""/>
        <p:cNvGrpSpPr/>
        <p:nvPr/>
      </p:nvGrpSpPr>
      <p:grpSpPr>
        <a:xfrm>
          <a:off x="0" y="0"/>
          <a:ext cx="0" cy="0"/>
          <a:chOff x="0" y="0"/>
          <a:chExt cx="0" cy="0"/>
        </a:xfrm>
      </p:grpSpPr>
      <p:sp>
        <p:nvSpPr>
          <p:cNvPr id="13"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15"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16" name="TextBox 15"/>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6" name="CaseCode">
            <a:extLst>
              <a:ext uri="{FF2B5EF4-FFF2-40B4-BE49-F238E27FC236}">
                <a16:creationId xmlns:a16="http://schemas.microsoft.com/office/drawing/2014/main" id="{B547E30F-30D0-4870-A8B3-EA71286F22FA}"/>
              </a:ext>
            </a:extLst>
          </p:cNvPr>
          <p:cNvSpPr txBox="1"/>
          <p:nvPr/>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
        <p:nvSpPr>
          <p:cNvPr id="7" name="Copyright">
            <a:extLst>
              <a:ext uri="{FF2B5EF4-FFF2-40B4-BE49-F238E27FC236}">
                <a16:creationId xmlns:a16="http://schemas.microsoft.com/office/drawing/2014/main" id="{8BD1AC81-7EA0-4EFC-96E2-3528CDE412CD}"/>
              </a:ext>
            </a:extLst>
          </p:cNvPr>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8" name="TextBox 7">
            <a:extLst>
              <a:ext uri="{FF2B5EF4-FFF2-40B4-BE49-F238E27FC236}">
                <a16:creationId xmlns:a16="http://schemas.microsoft.com/office/drawing/2014/main" id="{D7A9E073-660F-4815-A769-38C6E97EC5C3}"/>
              </a:ext>
            </a:extLst>
          </p:cNvPr>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9" name="CaseCode">
            <a:extLst>
              <a:ext uri="{FF2B5EF4-FFF2-40B4-BE49-F238E27FC236}">
                <a16:creationId xmlns:a16="http://schemas.microsoft.com/office/drawing/2014/main" id="{30C44C38-3303-43ED-84C4-0E19E9D75DF7}"/>
              </a:ext>
            </a:extLst>
          </p:cNvPr>
          <p:cNvSpPr txBox="1"/>
          <p:nvPr userDrawn="1"/>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Tree>
    <p:extLst>
      <p:ext uri="{BB962C8B-B14F-4D97-AF65-F5344CB8AC3E}">
        <p14:creationId xmlns:p14="http://schemas.microsoft.com/office/powerpoint/2010/main" val="2589580888"/>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showMasterSp="0" preserve="1">
  <p:cSld name="Key statement teal">
    <p:bg>
      <p:bgPr>
        <a:solidFill>
          <a:schemeClr val="accent5"/>
        </a:solidFill>
        <a:effectLst/>
      </p:bgPr>
    </p:bg>
    <p:spTree>
      <p:nvGrpSpPr>
        <p:cNvPr id="1" name=""/>
        <p:cNvGrpSpPr/>
        <p:nvPr/>
      </p:nvGrpSpPr>
      <p:grpSpPr>
        <a:xfrm>
          <a:off x="0" y="0"/>
          <a:ext cx="0" cy="0"/>
          <a:chOff x="0" y="0"/>
          <a:chExt cx="0" cy="0"/>
        </a:xfrm>
      </p:grpSpPr>
      <p:sp>
        <p:nvSpPr>
          <p:cNvPr id="17"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19"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20" name="TextBox 19"/>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6" name="CaseCode">
            <a:extLst>
              <a:ext uri="{FF2B5EF4-FFF2-40B4-BE49-F238E27FC236}">
                <a16:creationId xmlns:a16="http://schemas.microsoft.com/office/drawing/2014/main" id="{EB8BB037-A8A6-45B6-9FCF-41CA9A84BB7A}"/>
              </a:ext>
            </a:extLst>
          </p:cNvPr>
          <p:cNvSpPr txBox="1"/>
          <p:nvPr/>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
        <p:nvSpPr>
          <p:cNvPr id="7" name="Copyright">
            <a:extLst>
              <a:ext uri="{FF2B5EF4-FFF2-40B4-BE49-F238E27FC236}">
                <a16:creationId xmlns:a16="http://schemas.microsoft.com/office/drawing/2014/main" id="{3D9D4E97-3CC0-4180-B400-38EFD316C1FA}"/>
              </a:ext>
            </a:extLst>
          </p:cNvPr>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8" name="TextBox 7">
            <a:extLst>
              <a:ext uri="{FF2B5EF4-FFF2-40B4-BE49-F238E27FC236}">
                <a16:creationId xmlns:a16="http://schemas.microsoft.com/office/drawing/2014/main" id="{887AA7C9-0582-4A93-9441-D95922402AC8}"/>
              </a:ext>
            </a:extLst>
          </p:cNvPr>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9" name="CaseCode">
            <a:extLst>
              <a:ext uri="{FF2B5EF4-FFF2-40B4-BE49-F238E27FC236}">
                <a16:creationId xmlns:a16="http://schemas.microsoft.com/office/drawing/2014/main" id="{3ACDCE6F-F8CB-4C62-87BC-509636B02B63}"/>
              </a:ext>
            </a:extLst>
          </p:cNvPr>
          <p:cNvSpPr txBox="1"/>
          <p:nvPr userDrawn="1"/>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Tree>
    <p:extLst>
      <p:ext uri="{BB962C8B-B14F-4D97-AF65-F5344CB8AC3E}">
        <p14:creationId xmlns:p14="http://schemas.microsoft.com/office/powerpoint/2010/main" val="2769790774"/>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showMasterSp="0" preserve="1">
  <p:cSld name="Key statement black">
    <p:bg>
      <p:bgPr>
        <a:solidFill>
          <a:schemeClr val="tx1"/>
        </a:solidFill>
        <a:effectLst/>
      </p:bgPr>
    </p:bg>
    <p:spTree>
      <p:nvGrpSpPr>
        <p:cNvPr id="1" name=""/>
        <p:cNvGrpSpPr/>
        <p:nvPr/>
      </p:nvGrpSpPr>
      <p:grpSpPr>
        <a:xfrm>
          <a:off x="0" y="0"/>
          <a:ext cx="0" cy="0"/>
          <a:chOff x="0" y="0"/>
          <a:chExt cx="0" cy="0"/>
        </a:xfrm>
      </p:grpSpPr>
      <p:sp>
        <p:nvSpPr>
          <p:cNvPr id="13"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15"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16" name="TextBox 15"/>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6" name="CaseCode">
            <a:extLst>
              <a:ext uri="{FF2B5EF4-FFF2-40B4-BE49-F238E27FC236}">
                <a16:creationId xmlns:a16="http://schemas.microsoft.com/office/drawing/2014/main" id="{19A71F39-3588-4194-9076-FDD3F3683EE2}"/>
              </a:ext>
            </a:extLst>
          </p:cNvPr>
          <p:cNvSpPr txBox="1"/>
          <p:nvPr/>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
        <p:nvSpPr>
          <p:cNvPr id="7" name="Copyright">
            <a:extLst>
              <a:ext uri="{FF2B5EF4-FFF2-40B4-BE49-F238E27FC236}">
                <a16:creationId xmlns:a16="http://schemas.microsoft.com/office/drawing/2014/main" id="{49E2EB74-1738-495B-B9EF-EB2A10870FF9}"/>
              </a:ext>
            </a:extLst>
          </p:cNvPr>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8" name="TextBox 7">
            <a:extLst>
              <a:ext uri="{FF2B5EF4-FFF2-40B4-BE49-F238E27FC236}">
                <a16:creationId xmlns:a16="http://schemas.microsoft.com/office/drawing/2014/main" id="{93D5DF06-689E-4F78-A86C-0D8DF23097C9}"/>
              </a:ext>
            </a:extLst>
          </p:cNvPr>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9" name="CaseCode">
            <a:extLst>
              <a:ext uri="{FF2B5EF4-FFF2-40B4-BE49-F238E27FC236}">
                <a16:creationId xmlns:a16="http://schemas.microsoft.com/office/drawing/2014/main" id="{866E24DA-4A2D-4401-994B-07D3C6BAB616}"/>
              </a:ext>
            </a:extLst>
          </p:cNvPr>
          <p:cNvSpPr txBox="1"/>
          <p:nvPr userDrawn="1"/>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Tree>
    <p:extLst>
      <p:ext uri="{BB962C8B-B14F-4D97-AF65-F5344CB8AC3E}">
        <p14:creationId xmlns:p14="http://schemas.microsoft.com/office/powerpoint/2010/main" val="13161765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32704FF-A6E7-0347-BF80-A196A2FF4DDF}" type="datetimeFigureOut">
              <a:rPr lang="en-US" smtClean="0"/>
              <a:t>10/8/2024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3E9B97-627C-0B46-BC02-2F61A8E4A5DF}" type="slidenum">
              <a:rPr lang="en-US" smtClean="0"/>
              <a:t>‹#›</a:t>
            </a:fld>
            <a:endParaRPr lang="en-US"/>
          </a:p>
        </p:txBody>
      </p:sp>
    </p:spTree>
    <p:extLst>
      <p:ext uri="{BB962C8B-B14F-4D97-AF65-F5344CB8AC3E}">
        <p14:creationId xmlns:p14="http://schemas.microsoft.com/office/powerpoint/2010/main" val="444108086"/>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p:cSld name="Key statement white">
    <p:bg>
      <p:bgRef idx="1001">
        <a:schemeClr val="bg1"/>
      </p:bgRef>
    </p:bg>
    <p:spTree>
      <p:nvGrpSpPr>
        <p:cNvPr id="1" name=""/>
        <p:cNvGrpSpPr/>
        <p:nvPr/>
      </p:nvGrpSpPr>
      <p:grpSpPr>
        <a:xfrm>
          <a:off x="0" y="0"/>
          <a:ext cx="0" cy="0"/>
          <a:chOff x="0" y="0"/>
          <a:chExt cx="0" cy="0"/>
        </a:xfrm>
      </p:grpSpPr>
      <p:sp>
        <p:nvSpPr>
          <p:cNvPr id="7" name="Text Placeholder 3"/>
          <p:cNvSpPr>
            <a:spLocks noGrp="1"/>
          </p:cNvSpPr>
          <p:nvPr>
            <p:ph type="body" sz="quarter" idx="10"/>
          </p:nvPr>
        </p:nvSpPr>
        <p:spPr>
          <a:xfrm>
            <a:off x="352425" y="1193007"/>
            <a:ext cx="6772203" cy="3531394"/>
          </a:xfrm>
          <a:prstGeom prst="rect">
            <a:avLst/>
          </a:prstGeom>
        </p:spPr>
        <p:txBody>
          <a:bodyPr>
            <a:noAutofit/>
          </a:bodyPr>
          <a:lstStyle>
            <a:lvl1pPr>
              <a:spcBef>
                <a:spcPts val="3600"/>
              </a:spcBef>
              <a:defRPr sz="2100">
                <a:solidFill>
                  <a:schemeClr val="tx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Tree>
    <p:extLst>
      <p:ext uri="{BB962C8B-B14F-4D97-AF65-F5344CB8AC3E}">
        <p14:creationId xmlns:p14="http://schemas.microsoft.com/office/powerpoint/2010/main" val="3563372142"/>
      </p:ext>
    </p:extLst>
  </p:cSld>
  <p:clrMapOvr>
    <a:overrideClrMapping bg1="lt1" tx1="dk1" bg2="lt2" tx2="dk2" accent1="accent1" accent2="accent2" accent3="accent3" accent4="accent4" accent5="accent5" accent6="accent6" hlink="hlink" folHlink="folHlink"/>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p:cSld name="Contents">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352426" y="1248968"/>
            <a:ext cx="7011590" cy="3475433"/>
          </a:xfrm>
          <a:prstGeom prst="rect">
            <a:avLst/>
          </a:prstGeom>
        </p:spPr>
        <p:txBody>
          <a:bodyPr/>
          <a:lstStyle>
            <a:lvl1pPr>
              <a:tabLst>
                <a:tab pos="6729245" algn="r"/>
              </a:tabLst>
              <a:defRPr/>
            </a:lvl1pPr>
            <a:lvl2pPr>
              <a:tabLst>
                <a:tab pos="6729245" algn="r"/>
              </a:tabLst>
              <a:defRPr/>
            </a:lvl2pPr>
            <a:lvl3pPr>
              <a:tabLst>
                <a:tab pos="6729245" algn="r"/>
              </a:tabLst>
              <a:defRPr/>
            </a:lvl3pPr>
            <a:lvl4pPr>
              <a:tabLst>
                <a:tab pos="6729245" algn="r"/>
              </a:tabLst>
              <a:defRPr/>
            </a:lvl4pPr>
            <a:lvl5pPr>
              <a:tabLst>
                <a:tab pos="5029074" algn="r"/>
              </a:tabLst>
              <a:defRPr baseline="0"/>
            </a:lvl5pPr>
            <a:lvl6pPr>
              <a:tabLst>
                <a:tab pos="6729245" algn="r"/>
              </a:tabLst>
              <a:defRPr/>
            </a:lvl6pPr>
            <a:lvl7pPr>
              <a:tabLst>
                <a:tab pos="6729245" algn="r"/>
              </a:tabLst>
              <a:defRPr/>
            </a:lvl7pPr>
            <a:lvl8pPr>
              <a:tabLst>
                <a:tab pos="6729245" algn="r"/>
              </a:tabLst>
              <a:defRPr/>
            </a:lvl8pPr>
            <a:lvl9pPr>
              <a:tabLst>
                <a:tab pos="6729245" algn="r"/>
              </a:tabLs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6"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1535420111"/>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p:cSld name="Contents with image">
    <p:spTree>
      <p:nvGrpSpPr>
        <p:cNvPr id="1" name=""/>
        <p:cNvGrpSpPr/>
        <p:nvPr/>
      </p:nvGrpSpPr>
      <p:grpSpPr>
        <a:xfrm>
          <a:off x="0" y="0"/>
          <a:ext cx="0" cy="0"/>
          <a:chOff x="0" y="0"/>
          <a:chExt cx="0" cy="0"/>
        </a:xfrm>
      </p:grpSpPr>
      <p:sp>
        <p:nvSpPr>
          <p:cNvPr id="5" name="Picture Placeholder 9"/>
          <p:cNvSpPr>
            <a:spLocks noGrp="1"/>
          </p:cNvSpPr>
          <p:nvPr>
            <p:ph type="pic" sz="quarter" idx="15"/>
          </p:nvPr>
        </p:nvSpPr>
        <p:spPr>
          <a:xfrm>
            <a:off x="4203651" y="1275160"/>
            <a:ext cx="4587925" cy="3449241"/>
          </a:xfrm>
        </p:spPr>
        <p:txBody>
          <a:bodyPr/>
          <a:lstStyle/>
          <a:p>
            <a:r>
              <a:rPr lang="en-US" noProof="0"/>
              <a:t>Click icon to add picture</a:t>
            </a:r>
          </a:p>
        </p:txBody>
      </p:sp>
      <p:sp>
        <p:nvSpPr>
          <p:cNvPr id="6" name="Content Placeholder 3"/>
          <p:cNvSpPr>
            <a:spLocks noGrp="1"/>
          </p:cNvSpPr>
          <p:nvPr>
            <p:ph sz="quarter" idx="10"/>
          </p:nvPr>
        </p:nvSpPr>
        <p:spPr>
          <a:xfrm>
            <a:off x="352426" y="1248968"/>
            <a:ext cx="3250247" cy="3475433"/>
          </a:xfrm>
          <a:prstGeom prst="rect">
            <a:avLst/>
          </a:prstGeom>
        </p:spPr>
        <p:txBody>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9"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3910019405"/>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p:cSld name="Title &amp; 1 column text">
    <p:spTree>
      <p:nvGrpSpPr>
        <p:cNvPr id="1" name=""/>
        <p:cNvGrpSpPr/>
        <p:nvPr/>
      </p:nvGrpSpPr>
      <p:grpSpPr>
        <a:xfrm>
          <a:off x="0" y="0"/>
          <a:ext cx="0" cy="0"/>
          <a:chOff x="0" y="0"/>
          <a:chExt cx="0" cy="0"/>
        </a:xfrm>
      </p:grpSpPr>
      <p:sp>
        <p:nvSpPr>
          <p:cNvPr id="14" name="Text Placeholder 18"/>
          <p:cNvSpPr>
            <a:spLocks noGrp="1"/>
          </p:cNvSpPr>
          <p:nvPr>
            <p:ph idx="1"/>
          </p:nvPr>
        </p:nvSpPr>
        <p:spPr>
          <a:xfrm>
            <a:off x="352425" y="1248968"/>
            <a:ext cx="8439150" cy="3475433"/>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3417543531"/>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p:cSld name="Title, subtitle &amp; 1 column text">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4"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
        <p:nvSpPr>
          <p:cNvPr id="8" name="Text Placeholder 18"/>
          <p:cNvSpPr>
            <a:spLocks noGrp="1"/>
          </p:cNvSpPr>
          <p:nvPr>
            <p:ph idx="1"/>
          </p:nvPr>
        </p:nvSpPr>
        <p:spPr>
          <a:xfrm>
            <a:off x="352425" y="1249364"/>
            <a:ext cx="8439150" cy="3475037"/>
          </a:xfrm>
          <a:prstGeom prst="rect">
            <a:avLst/>
          </a:prstGeom>
        </p:spPr>
        <p:txBody>
          <a:bodyPr vert="horz" lIns="0" tIns="0" rIns="0" bIns="0" rtlCol="0">
            <a:noAutofit/>
          </a:bodyPr>
          <a:lstStyle>
            <a:lvl1pPr marL="0" indent="0" algn="l">
              <a:buFontTx/>
              <a:buNone/>
              <a:defRPr/>
            </a:lvl1pPr>
            <a:lvl2pPr marL="95250" indent="-95250" algn="l">
              <a:buClrTx/>
              <a:buSzPct val="100000"/>
              <a:buFont typeface="Arial" panose="020B0604020202020204" pitchFamily="34" charset="0"/>
              <a:buChar char="•"/>
              <a:defRPr/>
            </a:lvl2pPr>
            <a:lvl3pPr marL="209550" indent="-95250" algn="l">
              <a:buClrTx/>
              <a:buSzPct val="100000"/>
              <a:buFont typeface="Arial" panose="020B0604020202020204" pitchFamily="34" charset="0"/>
              <a:buChar char="−"/>
              <a:defRPr/>
            </a:lvl3pPr>
            <a:lvl4pPr marL="323850" indent="-95250" algn="l">
              <a:buClrTx/>
              <a:buSzPct val="100000"/>
              <a:buFont typeface="Arial" panose="020B0604020202020204" pitchFamily="34" charset="0"/>
              <a:buChar char="◦"/>
              <a:defRPr/>
            </a:lvl4pPr>
            <a:lvl5pPr marL="438150" indent="-95250" algn="l">
              <a:buClrTx/>
              <a:buSzPct val="100000"/>
              <a:buFont typeface="Arial" panose="020B0604020202020204" pitchFamily="34" charset="0"/>
              <a:buChar char="−"/>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336642550"/>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p:cSld name="Title, subtitle &amp; 1 column - large">
    <p:spTree>
      <p:nvGrpSpPr>
        <p:cNvPr id="1" name=""/>
        <p:cNvGrpSpPr/>
        <p:nvPr/>
      </p:nvGrpSpPr>
      <p:grpSpPr>
        <a:xfrm>
          <a:off x="0" y="0"/>
          <a:ext cx="0" cy="0"/>
          <a:chOff x="0" y="0"/>
          <a:chExt cx="0" cy="0"/>
        </a:xfrm>
      </p:grpSpPr>
      <p:sp>
        <p:nvSpPr>
          <p:cNvPr id="8" name="Text Placeholder 18"/>
          <p:cNvSpPr>
            <a:spLocks noGrp="1"/>
          </p:cNvSpPr>
          <p:nvPr>
            <p:ph idx="1"/>
          </p:nvPr>
        </p:nvSpPr>
        <p:spPr>
          <a:xfrm>
            <a:off x="352425" y="1257302"/>
            <a:ext cx="8439150" cy="3467099"/>
          </a:xfrm>
          <a:prstGeom prst="rect">
            <a:avLst/>
          </a:prstGeom>
        </p:spPr>
        <p:txBody>
          <a:bodyPr vert="horz" lIns="0" tIns="0" rIns="0" bIns="0" rtlCol="0">
            <a:noAutofit/>
          </a:bodyPr>
          <a:lstStyle>
            <a:lvl1pPr>
              <a:defRPr sz="12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6"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3295735135"/>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p:cSld name="Title, subtitle &amp; chart">
    <p:spTree>
      <p:nvGrpSpPr>
        <p:cNvPr id="1" name=""/>
        <p:cNvGrpSpPr/>
        <p:nvPr/>
      </p:nvGrpSpPr>
      <p:grpSpPr>
        <a:xfrm>
          <a:off x="0" y="0"/>
          <a:ext cx="0" cy="0"/>
          <a:chOff x="0" y="0"/>
          <a:chExt cx="0" cy="0"/>
        </a:xfrm>
      </p:grpSpPr>
      <p:sp>
        <p:nvSpPr>
          <p:cNvPr id="17" name="Chart Placeholder 3"/>
          <p:cNvSpPr>
            <a:spLocks noGrp="1"/>
          </p:cNvSpPr>
          <p:nvPr>
            <p:ph type="chart" sz="quarter" idx="15"/>
          </p:nvPr>
        </p:nvSpPr>
        <p:spPr>
          <a:xfrm>
            <a:off x="351000" y="1540936"/>
            <a:ext cx="8439150" cy="2946157"/>
          </a:xfrm>
          <a:prstGeom prst="rect">
            <a:avLst/>
          </a:prstGeom>
        </p:spPr>
        <p:txBody>
          <a:bodyPr/>
          <a:lstStyle/>
          <a:p>
            <a:r>
              <a:rPr lang="en-US" noProof="0"/>
              <a:t>Click icon to add chart</a:t>
            </a:r>
          </a:p>
        </p:txBody>
      </p:sp>
      <p:sp>
        <p:nvSpPr>
          <p:cNvPr id="18" name="Text Placeholder 8"/>
          <p:cNvSpPr>
            <a:spLocks noGrp="1"/>
          </p:cNvSpPr>
          <p:nvPr>
            <p:ph type="body" sz="quarter" idx="18"/>
          </p:nvPr>
        </p:nvSpPr>
        <p:spPr>
          <a:xfrm>
            <a:off x="351000" y="1244862"/>
            <a:ext cx="8439150" cy="267890"/>
          </a:xfrm>
        </p:spPr>
        <p:txBody>
          <a:bodyPr/>
          <a:lstStyle/>
          <a:p>
            <a:pPr lvl="0"/>
            <a:r>
              <a:rPr lang="en-US" noProof="0"/>
              <a:t>Click to edit Master text styles</a:t>
            </a:r>
          </a:p>
        </p:txBody>
      </p:sp>
      <p:sp>
        <p:nvSpPr>
          <p:cNvPr id="7"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8"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3965737095"/>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p:cSld name="3 chart">
    <p:spTree>
      <p:nvGrpSpPr>
        <p:cNvPr id="1" name=""/>
        <p:cNvGrpSpPr/>
        <p:nvPr/>
      </p:nvGrpSpPr>
      <p:grpSpPr>
        <a:xfrm>
          <a:off x="0" y="0"/>
          <a:ext cx="0" cy="0"/>
          <a:chOff x="0" y="0"/>
          <a:chExt cx="0" cy="0"/>
        </a:xfrm>
      </p:grpSpPr>
      <p:sp>
        <p:nvSpPr>
          <p:cNvPr id="17" name="Chart Placeholder 3"/>
          <p:cNvSpPr>
            <a:spLocks noGrp="1"/>
          </p:cNvSpPr>
          <p:nvPr>
            <p:ph type="chart" sz="quarter" idx="15"/>
          </p:nvPr>
        </p:nvSpPr>
        <p:spPr>
          <a:xfrm>
            <a:off x="351000" y="1539000"/>
            <a:ext cx="2700000" cy="2948093"/>
          </a:xfrm>
          <a:prstGeom prst="rect">
            <a:avLst/>
          </a:prstGeom>
        </p:spPr>
        <p:txBody>
          <a:bodyPr/>
          <a:lstStyle/>
          <a:p>
            <a:r>
              <a:rPr lang="en-US" noProof="0"/>
              <a:t>Click icon to add chart</a:t>
            </a:r>
          </a:p>
        </p:txBody>
      </p:sp>
      <p:sp>
        <p:nvSpPr>
          <p:cNvPr id="18" name="Text Placeholder 8"/>
          <p:cNvSpPr>
            <a:spLocks noGrp="1"/>
          </p:cNvSpPr>
          <p:nvPr>
            <p:ph type="body" sz="quarter" idx="18"/>
          </p:nvPr>
        </p:nvSpPr>
        <p:spPr>
          <a:xfrm>
            <a:off x="351000" y="1248967"/>
            <a:ext cx="2700000" cy="294084"/>
          </a:xfrm>
        </p:spPr>
        <p:txBody>
          <a:bodyPr/>
          <a:lstStyle/>
          <a:p>
            <a:pPr lvl="0"/>
            <a:r>
              <a:rPr lang="en-US" noProof="0"/>
              <a:t>Click to edit Master text styles</a:t>
            </a:r>
          </a:p>
        </p:txBody>
      </p:sp>
      <p:sp>
        <p:nvSpPr>
          <p:cNvPr id="7" name="Chart Placeholder 3"/>
          <p:cNvSpPr>
            <a:spLocks noGrp="1"/>
          </p:cNvSpPr>
          <p:nvPr>
            <p:ph type="chart" sz="quarter" idx="19"/>
          </p:nvPr>
        </p:nvSpPr>
        <p:spPr>
          <a:xfrm>
            <a:off x="3222000" y="1538999"/>
            <a:ext cx="2700000" cy="2948093"/>
          </a:xfrm>
          <a:prstGeom prst="rect">
            <a:avLst/>
          </a:prstGeom>
        </p:spPr>
        <p:txBody>
          <a:bodyPr/>
          <a:lstStyle/>
          <a:p>
            <a:r>
              <a:rPr lang="en-US" noProof="0"/>
              <a:t>Click icon to add chart</a:t>
            </a:r>
          </a:p>
        </p:txBody>
      </p:sp>
      <p:sp>
        <p:nvSpPr>
          <p:cNvPr id="8" name="Text Placeholder 8"/>
          <p:cNvSpPr>
            <a:spLocks noGrp="1"/>
          </p:cNvSpPr>
          <p:nvPr>
            <p:ph type="body" sz="quarter" idx="20"/>
          </p:nvPr>
        </p:nvSpPr>
        <p:spPr>
          <a:xfrm>
            <a:off x="3222002" y="1248966"/>
            <a:ext cx="2700000" cy="294084"/>
          </a:xfrm>
        </p:spPr>
        <p:txBody>
          <a:bodyPr/>
          <a:lstStyle/>
          <a:p>
            <a:pPr lvl="0"/>
            <a:r>
              <a:rPr lang="en-US" noProof="0"/>
              <a:t>Click to edit Master text styles</a:t>
            </a:r>
          </a:p>
        </p:txBody>
      </p:sp>
      <p:sp>
        <p:nvSpPr>
          <p:cNvPr id="9" name="Chart Placeholder 3"/>
          <p:cNvSpPr>
            <a:spLocks noGrp="1"/>
          </p:cNvSpPr>
          <p:nvPr>
            <p:ph type="chart" sz="quarter" idx="21"/>
          </p:nvPr>
        </p:nvSpPr>
        <p:spPr>
          <a:xfrm>
            <a:off x="6065220" y="1539000"/>
            <a:ext cx="2700000" cy="2948093"/>
          </a:xfrm>
          <a:prstGeom prst="rect">
            <a:avLst/>
          </a:prstGeom>
        </p:spPr>
        <p:txBody>
          <a:bodyPr/>
          <a:lstStyle/>
          <a:p>
            <a:r>
              <a:rPr lang="en-US" noProof="0"/>
              <a:t>Click icon to add chart</a:t>
            </a:r>
          </a:p>
        </p:txBody>
      </p:sp>
      <p:sp>
        <p:nvSpPr>
          <p:cNvPr id="10" name="Text Placeholder 8"/>
          <p:cNvSpPr>
            <a:spLocks noGrp="1"/>
          </p:cNvSpPr>
          <p:nvPr>
            <p:ph type="body" sz="quarter" idx="22"/>
          </p:nvPr>
        </p:nvSpPr>
        <p:spPr>
          <a:xfrm>
            <a:off x="6065219" y="1244359"/>
            <a:ext cx="2700000" cy="298692"/>
          </a:xfrm>
        </p:spPr>
        <p:txBody>
          <a:bodyPr/>
          <a:lstStyle/>
          <a:p>
            <a:pPr lvl="0"/>
            <a:r>
              <a:rPr lang="en-US" noProof="0"/>
              <a:t>Click to edit Master text styles</a:t>
            </a:r>
          </a:p>
        </p:txBody>
      </p:sp>
      <p:sp>
        <p:nvSpPr>
          <p:cNvPr id="13"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4" name="Title Placeholder 1"/>
          <p:cNvSpPr>
            <a:spLocks noGrp="1"/>
          </p:cNvSpPr>
          <p:nvPr>
            <p:ph type="title"/>
          </p:nvPr>
        </p:nvSpPr>
        <p:spPr>
          <a:xfrm>
            <a:off x="352425" y="301940"/>
            <a:ext cx="8439150" cy="250576"/>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3120808402"/>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p:cSld name="2 columns of text">
    <p:spTree>
      <p:nvGrpSpPr>
        <p:cNvPr id="1" name=""/>
        <p:cNvGrpSpPr/>
        <p:nvPr/>
      </p:nvGrpSpPr>
      <p:grpSpPr>
        <a:xfrm>
          <a:off x="0" y="0"/>
          <a:ext cx="0" cy="0"/>
          <a:chOff x="0" y="0"/>
          <a:chExt cx="0" cy="0"/>
        </a:xfrm>
      </p:grpSpPr>
      <p:sp>
        <p:nvSpPr>
          <p:cNvPr id="13" name="Content Placeholder 3"/>
          <p:cNvSpPr>
            <a:spLocks noGrp="1"/>
          </p:cNvSpPr>
          <p:nvPr>
            <p:ph sz="quarter" idx="10"/>
          </p:nvPr>
        </p:nvSpPr>
        <p:spPr>
          <a:xfrm>
            <a:off x="351000" y="1248967"/>
            <a:ext cx="3996000" cy="3466880"/>
          </a:xfrm>
          <a:prstGeom prst="rect">
            <a:avLst/>
          </a:prstGeom>
        </p:spPr>
        <p:txBody>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Content Placeholder 3"/>
          <p:cNvSpPr>
            <a:spLocks noGrp="1"/>
          </p:cNvSpPr>
          <p:nvPr>
            <p:ph sz="quarter" idx="20"/>
          </p:nvPr>
        </p:nvSpPr>
        <p:spPr>
          <a:xfrm>
            <a:off x="4795575" y="1242001"/>
            <a:ext cx="3996000" cy="3473846"/>
          </a:xfrm>
          <a:prstGeom prst="rect">
            <a:avLst/>
          </a:prstGeom>
        </p:spPr>
        <p:txBody>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7"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3693425935"/>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p:cSld name="2 column content">
    <p:spTree>
      <p:nvGrpSpPr>
        <p:cNvPr id="1" name=""/>
        <p:cNvGrpSpPr/>
        <p:nvPr/>
      </p:nvGrpSpPr>
      <p:grpSpPr>
        <a:xfrm>
          <a:off x="0" y="0"/>
          <a:ext cx="0" cy="0"/>
          <a:chOff x="0" y="0"/>
          <a:chExt cx="0" cy="0"/>
        </a:xfrm>
      </p:grpSpPr>
      <p:sp>
        <p:nvSpPr>
          <p:cNvPr id="6" name="Content Placeholder 3"/>
          <p:cNvSpPr>
            <a:spLocks noGrp="1"/>
          </p:cNvSpPr>
          <p:nvPr>
            <p:ph sz="quarter" idx="10"/>
          </p:nvPr>
        </p:nvSpPr>
        <p:spPr>
          <a:xfrm>
            <a:off x="352425" y="1248967"/>
            <a:ext cx="3323893" cy="3475435"/>
          </a:xfrm>
          <a:prstGeom prst="rect">
            <a:avLst/>
          </a:prstGeom>
        </p:spPr>
        <p:txBody>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Content Placeholder 3"/>
          <p:cNvSpPr>
            <a:spLocks noGrp="1"/>
          </p:cNvSpPr>
          <p:nvPr>
            <p:ph sz="quarter" idx="16"/>
          </p:nvPr>
        </p:nvSpPr>
        <p:spPr>
          <a:xfrm>
            <a:off x="4111575" y="1275160"/>
            <a:ext cx="4680000" cy="3449242"/>
          </a:xfrm>
          <a:prstGeom prst="rect">
            <a:avLst/>
          </a:prstGeom>
        </p:spPr>
        <p:txBody>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1"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34075196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2704FF-A6E7-0347-BF80-A196A2FF4DDF}" type="datetimeFigureOut">
              <a:rPr lang="en-US" smtClean="0"/>
              <a:t>10/8/2024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3E9B97-627C-0B46-BC02-2F61A8E4A5DF}" type="slidenum">
              <a:rPr lang="en-US" smtClean="0"/>
              <a:t>‹#›</a:t>
            </a:fld>
            <a:endParaRPr lang="en-US"/>
          </a:p>
        </p:txBody>
      </p:sp>
    </p:spTree>
    <p:extLst>
      <p:ext uri="{BB962C8B-B14F-4D97-AF65-F5344CB8AC3E}">
        <p14:creationId xmlns:p14="http://schemas.microsoft.com/office/powerpoint/2010/main" val="789974423"/>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p:cSld name="2 columns - large">
    <p:spTree>
      <p:nvGrpSpPr>
        <p:cNvPr id="1" name=""/>
        <p:cNvGrpSpPr/>
        <p:nvPr/>
      </p:nvGrpSpPr>
      <p:grpSpPr>
        <a:xfrm>
          <a:off x="0" y="0"/>
          <a:ext cx="0" cy="0"/>
          <a:chOff x="0" y="0"/>
          <a:chExt cx="0" cy="0"/>
        </a:xfrm>
      </p:grpSpPr>
      <p:sp>
        <p:nvSpPr>
          <p:cNvPr id="11" name="Content Placeholder 3"/>
          <p:cNvSpPr>
            <a:spLocks noGrp="1"/>
          </p:cNvSpPr>
          <p:nvPr>
            <p:ph sz="quarter" idx="10"/>
          </p:nvPr>
        </p:nvSpPr>
        <p:spPr>
          <a:xfrm>
            <a:off x="352425" y="1248966"/>
            <a:ext cx="3996000" cy="3475434"/>
          </a:xfrm>
          <a:prstGeom prst="rect">
            <a:avLst/>
          </a:prstGeom>
        </p:spPr>
        <p:txBody>
          <a:bodyPr>
            <a:noAutofit/>
          </a:bodyPr>
          <a:lstStyle>
            <a:lvl1pPr>
              <a:tabLst>
                <a:tab pos="5029074" algn="r"/>
              </a:tabLst>
              <a:defRPr sz="1200"/>
            </a:lvl1pPr>
            <a:lvl2pPr>
              <a:tabLst>
                <a:tab pos="5029074" algn="r"/>
              </a:tabLst>
              <a:defRPr sz="1200"/>
            </a:lvl2pPr>
            <a:lvl3pPr>
              <a:tabLst>
                <a:tab pos="5029074" algn="r"/>
              </a:tabLst>
              <a:defRPr sz="1200"/>
            </a:lvl3pPr>
            <a:lvl4pPr>
              <a:tabLst>
                <a:tab pos="5029074" algn="r"/>
              </a:tabLst>
              <a:defRPr sz="1200"/>
            </a:lvl4pPr>
            <a:lvl5pPr>
              <a:tabLst>
                <a:tab pos="5029074" algn="r"/>
              </a:tabLst>
              <a:defRPr sz="750" baseline="0"/>
            </a:lvl5pPr>
            <a:lvl6pPr>
              <a:defRPr sz="1600"/>
            </a:lvl6pPr>
            <a:lvl7pPr>
              <a:defRPr sz="1600"/>
            </a:lvl7pPr>
            <a:lvl8pPr>
              <a:defRPr sz="1600"/>
            </a:lvl8pPr>
            <a:lvl9pPr>
              <a:defRPr sz="16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Content Placeholder 3"/>
          <p:cNvSpPr>
            <a:spLocks noGrp="1"/>
          </p:cNvSpPr>
          <p:nvPr>
            <p:ph sz="quarter" idx="20"/>
          </p:nvPr>
        </p:nvSpPr>
        <p:spPr>
          <a:xfrm>
            <a:off x="4795575" y="1248966"/>
            <a:ext cx="3996000" cy="3475434"/>
          </a:xfrm>
          <a:prstGeom prst="rect">
            <a:avLst/>
          </a:prstGeom>
        </p:spPr>
        <p:txBody>
          <a:bodyPr>
            <a:noAutofit/>
          </a:bodyPr>
          <a:lstStyle>
            <a:lvl1pPr>
              <a:tabLst>
                <a:tab pos="5029074" algn="r"/>
              </a:tabLst>
              <a:defRPr sz="1200"/>
            </a:lvl1pPr>
            <a:lvl2pPr>
              <a:tabLst>
                <a:tab pos="5029074" algn="r"/>
              </a:tabLst>
              <a:defRPr sz="1200"/>
            </a:lvl2pPr>
            <a:lvl3pPr>
              <a:tabLst>
                <a:tab pos="5029074" algn="r"/>
              </a:tabLst>
              <a:defRPr sz="1200"/>
            </a:lvl3pPr>
            <a:lvl4pPr>
              <a:tabLst>
                <a:tab pos="5029074" algn="r"/>
              </a:tabLst>
              <a:defRPr sz="1200"/>
            </a:lvl4pPr>
            <a:lvl5pPr>
              <a:tabLst>
                <a:tab pos="5029074" algn="r"/>
              </a:tabLst>
              <a:defRPr sz="750" baseline="0"/>
            </a:lvl5pPr>
            <a:lvl6pPr>
              <a:defRPr sz="1600"/>
            </a:lvl6pPr>
            <a:lvl7pPr>
              <a:defRPr sz="1600"/>
            </a:lvl7pPr>
            <a:lvl8pPr>
              <a:defRPr sz="1600"/>
            </a:lvl8pPr>
            <a:lvl9pPr>
              <a:defRPr sz="16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9"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1934897512"/>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p:cSld name="Text and chart">
    <p:spTree>
      <p:nvGrpSpPr>
        <p:cNvPr id="1" name=""/>
        <p:cNvGrpSpPr/>
        <p:nvPr/>
      </p:nvGrpSpPr>
      <p:grpSpPr>
        <a:xfrm>
          <a:off x="0" y="0"/>
          <a:ext cx="0" cy="0"/>
          <a:chOff x="0" y="0"/>
          <a:chExt cx="0" cy="0"/>
        </a:xfrm>
      </p:grpSpPr>
      <p:sp>
        <p:nvSpPr>
          <p:cNvPr id="10" name="Content Placeholder 3"/>
          <p:cNvSpPr>
            <a:spLocks noGrp="1"/>
          </p:cNvSpPr>
          <p:nvPr>
            <p:ph sz="quarter" idx="10"/>
          </p:nvPr>
        </p:nvSpPr>
        <p:spPr>
          <a:xfrm>
            <a:off x="352425" y="1248966"/>
            <a:ext cx="4110300" cy="3238127"/>
          </a:xfrm>
          <a:prstGeom prst="rect">
            <a:avLst/>
          </a:prstGeom>
        </p:spPr>
        <p:txBody>
          <a:bodyPr>
            <a:noAutofit/>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 name="Chart Placeholder 2"/>
          <p:cNvSpPr>
            <a:spLocks noGrp="1"/>
          </p:cNvSpPr>
          <p:nvPr>
            <p:ph type="chart" sz="quarter" idx="21"/>
          </p:nvPr>
        </p:nvSpPr>
        <p:spPr>
          <a:xfrm>
            <a:off x="4679688" y="1593760"/>
            <a:ext cx="4111887" cy="2893333"/>
          </a:xfrm>
        </p:spPr>
        <p:txBody>
          <a:bodyPr>
            <a:noAutofit/>
          </a:bodyPr>
          <a:lstStyle/>
          <a:p>
            <a:r>
              <a:rPr lang="en-US" noProof="0"/>
              <a:t>Click icon to add chart</a:t>
            </a:r>
          </a:p>
        </p:txBody>
      </p:sp>
      <p:sp>
        <p:nvSpPr>
          <p:cNvPr id="6" name="Text Placeholder 5"/>
          <p:cNvSpPr>
            <a:spLocks noGrp="1"/>
          </p:cNvSpPr>
          <p:nvPr>
            <p:ph type="body" sz="quarter" idx="22"/>
          </p:nvPr>
        </p:nvSpPr>
        <p:spPr>
          <a:xfrm>
            <a:off x="4679688" y="1241823"/>
            <a:ext cx="4111887" cy="315515"/>
          </a:xfrm>
        </p:spPr>
        <p:txBody>
          <a:bodyPr>
            <a:noAutofit/>
          </a:bodyPr>
          <a:lstStyle/>
          <a:p>
            <a:pPr lvl="0"/>
            <a:r>
              <a:rPr lang="en-US" noProof="0"/>
              <a:t>Click to edit Master text styles</a:t>
            </a:r>
          </a:p>
        </p:txBody>
      </p:sp>
      <p:sp>
        <p:nvSpPr>
          <p:cNvPr id="12"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4"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97627467"/>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p:cSld name="2 chart">
    <p:spTree>
      <p:nvGrpSpPr>
        <p:cNvPr id="1" name=""/>
        <p:cNvGrpSpPr/>
        <p:nvPr/>
      </p:nvGrpSpPr>
      <p:grpSpPr>
        <a:xfrm>
          <a:off x="0" y="0"/>
          <a:ext cx="0" cy="0"/>
          <a:chOff x="0" y="0"/>
          <a:chExt cx="0" cy="0"/>
        </a:xfrm>
      </p:grpSpPr>
      <p:sp>
        <p:nvSpPr>
          <p:cNvPr id="3" name="Chart Placeholder 2"/>
          <p:cNvSpPr>
            <a:spLocks noGrp="1"/>
          </p:cNvSpPr>
          <p:nvPr>
            <p:ph type="chart" sz="quarter" idx="21"/>
          </p:nvPr>
        </p:nvSpPr>
        <p:spPr>
          <a:xfrm>
            <a:off x="4679688" y="1593760"/>
            <a:ext cx="4111887" cy="2893333"/>
          </a:xfrm>
        </p:spPr>
        <p:txBody>
          <a:bodyPr>
            <a:noAutofit/>
          </a:bodyPr>
          <a:lstStyle/>
          <a:p>
            <a:r>
              <a:rPr lang="en-US" noProof="0"/>
              <a:t>Click icon to add chart</a:t>
            </a:r>
          </a:p>
        </p:txBody>
      </p:sp>
      <p:sp>
        <p:nvSpPr>
          <p:cNvPr id="6" name="Text Placeholder 5"/>
          <p:cNvSpPr>
            <a:spLocks noGrp="1"/>
          </p:cNvSpPr>
          <p:nvPr>
            <p:ph type="body" sz="quarter" idx="22"/>
          </p:nvPr>
        </p:nvSpPr>
        <p:spPr>
          <a:xfrm>
            <a:off x="4679689" y="1240522"/>
            <a:ext cx="4111887" cy="315515"/>
          </a:xfrm>
        </p:spPr>
        <p:txBody>
          <a:bodyPr>
            <a:noAutofit/>
          </a:bodyPr>
          <a:lstStyle/>
          <a:p>
            <a:pPr lvl="0"/>
            <a:r>
              <a:rPr lang="en-US" noProof="0"/>
              <a:t>Click to edit Master text styles</a:t>
            </a:r>
          </a:p>
        </p:txBody>
      </p:sp>
      <p:sp>
        <p:nvSpPr>
          <p:cNvPr id="9" name="Chart Placeholder 2"/>
          <p:cNvSpPr>
            <a:spLocks noGrp="1"/>
          </p:cNvSpPr>
          <p:nvPr>
            <p:ph type="chart" sz="quarter" idx="24"/>
          </p:nvPr>
        </p:nvSpPr>
        <p:spPr>
          <a:xfrm>
            <a:off x="352425" y="1593760"/>
            <a:ext cx="4111888" cy="2893333"/>
          </a:xfrm>
        </p:spPr>
        <p:txBody>
          <a:bodyPr>
            <a:noAutofit/>
          </a:bodyPr>
          <a:lstStyle/>
          <a:p>
            <a:r>
              <a:rPr lang="en-US" noProof="0"/>
              <a:t>Click icon to add chart</a:t>
            </a:r>
          </a:p>
        </p:txBody>
      </p:sp>
      <p:sp>
        <p:nvSpPr>
          <p:cNvPr id="12" name="Text Placeholder 5"/>
          <p:cNvSpPr>
            <a:spLocks noGrp="1"/>
          </p:cNvSpPr>
          <p:nvPr>
            <p:ph type="body" sz="quarter" idx="25"/>
          </p:nvPr>
        </p:nvSpPr>
        <p:spPr>
          <a:xfrm>
            <a:off x="352424" y="1248967"/>
            <a:ext cx="4111888" cy="307070"/>
          </a:xfrm>
        </p:spPr>
        <p:txBody>
          <a:bodyPr>
            <a:noAutofit/>
          </a:bodyPr>
          <a:lstStyle/>
          <a:p>
            <a:pPr lvl="0"/>
            <a:r>
              <a:rPr lang="en-US" noProof="0"/>
              <a:t>Click to edit Master text styles</a:t>
            </a:r>
          </a:p>
        </p:txBody>
      </p:sp>
      <p:sp>
        <p:nvSpPr>
          <p:cNvPr id="16"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7"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2811165131"/>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p:cSld name="2 content with quote ">
    <p:spTree>
      <p:nvGrpSpPr>
        <p:cNvPr id="1" name=""/>
        <p:cNvGrpSpPr/>
        <p:nvPr/>
      </p:nvGrpSpPr>
      <p:grpSpPr>
        <a:xfrm>
          <a:off x="0" y="0"/>
          <a:ext cx="0" cy="0"/>
          <a:chOff x="0" y="0"/>
          <a:chExt cx="0" cy="0"/>
        </a:xfrm>
      </p:grpSpPr>
      <p:sp>
        <p:nvSpPr>
          <p:cNvPr id="6" name="Content Placeholder 3"/>
          <p:cNvSpPr>
            <a:spLocks noGrp="1"/>
          </p:cNvSpPr>
          <p:nvPr>
            <p:ph sz="quarter" idx="10"/>
          </p:nvPr>
        </p:nvSpPr>
        <p:spPr>
          <a:xfrm>
            <a:off x="5591338" y="1219575"/>
            <a:ext cx="3200237" cy="3504826"/>
          </a:xfrm>
          <a:prstGeom prst="rect">
            <a:avLst/>
          </a:prstGeom>
        </p:spPr>
        <p:txBody>
          <a:bodyPr>
            <a:noAutofit/>
          </a:bodyPr>
          <a:lstStyle>
            <a:lvl1pPr>
              <a:tabLst>
                <a:tab pos="5029074" algn="r"/>
              </a:tabLst>
              <a:defRPr sz="1800">
                <a:solidFill>
                  <a:schemeClr val="accent3"/>
                </a:solidFill>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p:txBody>
      </p:sp>
      <p:sp>
        <p:nvSpPr>
          <p:cNvPr id="8" name="Content Placeholder 3"/>
          <p:cNvSpPr>
            <a:spLocks noGrp="1"/>
          </p:cNvSpPr>
          <p:nvPr>
            <p:ph sz="quarter" idx="16"/>
          </p:nvPr>
        </p:nvSpPr>
        <p:spPr>
          <a:xfrm>
            <a:off x="352425" y="1248966"/>
            <a:ext cx="4995650" cy="3475435"/>
          </a:xfrm>
          <a:prstGeom prst="rect">
            <a:avLst/>
          </a:prstGeom>
        </p:spPr>
        <p:txBody>
          <a:bodyPr>
            <a:noAutofit/>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1"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1649133889"/>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p:cSld name="Team profile">
    <p:spTree>
      <p:nvGrpSpPr>
        <p:cNvPr id="1" name=""/>
        <p:cNvGrpSpPr/>
        <p:nvPr/>
      </p:nvGrpSpPr>
      <p:grpSpPr>
        <a:xfrm>
          <a:off x="0" y="0"/>
          <a:ext cx="0" cy="0"/>
          <a:chOff x="0" y="0"/>
          <a:chExt cx="0" cy="0"/>
        </a:xfrm>
      </p:grpSpPr>
      <p:sp>
        <p:nvSpPr>
          <p:cNvPr id="4" name="Picture Placeholder 6"/>
          <p:cNvSpPr>
            <a:spLocks noGrp="1"/>
          </p:cNvSpPr>
          <p:nvPr>
            <p:ph type="pic" sz="quarter" idx="13"/>
          </p:nvPr>
        </p:nvSpPr>
        <p:spPr>
          <a:xfrm>
            <a:off x="366557" y="1275160"/>
            <a:ext cx="1998000" cy="945000"/>
          </a:xfrm>
        </p:spPr>
        <p:txBody>
          <a:bodyPr lIns="0" tIns="0" rIns="0" bIns="0">
            <a:noAutofit/>
          </a:bodyPr>
          <a:lstStyle/>
          <a:p>
            <a:r>
              <a:rPr lang="en-US" noProof="0"/>
              <a:t>Click icon to add picture</a:t>
            </a:r>
          </a:p>
        </p:txBody>
      </p:sp>
      <p:sp>
        <p:nvSpPr>
          <p:cNvPr id="5" name="Picture Placeholder 6"/>
          <p:cNvSpPr>
            <a:spLocks noGrp="1"/>
          </p:cNvSpPr>
          <p:nvPr>
            <p:ph type="pic" sz="quarter" idx="14"/>
          </p:nvPr>
        </p:nvSpPr>
        <p:spPr>
          <a:xfrm>
            <a:off x="2505780" y="1275159"/>
            <a:ext cx="1998000" cy="945000"/>
          </a:xfrm>
        </p:spPr>
        <p:txBody>
          <a:bodyPr lIns="0" tIns="0" rIns="0" bIns="0">
            <a:noAutofit/>
          </a:bodyPr>
          <a:lstStyle/>
          <a:p>
            <a:r>
              <a:rPr lang="en-US" noProof="0"/>
              <a:t>Click icon to add picture</a:t>
            </a:r>
          </a:p>
        </p:txBody>
      </p:sp>
      <p:sp>
        <p:nvSpPr>
          <p:cNvPr id="6" name="Picture Placeholder 6"/>
          <p:cNvSpPr>
            <a:spLocks noGrp="1"/>
          </p:cNvSpPr>
          <p:nvPr>
            <p:ph type="pic" sz="quarter" idx="15"/>
          </p:nvPr>
        </p:nvSpPr>
        <p:spPr>
          <a:xfrm>
            <a:off x="4645004" y="1275159"/>
            <a:ext cx="1998000" cy="945000"/>
          </a:xfrm>
        </p:spPr>
        <p:txBody>
          <a:bodyPr lIns="0" tIns="0" rIns="0" bIns="0">
            <a:noAutofit/>
          </a:bodyPr>
          <a:lstStyle/>
          <a:p>
            <a:r>
              <a:rPr lang="en-US" noProof="0"/>
              <a:t>Click icon to add picture</a:t>
            </a:r>
          </a:p>
        </p:txBody>
      </p:sp>
      <p:sp>
        <p:nvSpPr>
          <p:cNvPr id="7" name="Picture Placeholder 6"/>
          <p:cNvSpPr>
            <a:spLocks noGrp="1"/>
          </p:cNvSpPr>
          <p:nvPr>
            <p:ph type="pic" sz="quarter" idx="16"/>
          </p:nvPr>
        </p:nvSpPr>
        <p:spPr>
          <a:xfrm>
            <a:off x="6784227" y="1275159"/>
            <a:ext cx="1998000" cy="945000"/>
          </a:xfrm>
        </p:spPr>
        <p:txBody>
          <a:bodyPr lIns="0" tIns="0" rIns="0" bIns="0">
            <a:noAutofit/>
          </a:bodyPr>
          <a:lstStyle/>
          <a:p>
            <a:r>
              <a:rPr lang="en-US" noProof="0"/>
              <a:t>Click icon to add picture</a:t>
            </a:r>
          </a:p>
        </p:txBody>
      </p:sp>
      <p:sp>
        <p:nvSpPr>
          <p:cNvPr id="9" name="Text Placeholder 8"/>
          <p:cNvSpPr>
            <a:spLocks noGrp="1"/>
          </p:cNvSpPr>
          <p:nvPr>
            <p:ph type="body" sz="quarter" idx="17"/>
          </p:nvPr>
        </p:nvSpPr>
        <p:spPr>
          <a:xfrm>
            <a:off x="361772" y="2307430"/>
            <a:ext cx="1980000" cy="2416971"/>
          </a:xfrm>
        </p:spPr>
        <p:txBody>
          <a:bodyPr/>
          <a:lstStyle>
            <a:lvl1pPr marL="0" indent="0">
              <a:defRPr b="1">
                <a:solidFill>
                  <a:schemeClr val="tx1"/>
                </a:solidFill>
              </a:defRPr>
            </a:lvl1pPr>
            <a:lvl2pPr marL="95250" indent="-95250" algn="l">
              <a:spcAft>
                <a:spcPts val="0"/>
              </a:spcAft>
              <a:buClrTx/>
              <a:buSzPct val="100000"/>
              <a:buFont typeface="Arial" panose="020B0604020202020204" pitchFamily="34" charset="0"/>
              <a:buChar char="•"/>
              <a:defRPr>
                <a:solidFill>
                  <a:schemeClr val="tx1"/>
                </a:solidFill>
              </a:defRPr>
            </a:lvl2pPr>
            <a:lvl3pPr marL="209550" indent="-95250" algn="l">
              <a:spcAft>
                <a:spcPts val="0"/>
              </a:spcAft>
              <a:buClrTx/>
              <a:buSzPct val="100000"/>
              <a:buFont typeface="Arial" panose="020B0604020202020204" pitchFamily="34" charset="0"/>
              <a:buChar char="−"/>
              <a:defRPr>
                <a:solidFill>
                  <a:schemeClr val="tx1"/>
                </a:solidFill>
              </a:defRPr>
            </a:lvl3pPr>
            <a:lvl4pPr marL="323850" indent="-95250" algn="l">
              <a:spcAft>
                <a:spcPts val="0"/>
              </a:spcAft>
              <a:buClrTx/>
              <a:buSzPct val="100000"/>
              <a:buFont typeface="Arial" panose="020B0604020202020204" pitchFamily="34" charset="0"/>
              <a:buChar char="◦"/>
              <a:defRPr>
                <a:solidFill>
                  <a:schemeClr val="tx1"/>
                </a:solidFill>
              </a:defRPr>
            </a:lvl4pPr>
            <a:lvl5pPr marL="438150" indent="-95250" algn="l">
              <a:spcAft>
                <a:spcPts val="0"/>
              </a:spcAft>
              <a:buClrTx/>
              <a:buSzPct val="100000"/>
              <a:buFont typeface="Arial" panose="020B0604020202020204" pitchFamily="34" charset="0"/>
              <a:buChar char="−"/>
              <a:defRPr baseline="0">
                <a:solidFill>
                  <a:schemeClr val="tx1"/>
                </a:solidFill>
              </a:defRPr>
            </a:lvl5pPr>
            <a:lvl6pPr marL="356391" indent="-176396">
              <a:spcAft>
                <a:spcPts val="0"/>
              </a:spcAft>
              <a:buFont typeface="Verdana" panose="020B0604030504040204" pitchFamily="34" charset="0"/>
              <a:buChar char="−"/>
              <a:defRPr/>
            </a:lvl6pPr>
            <a:lvl7pPr marL="356391" indent="-176396">
              <a:spcAft>
                <a:spcPts val="0"/>
              </a:spcAft>
              <a:defRPr/>
            </a:lvl7pPr>
            <a:lvl8pPr marL="356391" indent="-176396">
              <a:spcAft>
                <a:spcPts val="0"/>
              </a:spcAft>
              <a:defRPr/>
            </a:lvl8pPr>
            <a:lvl9pPr marL="356391" indent="-176396">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Text Placeholder 8"/>
          <p:cNvSpPr>
            <a:spLocks noGrp="1"/>
          </p:cNvSpPr>
          <p:nvPr>
            <p:ph type="body" sz="quarter" idx="18"/>
          </p:nvPr>
        </p:nvSpPr>
        <p:spPr>
          <a:xfrm>
            <a:off x="4655408" y="2309807"/>
            <a:ext cx="1980000" cy="2416971"/>
          </a:xfrm>
        </p:spPr>
        <p:txBody>
          <a:bodyPr/>
          <a:lstStyle>
            <a:lvl1pPr marL="0" indent="0">
              <a:defRPr b="1">
                <a:solidFill>
                  <a:schemeClr val="tx1"/>
                </a:solidFill>
              </a:defRPr>
            </a:lvl1pPr>
            <a:lvl2pPr marL="95250" indent="-95250" algn="l">
              <a:spcAft>
                <a:spcPts val="0"/>
              </a:spcAft>
              <a:buClrTx/>
              <a:buSzPct val="100000"/>
              <a:buFont typeface="Arial" panose="020B0604020202020204" pitchFamily="34" charset="0"/>
              <a:buChar char="•"/>
              <a:defRPr>
                <a:solidFill>
                  <a:schemeClr val="tx1"/>
                </a:solidFill>
              </a:defRPr>
            </a:lvl2pPr>
            <a:lvl3pPr marL="209550" indent="-95250" algn="l">
              <a:spcAft>
                <a:spcPts val="0"/>
              </a:spcAft>
              <a:buClrTx/>
              <a:buSzPct val="100000"/>
              <a:buFont typeface="Arial" panose="020B0604020202020204" pitchFamily="34" charset="0"/>
              <a:buChar char="−"/>
              <a:defRPr>
                <a:solidFill>
                  <a:schemeClr val="tx1"/>
                </a:solidFill>
              </a:defRPr>
            </a:lvl3pPr>
            <a:lvl4pPr marL="323850" indent="-95250" algn="l">
              <a:spcAft>
                <a:spcPts val="0"/>
              </a:spcAft>
              <a:buClrTx/>
              <a:buSzPct val="100000"/>
              <a:buFont typeface="Arial" panose="020B0604020202020204" pitchFamily="34" charset="0"/>
              <a:buChar char="◦"/>
              <a:defRPr>
                <a:solidFill>
                  <a:schemeClr val="tx1"/>
                </a:solidFill>
              </a:defRPr>
            </a:lvl4pPr>
            <a:lvl5pPr marL="438150" indent="-95250" algn="l">
              <a:spcAft>
                <a:spcPts val="0"/>
              </a:spcAft>
              <a:buClrTx/>
              <a:buSzPct val="100000"/>
              <a:buFont typeface="Arial" panose="020B0604020202020204" pitchFamily="34" charset="0"/>
              <a:buChar char="−"/>
              <a:defRPr baseline="0">
                <a:solidFill>
                  <a:schemeClr val="tx1"/>
                </a:solidFill>
              </a:defRPr>
            </a:lvl5pPr>
            <a:lvl6pPr marL="356391" indent="-176396">
              <a:spcAft>
                <a:spcPts val="0"/>
              </a:spcAft>
              <a:buFont typeface="Verdana" panose="020B0604030504040204" pitchFamily="34" charset="0"/>
              <a:buChar char="−"/>
              <a:defRPr/>
            </a:lvl6pPr>
            <a:lvl7pPr marL="356391" indent="-176396">
              <a:spcAft>
                <a:spcPts val="0"/>
              </a:spcAft>
              <a:defRPr/>
            </a:lvl7pPr>
            <a:lvl8pPr marL="356391" indent="-176396">
              <a:spcAft>
                <a:spcPts val="0"/>
              </a:spcAft>
              <a:defRPr/>
            </a:lvl8pPr>
            <a:lvl9pPr marL="356391" indent="-176396">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8"/>
          <p:cNvSpPr>
            <a:spLocks noGrp="1"/>
          </p:cNvSpPr>
          <p:nvPr>
            <p:ph type="body" sz="quarter" idx="19"/>
          </p:nvPr>
        </p:nvSpPr>
        <p:spPr>
          <a:xfrm>
            <a:off x="2508590" y="2307430"/>
            <a:ext cx="1980000" cy="2416971"/>
          </a:xfrm>
        </p:spPr>
        <p:txBody>
          <a:bodyPr/>
          <a:lstStyle>
            <a:lvl1pPr marL="0" indent="0">
              <a:defRPr b="1">
                <a:solidFill>
                  <a:schemeClr val="tx1"/>
                </a:solidFill>
              </a:defRPr>
            </a:lvl1pPr>
            <a:lvl2pPr marL="95250" indent="-95250" algn="l">
              <a:spcAft>
                <a:spcPts val="0"/>
              </a:spcAft>
              <a:buClrTx/>
              <a:buSzPct val="100000"/>
              <a:buFont typeface="Arial" panose="020B0604020202020204" pitchFamily="34" charset="0"/>
              <a:buChar char="•"/>
              <a:defRPr>
                <a:solidFill>
                  <a:schemeClr val="tx1"/>
                </a:solidFill>
              </a:defRPr>
            </a:lvl2pPr>
            <a:lvl3pPr marL="209550" indent="-95250" algn="l">
              <a:spcAft>
                <a:spcPts val="0"/>
              </a:spcAft>
              <a:buClrTx/>
              <a:buSzPct val="100000"/>
              <a:buFont typeface="Arial" panose="020B0604020202020204" pitchFamily="34" charset="0"/>
              <a:buChar char="−"/>
              <a:defRPr>
                <a:solidFill>
                  <a:schemeClr val="tx1"/>
                </a:solidFill>
              </a:defRPr>
            </a:lvl3pPr>
            <a:lvl4pPr marL="323850" indent="-95250" algn="l">
              <a:spcAft>
                <a:spcPts val="0"/>
              </a:spcAft>
              <a:buClrTx/>
              <a:buSzPct val="100000"/>
              <a:buFont typeface="Arial" panose="020B0604020202020204" pitchFamily="34" charset="0"/>
              <a:buChar char="◦"/>
              <a:defRPr>
                <a:solidFill>
                  <a:schemeClr val="tx1"/>
                </a:solidFill>
              </a:defRPr>
            </a:lvl4pPr>
            <a:lvl5pPr marL="438150" indent="-95250" algn="l">
              <a:spcAft>
                <a:spcPts val="0"/>
              </a:spcAft>
              <a:buClrTx/>
              <a:buSzPct val="100000"/>
              <a:buFont typeface="Arial" panose="020B0604020202020204" pitchFamily="34" charset="0"/>
              <a:buChar char="−"/>
              <a:defRPr baseline="0">
                <a:solidFill>
                  <a:schemeClr val="tx1"/>
                </a:solidFill>
              </a:defRPr>
            </a:lvl5pPr>
            <a:lvl6pPr marL="356391" indent="-176396">
              <a:spcAft>
                <a:spcPts val="0"/>
              </a:spcAft>
              <a:buFont typeface="Verdana" panose="020B0604030504040204" pitchFamily="34" charset="0"/>
              <a:buChar char="−"/>
              <a:defRPr/>
            </a:lvl6pPr>
            <a:lvl7pPr marL="356391" indent="-176396">
              <a:spcAft>
                <a:spcPts val="0"/>
              </a:spcAft>
              <a:defRPr/>
            </a:lvl7pPr>
            <a:lvl8pPr marL="356391" indent="-176396">
              <a:spcAft>
                <a:spcPts val="0"/>
              </a:spcAft>
              <a:defRPr/>
            </a:lvl8pPr>
            <a:lvl9pPr marL="356391" indent="-176396">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Text Placeholder 8"/>
          <p:cNvSpPr>
            <a:spLocks noGrp="1"/>
          </p:cNvSpPr>
          <p:nvPr>
            <p:ph type="body" sz="quarter" idx="20"/>
          </p:nvPr>
        </p:nvSpPr>
        <p:spPr>
          <a:xfrm>
            <a:off x="6802227" y="2309807"/>
            <a:ext cx="1980000" cy="2416971"/>
          </a:xfrm>
        </p:spPr>
        <p:txBody>
          <a:bodyPr/>
          <a:lstStyle>
            <a:lvl1pPr marL="0" indent="0">
              <a:defRPr b="1">
                <a:solidFill>
                  <a:schemeClr val="tx1"/>
                </a:solidFill>
              </a:defRPr>
            </a:lvl1pPr>
            <a:lvl2pPr marL="95250" indent="-95250" algn="l">
              <a:spcAft>
                <a:spcPts val="0"/>
              </a:spcAft>
              <a:buClrTx/>
              <a:buSzPct val="100000"/>
              <a:buFont typeface="Arial" panose="020B0604020202020204" pitchFamily="34" charset="0"/>
              <a:buChar char="•"/>
              <a:defRPr>
                <a:solidFill>
                  <a:schemeClr val="tx1"/>
                </a:solidFill>
              </a:defRPr>
            </a:lvl2pPr>
            <a:lvl3pPr marL="209550" indent="-95250" algn="l">
              <a:spcAft>
                <a:spcPts val="0"/>
              </a:spcAft>
              <a:buClrTx/>
              <a:buSzPct val="100000"/>
              <a:buFont typeface="Arial" panose="020B0604020202020204" pitchFamily="34" charset="0"/>
              <a:buChar char="−"/>
              <a:defRPr>
                <a:solidFill>
                  <a:schemeClr val="tx1"/>
                </a:solidFill>
              </a:defRPr>
            </a:lvl3pPr>
            <a:lvl4pPr marL="323850" indent="-95250" algn="l">
              <a:spcAft>
                <a:spcPts val="0"/>
              </a:spcAft>
              <a:buClrTx/>
              <a:buSzPct val="100000"/>
              <a:buFont typeface="Arial" panose="020B0604020202020204" pitchFamily="34" charset="0"/>
              <a:buChar char="◦"/>
              <a:defRPr>
                <a:solidFill>
                  <a:schemeClr val="tx1"/>
                </a:solidFill>
              </a:defRPr>
            </a:lvl4pPr>
            <a:lvl5pPr marL="438150" indent="-95250" algn="l">
              <a:spcAft>
                <a:spcPts val="0"/>
              </a:spcAft>
              <a:buClrTx/>
              <a:buSzPct val="100000"/>
              <a:buFont typeface="Arial" panose="020B0604020202020204" pitchFamily="34" charset="0"/>
              <a:buChar char="−"/>
              <a:defRPr baseline="0">
                <a:solidFill>
                  <a:schemeClr val="tx1"/>
                </a:solidFill>
              </a:defRPr>
            </a:lvl5pPr>
            <a:lvl6pPr marL="356391" indent="-176396">
              <a:spcAft>
                <a:spcPts val="0"/>
              </a:spcAft>
              <a:buFont typeface="Verdana" panose="020B0604030504040204" pitchFamily="34" charset="0"/>
              <a:buChar char="−"/>
              <a:defRPr/>
            </a:lvl6pPr>
            <a:lvl7pPr marL="356391" indent="-176396">
              <a:spcAft>
                <a:spcPts val="0"/>
              </a:spcAft>
              <a:defRPr/>
            </a:lvl7pPr>
            <a:lvl8pPr marL="356391" indent="-176396">
              <a:spcAft>
                <a:spcPts val="0"/>
              </a:spcAft>
              <a:defRPr/>
            </a:lvl8pPr>
            <a:lvl9pPr marL="356391" indent="-176396">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 name="Text Placeholder 8"/>
          <p:cNvSpPr>
            <a:spLocks noGrp="1"/>
          </p:cNvSpPr>
          <p:nvPr>
            <p:ph type="body" sz="quarter" idx="21"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5"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943630563"/>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p:cSld name="Team profile 2">
    <p:spTree>
      <p:nvGrpSpPr>
        <p:cNvPr id="1" name=""/>
        <p:cNvGrpSpPr/>
        <p:nvPr/>
      </p:nvGrpSpPr>
      <p:grpSpPr>
        <a:xfrm>
          <a:off x="0" y="0"/>
          <a:ext cx="0" cy="0"/>
          <a:chOff x="0" y="0"/>
          <a:chExt cx="0" cy="0"/>
        </a:xfrm>
      </p:grpSpPr>
      <p:sp>
        <p:nvSpPr>
          <p:cNvPr id="4" name="Rectangle 3"/>
          <p:cNvSpPr/>
          <p:nvPr/>
        </p:nvSpPr>
        <p:spPr>
          <a:xfrm>
            <a:off x="357585" y="1277897"/>
            <a:ext cx="41526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5" name="Rectangle 4"/>
          <p:cNvSpPr/>
          <p:nvPr/>
        </p:nvSpPr>
        <p:spPr>
          <a:xfrm>
            <a:off x="4638675" y="1277897"/>
            <a:ext cx="41526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6" name="Rectangle 5"/>
          <p:cNvSpPr/>
          <p:nvPr/>
        </p:nvSpPr>
        <p:spPr>
          <a:xfrm>
            <a:off x="352425" y="3048880"/>
            <a:ext cx="41526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7" name="Rectangle 6"/>
          <p:cNvSpPr/>
          <p:nvPr/>
        </p:nvSpPr>
        <p:spPr>
          <a:xfrm>
            <a:off x="4638675" y="3048880"/>
            <a:ext cx="41526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8" name="Picture Placeholder 11"/>
          <p:cNvSpPr>
            <a:spLocks noGrp="1"/>
          </p:cNvSpPr>
          <p:nvPr>
            <p:ph type="pic" sz="quarter" idx="25"/>
          </p:nvPr>
        </p:nvSpPr>
        <p:spPr>
          <a:xfrm>
            <a:off x="357585" y="1410160"/>
            <a:ext cx="1587600" cy="1193400"/>
          </a:xfrm>
        </p:spPr>
        <p:txBody>
          <a:bodyPr/>
          <a:lstStyle>
            <a:lvl1pPr algn="ctr">
              <a:defRPr/>
            </a:lvl1pPr>
          </a:lstStyle>
          <a:p>
            <a:r>
              <a:rPr lang="en-US" noProof="0"/>
              <a:t>Click icon to add picture</a:t>
            </a:r>
          </a:p>
        </p:txBody>
      </p:sp>
      <p:sp>
        <p:nvSpPr>
          <p:cNvPr id="9" name="Picture Placeholder 11"/>
          <p:cNvSpPr>
            <a:spLocks noGrp="1"/>
          </p:cNvSpPr>
          <p:nvPr>
            <p:ph type="pic" sz="quarter" idx="27"/>
          </p:nvPr>
        </p:nvSpPr>
        <p:spPr>
          <a:xfrm>
            <a:off x="4653073" y="1410159"/>
            <a:ext cx="1587600" cy="1193400"/>
          </a:xfrm>
        </p:spPr>
        <p:txBody>
          <a:bodyPr/>
          <a:lstStyle>
            <a:lvl1pPr algn="ctr">
              <a:defRPr/>
            </a:lvl1pPr>
          </a:lstStyle>
          <a:p>
            <a:r>
              <a:rPr lang="en-US" noProof="0"/>
              <a:t>Click icon to add picture</a:t>
            </a:r>
          </a:p>
        </p:txBody>
      </p:sp>
      <p:sp>
        <p:nvSpPr>
          <p:cNvPr id="10" name="Picture Placeholder 11"/>
          <p:cNvSpPr>
            <a:spLocks noGrp="1"/>
          </p:cNvSpPr>
          <p:nvPr>
            <p:ph type="pic" sz="quarter" idx="29"/>
          </p:nvPr>
        </p:nvSpPr>
        <p:spPr>
          <a:xfrm>
            <a:off x="361334" y="3192158"/>
            <a:ext cx="1587600" cy="1193400"/>
          </a:xfrm>
        </p:spPr>
        <p:txBody>
          <a:bodyPr/>
          <a:lstStyle>
            <a:lvl1pPr algn="ctr">
              <a:defRPr/>
            </a:lvl1pPr>
          </a:lstStyle>
          <a:p>
            <a:r>
              <a:rPr lang="en-US" noProof="0"/>
              <a:t>Click icon to add picture</a:t>
            </a:r>
          </a:p>
        </p:txBody>
      </p:sp>
      <p:sp>
        <p:nvSpPr>
          <p:cNvPr id="11" name="Picture Placeholder 11"/>
          <p:cNvSpPr>
            <a:spLocks noGrp="1"/>
          </p:cNvSpPr>
          <p:nvPr>
            <p:ph type="pic" sz="quarter" idx="31"/>
          </p:nvPr>
        </p:nvSpPr>
        <p:spPr>
          <a:xfrm>
            <a:off x="4653073" y="3192158"/>
            <a:ext cx="1587600" cy="1193400"/>
          </a:xfrm>
        </p:spPr>
        <p:txBody>
          <a:bodyPr/>
          <a:lstStyle>
            <a:lvl1pPr algn="ctr">
              <a:defRPr/>
            </a:lvl1pPr>
          </a:lstStyle>
          <a:p>
            <a:r>
              <a:rPr lang="en-US" noProof="0"/>
              <a:t>Click icon to add picture</a:t>
            </a:r>
          </a:p>
        </p:txBody>
      </p:sp>
      <p:sp>
        <p:nvSpPr>
          <p:cNvPr id="13" name="Text Placeholder 12"/>
          <p:cNvSpPr>
            <a:spLocks noGrp="1"/>
          </p:cNvSpPr>
          <p:nvPr>
            <p:ph type="body" sz="quarter" idx="32"/>
          </p:nvPr>
        </p:nvSpPr>
        <p:spPr>
          <a:xfrm>
            <a:off x="2130585" y="1410160"/>
            <a:ext cx="2379600" cy="1458000"/>
          </a:xfrm>
        </p:spPr>
        <p:txBody>
          <a:bodyPr/>
          <a:lstStyle>
            <a:lvl1pPr marL="0" indent="0" algn="l">
              <a:spcAft>
                <a:spcPts val="0"/>
              </a:spcAft>
              <a:buFontTx/>
              <a:buNone/>
              <a:defRPr b="1"/>
            </a:lvl1pPr>
            <a:lvl2pPr marL="95250" indent="-95250" algn="l">
              <a:spcAft>
                <a:spcPts val="0"/>
              </a:spcAft>
              <a:buClrTx/>
              <a:buSzPct val="100000"/>
              <a:buFont typeface="Arial" panose="020B0604020202020204" pitchFamily="34" charset="0"/>
              <a:buChar char="•"/>
              <a:defRPr b="0"/>
            </a:lvl2pPr>
          </a:lstStyle>
          <a:p>
            <a:pPr lvl="0"/>
            <a:r>
              <a:rPr lang="en-US" noProof="0"/>
              <a:t>Click to edit Master text styles</a:t>
            </a:r>
          </a:p>
          <a:p>
            <a:pPr lvl="1"/>
            <a:r>
              <a:rPr lang="en-US" noProof="0"/>
              <a:t>Second level</a:t>
            </a:r>
          </a:p>
        </p:txBody>
      </p:sp>
      <p:sp>
        <p:nvSpPr>
          <p:cNvPr id="14" name="Text Placeholder 12"/>
          <p:cNvSpPr>
            <a:spLocks noGrp="1"/>
          </p:cNvSpPr>
          <p:nvPr>
            <p:ph type="body" sz="quarter" idx="33"/>
          </p:nvPr>
        </p:nvSpPr>
        <p:spPr>
          <a:xfrm>
            <a:off x="6413007" y="1410160"/>
            <a:ext cx="2378268" cy="1458000"/>
          </a:xfrm>
        </p:spPr>
        <p:txBody>
          <a:bodyPr/>
          <a:lstStyle>
            <a:lvl1pPr marL="0" indent="0" algn="l">
              <a:spcAft>
                <a:spcPts val="0"/>
              </a:spcAft>
              <a:buFontTx/>
              <a:buNone/>
              <a:defRPr b="1"/>
            </a:lvl1pPr>
            <a:lvl2pPr marL="95250" indent="-95250" algn="l">
              <a:spcAft>
                <a:spcPts val="0"/>
              </a:spcAft>
              <a:buClrTx/>
              <a:buSzPct val="100000"/>
              <a:buFont typeface="Arial" panose="020B0604020202020204" pitchFamily="34" charset="0"/>
              <a:buChar char="•"/>
              <a:defRPr b="0"/>
            </a:lvl2pPr>
          </a:lstStyle>
          <a:p>
            <a:pPr lvl="0"/>
            <a:r>
              <a:rPr lang="en-US" noProof="0"/>
              <a:t>Click to edit Master text styles</a:t>
            </a:r>
          </a:p>
          <a:p>
            <a:pPr lvl="1"/>
            <a:r>
              <a:rPr lang="en-US" noProof="0"/>
              <a:t>Second level</a:t>
            </a:r>
          </a:p>
        </p:txBody>
      </p:sp>
      <p:sp>
        <p:nvSpPr>
          <p:cNvPr id="15" name="Text Placeholder 12"/>
          <p:cNvSpPr>
            <a:spLocks noGrp="1"/>
          </p:cNvSpPr>
          <p:nvPr>
            <p:ph type="body" sz="quarter" idx="34"/>
          </p:nvPr>
        </p:nvSpPr>
        <p:spPr>
          <a:xfrm>
            <a:off x="2101913" y="3192160"/>
            <a:ext cx="2379600" cy="1458000"/>
          </a:xfrm>
        </p:spPr>
        <p:txBody>
          <a:bodyPr/>
          <a:lstStyle>
            <a:lvl1pPr marL="0" indent="0" algn="l">
              <a:spcAft>
                <a:spcPts val="0"/>
              </a:spcAft>
              <a:buFontTx/>
              <a:buNone/>
              <a:defRPr b="1"/>
            </a:lvl1pPr>
            <a:lvl2pPr marL="95250" indent="-95250" algn="l">
              <a:spcAft>
                <a:spcPts val="0"/>
              </a:spcAft>
              <a:buClrTx/>
              <a:buSzPct val="100000"/>
              <a:buFont typeface="Arial" panose="020B0604020202020204" pitchFamily="34" charset="0"/>
              <a:buChar char="•"/>
              <a:defRPr b="0"/>
            </a:lvl2pPr>
          </a:lstStyle>
          <a:p>
            <a:pPr lvl="0"/>
            <a:r>
              <a:rPr lang="en-US" noProof="0"/>
              <a:t>Click to edit Master text styles</a:t>
            </a:r>
          </a:p>
          <a:p>
            <a:pPr lvl="1"/>
            <a:r>
              <a:rPr lang="en-US" noProof="0"/>
              <a:t>Second level</a:t>
            </a:r>
          </a:p>
        </p:txBody>
      </p:sp>
      <p:sp>
        <p:nvSpPr>
          <p:cNvPr id="16" name="Text Placeholder 12"/>
          <p:cNvSpPr>
            <a:spLocks noGrp="1"/>
          </p:cNvSpPr>
          <p:nvPr>
            <p:ph type="body" sz="quarter" idx="35"/>
          </p:nvPr>
        </p:nvSpPr>
        <p:spPr>
          <a:xfrm>
            <a:off x="6411675" y="3192159"/>
            <a:ext cx="2379600" cy="1458000"/>
          </a:xfrm>
        </p:spPr>
        <p:txBody>
          <a:bodyPr/>
          <a:lstStyle>
            <a:lvl1pPr marL="0" indent="0" algn="l">
              <a:spcAft>
                <a:spcPts val="0"/>
              </a:spcAft>
              <a:buFontTx/>
              <a:buNone/>
              <a:defRPr b="1"/>
            </a:lvl1pPr>
            <a:lvl2pPr marL="95250" indent="-95250" algn="l">
              <a:spcAft>
                <a:spcPts val="0"/>
              </a:spcAft>
              <a:buClrTx/>
              <a:buSzPct val="100000"/>
              <a:buFont typeface="Arial" panose="020B0604020202020204" pitchFamily="34" charset="0"/>
              <a:buChar char="•"/>
              <a:defRPr b="0"/>
            </a:lvl2pPr>
          </a:lstStyle>
          <a:p>
            <a:pPr lvl="0"/>
            <a:r>
              <a:rPr lang="en-US" noProof="0"/>
              <a:t>Click to edit Master text styles</a:t>
            </a:r>
          </a:p>
          <a:p>
            <a:pPr lvl="1"/>
            <a:r>
              <a:rPr lang="en-US" noProof="0"/>
              <a:t>Second level</a:t>
            </a:r>
          </a:p>
        </p:txBody>
      </p:sp>
      <p:sp>
        <p:nvSpPr>
          <p:cNvPr id="18"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9"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
        <p:nvSpPr>
          <p:cNvPr id="17" name="Rectangle 16">
            <a:extLst>
              <a:ext uri="{FF2B5EF4-FFF2-40B4-BE49-F238E27FC236}">
                <a16:creationId xmlns:a16="http://schemas.microsoft.com/office/drawing/2014/main" id="{8689CB0E-9CEA-452C-B5F6-CB151AD5D5FA}"/>
              </a:ext>
            </a:extLst>
          </p:cNvPr>
          <p:cNvSpPr/>
          <p:nvPr userDrawn="1"/>
        </p:nvSpPr>
        <p:spPr>
          <a:xfrm>
            <a:off x="357585" y="1277897"/>
            <a:ext cx="41526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20" name="Rectangle 19">
            <a:extLst>
              <a:ext uri="{FF2B5EF4-FFF2-40B4-BE49-F238E27FC236}">
                <a16:creationId xmlns:a16="http://schemas.microsoft.com/office/drawing/2014/main" id="{4F0515C5-67EC-404C-8591-954E2055525D}"/>
              </a:ext>
            </a:extLst>
          </p:cNvPr>
          <p:cNvSpPr/>
          <p:nvPr userDrawn="1"/>
        </p:nvSpPr>
        <p:spPr>
          <a:xfrm>
            <a:off x="4638675" y="1277897"/>
            <a:ext cx="41526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21" name="Rectangle 20">
            <a:extLst>
              <a:ext uri="{FF2B5EF4-FFF2-40B4-BE49-F238E27FC236}">
                <a16:creationId xmlns:a16="http://schemas.microsoft.com/office/drawing/2014/main" id="{1648B53D-240B-4EDF-8589-F98AA6545040}"/>
              </a:ext>
            </a:extLst>
          </p:cNvPr>
          <p:cNvSpPr/>
          <p:nvPr userDrawn="1"/>
        </p:nvSpPr>
        <p:spPr>
          <a:xfrm>
            <a:off x="352425" y="3048880"/>
            <a:ext cx="41526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22" name="Rectangle 21">
            <a:extLst>
              <a:ext uri="{FF2B5EF4-FFF2-40B4-BE49-F238E27FC236}">
                <a16:creationId xmlns:a16="http://schemas.microsoft.com/office/drawing/2014/main" id="{DB2C8D13-5A4E-4233-BDF1-E7C862BA68DC}"/>
              </a:ext>
            </a:extLst>
          </p:cNvPr>
          <p:cNvSpPr/>
          <p:nvPr userDrawn="1"/>
        </p:nvSpPr>
        <p:spPr>
          <a:xfrm>
            <a:off x="4638675" y="3048880"/>
            <a:ext cx="41526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Tree>
    <p:extLst>
      <p:ext uri="{BB962C8B-B14F-4D97-AF65-F5344CB8AC3E}">
        <p14:creationId xmlns:p14="http://schemas.microsoft.com/office/powerpoint/2010/main" val="2219051030"/>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p:cSld name="3 picture and text">
    <p:spTree>
      <p:nvGrpSpPr>
        <p:cNvPr id="1" name=""/>
        <p:cNvGrpSpPr/>
        <p:nvPr/>
      </p:nvGrpSpPr>
      <p:grpSpPr>
        <a:xfrm>
          <a:off x="0" y="0"/>
          <a:ext cx="0" cy="0"/>
          <a:chOff x="0" y="0"/>
          <a:chExt cx="0" cy="0"/>
        </a:xfrm>
      </p:grpSpPr>
      <p:sp>
        <p:nvSpPr>
          <p:cNvPr id="4" name="Picture Placeholder 7"/>
          <p:cNvSpPr>
            <a:spLocks noGrp="1"/>
          </p:cNvSpPr>
          <p:nvPr>
            <p:ph type="pic" sz="quarter" idx="13"/>
          </p:nvPr>
        </p:nvSpPr>
        <p:spPr>
          <a:xfrm>
            <a:off x="358957" y="1275160"/>
            <a:ext cx="2729484" cy="1539623"/>
          </a:xfrm>
        </p:spPr>
        <p:txBody>
          <a:bodyPr/>
          <a:lstStyle/>
          <a:p>
            <a:r>
              <a:rPr lang="en-US" noProof="0"/>
              <a:t>Click icon to add picture</a:t>
            </a:r>
          </a:p>
        </p:txBody>
      </p:sp>
      <p:sp>
        <p:nvSpPr>
          <p:cNvPr id="5" name="Picture Placeholder 7"/>
          <p:cNvSpPr>
            <a:spLocks noGrp="1"/>
          </p:cNvSpPr>
          <p:nvPr>
            <p:ph type="pic" sz="quarter" idx="14"/>
          </p:nvPr>
        </p:nvSpPr>
        <p:spPr>
          <a:xfrm>
            <a:off x="6062088" y="1275160"/>
            <a:ext cx="2729487" cy="1544324"/>
          </a:xfrm>
        </p:spPr>
        <p:txBody>
          <a:bodyPr/>
          <a:lstStyle/>
          <a:p>
            <a:r>
              <a:rPr lang="en-US" noProof="0"/>
              <a:t>Click icon to add picture</a:t>
            </a:r>
          </a:p>
        </p:txBody>
      </p:sp>
      <p:sp>
        <p:nvSpPr>
          <p:cNvPr id="6" name="Picture Placeholder 7"/>
          <p:cNvSpPr>
            <a:spLocks noGrp="1"/>
          </p:cNvSpPr>
          <p:nvPr>
            <p:ph type="pic" sz="quarter" idx="15"/>
          </p:nvPr>
        </p:nvSpPr>
        <p:spPr>
          <a:xfrm>
            <a:off x="3213141" y="1275160"/>
            <a:ext cx="2727722" cy="1543325"/>
          </a:xfrm>
        </p:spPr>
        <p:txBody>
          <a:bodyPr/>
          <a:lstStyle/>
          <a:p>
            <a:r>
              <a:rPr lang="en-US" noProof="0"/>
              <a:t>Click icon to add picture</a:t>
            </a:r>
          </a:p>
        </p:txBody>
      </p:sp>
      <p:sp>
        <p:nvSpPr>
          <p:cNvPr id="9" name="Text Placeholder 18"/>
          <p:cNvSpPr>
            <a:spLocks noGrp="1"/>
          </p:cNvSpPr>
          <p:nvPr>
            <p:ph idx="1" hasCustomPrompt="1"/>
          </p:nvPr>
        </p:nvSpPr>
        <p:spPr>
          <a:xfrm>
            <a:off x="358957" y="2874169"/>
            <a:ext cx="2729484" cy="1636080"/>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Text Placeholder 18"/>
          <p:cNvSpPr>
            <a:spLocks noGrp="1"/>
          </p:cNvSpPr>
          <p:nvPr>
            <p:ph idx="16" hasCustomPrompt="1"/>
          </p:nvPr>
        </p:nvSpPr>
        <p:spPr>
          <a:xfrm>
            <a:off x="3208735" y="2874168"/>
            <a:ext cx="2727722" cy="1640015"/>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 name="Text Placeholder 18"/>
          <p:cNvSpPr>
            <a:spLocks noGrp="1"/>
          </p:cNvSpPr>
          <p:nvPr>
            <p:ph idx="17" hasCustomPrompt="1"/>
          </p:nvPr>
        </p:nvSpPr>
        <p:spPr>
          <a:xfrm>
            <a:off x="6062088" y="2874168"/>
            <a:ext cx="2729487" cy="1641076"/>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8"/>
          <p:cNvSpPr>
            <a:spLocks noGrp="1"/>
          </p:cNvSpPr>
          <p:nvPr>
            <p:ph type="body" sz="quarter" idx="18"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2"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800116495"/>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p:cSld name="Title &amp; subtitle">
    <p:spTree>
      <p:nvGrpSpPr>
        <p:cNvPr id="1" name=""/>
        <p:cNvGrpSpPr/>
        <p:nvPr/>
      </p:nvGrpSpPr>
      <p:grpSpPr>
        <a:xfrm>
          <a:off x="0" y="0"/>
          <a:ext cx="0" cy="0"/>
          <a:chOff x="0" y="0"/>
          <a:chExt cx="0" cy="0"/>
        </a:xfrm>
      </p:grpSpPr>
      <p:sp>
        <p:nvSpPr>
          <p:cNvPr id="4"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5"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4089109292"/>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p:cSld name="Qualifications 2 x 1">
    <p:spTree>
      <p:nvGrpSpPr>
        <p:cNvPr id="1" name=""/>
        <p:cNvGrpSpPr/>
        <p:nvPr/>
      </p:nvGrpSpPr>
      <p:grpSpPr>
        <a:xfrm>
          <a:off x="0" y="0"/>
          <a:ext cx="0" cy="0"/>
          <a:chOff x="0" y="0"/>
          <a:chExt cx="0" cy="0"/>
        </a:xfrm>
      </p:grpSpPr>
      <p:sp>
        <p:nvSpPr>
          <p:cNvPr id="10"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1" name="Title Placeholder 1"/>
          <p:cNvSpPr>
            <a:spLocks noGrp="1"/>
          </p:cNvSpPr>
          <p:nvPr>
            <p:ph type="title"/>
          </p:nvPr>
        </p:nvSpPr>
        <p:spPr>
          <a:xfrm>
            <a:off x="352425" y="301940"/>
            <a:ext cx="8439150" cy="250576"/>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
        <p:nvSpPr>
          <p:cNvPr id="14" name="Text Placeholder 8"/>
          <p:cNvSpPr>
            <a:spLocks noGrp="1"/>
          </p:cNvSpPr>
          <p:nvPr>
            <p:ph type="body" sz="quarter" idx="17"/>
          </p:nvPr>
        </p:nvSpPr>
        <p:spPr>
          <a:xfrm>
            <a:off x="352424" y="1393420"/>
            <a:ext cx="4158000" cy="1271588"/>
          </a:xfrm>
        </p:spPr>
        <p:txBody>
          <a:bodyPr/>
          <a:lstStyle>
            <a:lvl1pPr marL="0" indent="0" algn="l">
              <a:spcAft>
                <a:spcPts val="1000"/>
              </a:spcAft>
              <a:buFontTx/>
              <a:buNone/>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Text Placeholder 8"/>
          <p:cNvSpPr>
            <a:spLocks noGrp="1"/>
          </p:cNvSpPr>
          <p:nvPr>
            <p:ph type="body" sz="quarter" idx="21"/>
          </p:nvPr>
        </p:nvSpPr>
        <p:spPr>
          <a:xfrm>
            <a:off x="4633097" y="1393420"/>
            <a:ext cx="4158000" cy="1271588"/>
          </a:xfrm>
        </p:spPr>
        <p:txBody>
          <a:bodyPr/>
          <a:lstStyle>
            <a:lvl1pPr marL="0" indent="0" algn="l">
              <a:spcAft>
                <a:spcPts val="1000"/>
              </a:spcAft>
              <a:buFontTx/>
              <a:buNone/>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7" name="Rectangle 16"/>
          <p:cNvSpPr/>
          <p:nvPr/>
        </p:nvSpPr>
        <p:spPr>
          <a:xfrm>
            <a:off x="352424" y="1279034"/>
            <a:ext cx="4158000" cy="397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noProof="0">
              <a:solidFill>
                <a:schemeClr val="bg1"/>
              </a:solidFill>
            </a:endParaRPr>
          </a:p>
        </p:txBody>
      </p:sp>
      <p:sp>
        <p:nvSpPr>
          <p:cNvPr id="18" name="Rectangle 17"/>
          <p:cNvSpPr/>
          <p:nvPr/>
        </p:nvSpPr>
        <p:spPr>
          <a:xfrm>
            <a:off x="4625847" y="1279034"/>
            <a:ext cx="4158000" cy="397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noProof="0">
              <a:solidFill>
                <a:schemeClr val="bg1"/>
              </a:solidFill>
            </a:endParaRPr>
          </a:p>
        </p:txBody>
      </p:sp>
      <p:sp>
        <p:nvSpPr>
          <p:cNvPr id="19" name="Picture Placeholder 29"/>
          <p:cNvSpPr>
            <a:spLocks noGrp="1"/>
          </p:cNvSpPr>
          <p:nvPr>
            <p:ph type="pic" sz="quarter" idx="20" hasCustomPrompt="1"/>
          </p:nvPr>
        </p:nvSpPr>
        <p:spPr>
          <a:xfrm>
            <a:off x="7850727" y="1393419"/>
            <a:ext cx="933121" cy="411956"/>
          </a:xfrm>
        </p:spPr>
        <p:txBody>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a:solidFill>
                  <a:schemeClr val="bg1"/>
                </a:solidFill>
              </a:rPr>
              <a:t>Co-brand</a:t>
            </a:r>
            <a:br>
              <a:rPr lang="en-US" sz="1200" noProof="0">
                <a:solidFill>
                  <a:schemeClr val="bg1"/>
                </a:solidFill>
              </a:rPr>
            </a:br>
            <a:r>
              <a:rPr lang="en-US" sz="1200" noProof="0">
                <a:solidFill>
                  <a:schemeClr val="bg1"/>
                </a:solidFill>
              </a:rPr>
              <a:t>Logo</a:t>
            </a:r>
          </a:p>
          <a:p>
            <a:endParaRPr lang="en-US" noProof="0"/>
          </a:p>
        </p:txBody>
      </p:sp>
      <p:sp>
        <p:nvSpPr>
          <p:cNvPr id="20" name="Picture Placeholder 29"/>
          <p:cNvSpPr>
            <a:spLocks noGrp="1"/>
          </p:cNvSpPr>
          <p:nvPr>
            <p:ph type="pic" sz="quarter" idx="19" hasCustomPrompt="1"/>
          </p:nvPr>
        </p:nvSpPr>
        <p:spPr>
          <a:xfrm>
            <a:off x="3551096" y="1397938"/>
            <a:ext cx="933680" cy="411956"/>
          </a:xfrm>
        </p:spPr>
        <p:txBody>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a:solidFill>
                  <a:schemeClr val="bg1"/>
                </a:solidFill>
              </a:rPr>
              <a:t>Co-brand</a:t>
            </a:r>
            <a:br>
              <a:rPr lang="en-US" sz="1200" noProof="0">
                <a:solidFill>
                  <a:schemeClr val="bg1"/>
                </a:solidFill>
              </a:rPr>
            </a:br>
            <a:r>
              <a:rPr lang="en-US" sz="1200" noProof="0">
                <a:solidFill>
                  <a:schemeClr val="bg1"/>
                </a:solidFill>
              </a:rPr>
              <a:t>Logo</a:t>
            </a:r>
          </a:p>
          <a:p>
            <a:endParaRPr lang="en-US" noProof="0"/>
          </a:p>
        </p:txBody>
      </p:sp>
      <p:sp>
        <p:nvSpPr>
          <p:cNvPr id="12" name="Rectangle 11">
            <a:extLst>
              <a:ext uri="{FF2B5EF4-FFF2-40B4-BE49-F238E27FC236}">
                <a16:creationId xmlns:a16="http://schemas.microsoft.com/office/drawing/2014/main" id="{20C575F5-2490-4B50-A3BD-E04C2FF12F87}"/>
              </a:ext>
            </a:extLst>
          </p:cNvPr>
          <p:cNvSpPr/>
          <p:nvPr userDrawn="1"/>
        </p:nvSpPr>
        <p:spPr>
          <a:xfrm>
            <a:off x="352424" y="1279034"/>
            <a:ext cx="4158000" cy="397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noProof="0">
              <a:solidFill>
                <a:schemeClr val="bg1"/>
              </a:solidFill>
            </a:endParaRPr>
          </a:p>
        </p:txBody>
      </p:sp>
      <p:sp>
        <p:nvSpPr>
          <p:cNvPr id="13" name="Rectangle 12">
            <a:extLst>
              <a:ext uri="{FF2B5EF4-FFF2-40B4-BE49-F238E27FC236}">
                <a16:creationId xmlns:a16="http://schemas.microsoft.com/office/drawing/2014/main" id="{C17F718B-0AE7-47B0-85C6-B82A773CCC09}"/>
              </a:ext>
            </a:extLst>
          </p:cNvPr>
          <p:cNvSpPr/>
          <p:nvPr userDrawn="1"/>
        </p:nvSpPr>
        <p:spPr>
          <a:xfrm>
            <a:off x="4625847" y="1279034"/>
            <a:ext cx="4158000" cy="397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noProof="0">
              <a:solidFill>
                <a:schemeClr val="bg1"/>
              </a:solidFill>
            </a:endParaRPr>
          </a:p>
        </p:txBody>
      </p:sp>
    </p:spTree>
    <p:extLst>
      <p:ext uri="{BB962C8B-B14F-4D97-AF65-F5344CB8AC3E}">
        <p14:creationId xmlns:p14="http://schemas.microsoft.com/office/powerpoint/2010/main" val="1215535505"/>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p:cSld name="Qualifications 2 x 2">
    <p:spTree>
      <p:nvGrpSpPr>
        <p:cNvPr id="1" name=""/>
        <p:cNvGrpSpPr/>
        <p:nvPr/>
      </p:nvGrpSpPr>
      <p:grpSpPr>
        <a:xfrm>
          <a:off x="0" y="0"/>
          <a:ext cx="0" cy="0"/>
          <a:chOff x="0" y="0"/>
          <a:chExt cx="0" cy="0"/>
        </a:xfrm>
      </p:grpSpPr>
      <p:sp>
        <p:nvSpPr>
          <p:cNvPr id="8" name="Text Placeholder 8"/>
          <p:cNvSpPr>
            <a:spLocks noGrp="1"/>
          </p:cNvSpPr>
          <p:nvPr>
            <p:ph type="body" sz="quarter" idx="17"/>
          </p:nvPr>
        </p:nvSpPr>
        <p:spPr>
          <a:xfrm>
            <a:off x="352424" y="1393420"/>
            <a:ext cx="4158000" cy="1271588"/>
          </a:xfrm>
        </p:spPr>
        <p:txBody>
          <a:bodyPr>
            <a:noAutofit/>
          </a:bodyPr>
          <a:lstStyle>
            <a:lvl1pPr marL="0" indent="0">
              <a:spcAft>
                <a:spcPts val="1000"/>
              </a:spcAft>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Text Placeholder 8"/>
          <p:cNvSpPr>
            <a:spLocks noGrp="1"/>
          </p:cNvSpPr>
          <p:nvPr>
            <p:ph type="body" sz="quarter" idx="21"/>
          </p:nvPr>
        </p:nvSpPr>
        <p:spPr>
          <a:xfrm>
            <a:off x="4633097" y="1393420"/>
            <a:ext cx="4158000" cy="1271588"/>
          </a:xfrm>
        </p:spPr>
        <p:txBody>
          <a:bodyPr>
            <a:noAutofit/>
          </a:bodyPr>
          <a:lstStyle>
            <a:lvl1pPr marL="0" indent="0">
              <a:spcAft>
                <a:spcPts val="1000"/>
              </a:spcAft>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Rectangle 3"/>
          <p:cNvSpPr/>
          <p:nvPr/>
        </p:nvSpPr>
        <p:spPr>
          <a:xfrm>
            <a:off x="352424" y="1279034"/>
            <a:ext cx="4158000" cy="397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000"/>
              </a:spcAft>
            </a:pPr>
            <a:endParaRPr lang="en-US" sz="1100" noProof="0">
              <a:solidFill>
                <a:schemeClr val="bg1"/>
              </a:solidFill>
            </a:endParaRPr>
          </a:p>
        </p:txBody>
      </p:sp>
      <p:sp>
        <p:nvSpPr>
          <p:cNvPr id="5" name="Rectangle 4"/>
          <p:cNvSpPr/>
          <p:nvPr/>
        </p:nvSpPr>
        <p:spPr>
          <a:xfrm>
            <a:off x="4625847" y="1279034"/>
            <a:ext cx="4158000" cy="397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000"/>
              </a:spcAft>
            </a:pPr>
            <a:endParaRPr lang="en-US" sz="1100" noProof="0">
              <a:solidFill>
                <a:schemeClr val="bg1"/>
              </a:solidFill>
            </a:endParaRPr>
          </a:p>
        </p:txBody>
      </p:sp>
      <p:sp>
        <p:nvSpPr>
          <p:cNvPr id="7" name="Picture Placeholder 29"/>
          <p:cNvSpPr>
            <a:spLocks noGrp="1"/>
          </p:cNvSpPr>
          <p:nvPr>
            <p:ph type="pic" sz="quarter" idx="20" hasCustomPrompt="1"/>
          </p:nvPr>
        </p:nvSpPr>
        <p:spPr>
          <a:xfrm>
            <a:off x="7850727" y="1393419"/>
            <a:ext cx="933121" cy="411956"/>
          </a:xfrm>
        </p:spPr>
        <p:txBody>
          <a:bodyPr>
            <a:noAutofit/>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a:solidFill>
                  <a:schemeClr val="bg1"/>
                </a:solidFill>
              </a:rPr>
              <a:t>Co-brand</a:t>
            </a:r>
            <a:br>
              <a:rPr lang="en-US" sz="1200" noProof="0">
                <a:solidFill>
                  <a:schemeClr val="bg1"/>
                </a:solidFill>
              </a:rPr>
            </a:br>
            <a:r>
              <a:rPr lang="en-US" sz="1200" noProof="0">
                <a:solidFill>
                  <a:schemeClr val="bg1"/>
                </a:solidFill>
              </a:rPr>
              <a:t>Logo</a:t>
            </a:r>
          </a:p>
          <a:p>
            <a:endParaRPr lang="en-US" noProof="0"/>
          </a:p>
        </p:txBody>
      </p:sp>
      <p:sp>
        <p:nvSpPr>
          <p:cNvPr id="10" name="Text Placeholder 8"/>
          <p:cNvSpPr>
            <a:spLocks noGrp="1"/>
          </p:cNvSpPr>
          <p:nvPr>
            <p:ph type="body" sz="quarter" idx="22"/>
          </p:nvPr>
        </p:nvSpPr>
        <p:spPr>
          <a:xfrm>
            <a:off x="352424" y="3187261"/>
            <a:ext cx="4158000" cy="1271588"/>
          </a:xfrm>
        </p:spPr>
        <p:txBody>
          <a:bodyPr>
            <a:noAutofit/>
          </a:bodyPr>
          <a:lstStyle>
            <a:lvl1pPr marL="0" indent="0">
              <a:spcAft>
                <a:spcPts val="1000"/>
              </a:spcAft>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8"/>
          <p:cNvSpPr>
            <a:spLocks noGrp="1"/>
          </p:cNvSpPr>
          <p:nvPr>
            <p:ph type="body" sz="quarter" idx="23"/>
          </p:nvPr>
        </p:nvSpPr>
        <p:spPr>
          <a:xfrm>
            <a:off x="4633095" y="3187261"/>
            <a:ext cx="4158000" cy="1271588"/>
          </a:xfrm>
        </p:spPr>
        <p:txBody>
          <a:bodyPr>
            <a:noAutofit/>
          </a:bodyPr>
          <a:lstStyle>
            <a:lvl1pPr marL="0" indent="0">
              <a:spcAft>
                <a:spcPts val="1000"/>
              </a:spcAft>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Rectangle 11"/>
          <p:cNvSpPr/>
          <p:nvPr/>
        </p:nvSpPr>
        <p:spPr>
          <a:xfrm>
            <a:off x="352424" y="3077639"/>
            <a:ext cx="41580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000"/>
              </a:spcAft>
            </a:pPr>
            <a:endParaRPr lang="en-US" sz="1100" noProof="0">
              <a:solidFill>
                <a:schemeClr val="bg1"/>
              </a:solidFill>
            </a:endParaRPr>
          </a:p>
        </p:txBody>
      </p:sp>
      <p:sp>
        <p:nvSpPr>
          <p:cNvPr id="13" name="Rectangle 12"/>
          <p:cNvSpPr/>
          <p:nvPr/>
        </p:nvSpPr>
        <p:spPr>
          <a:xfrm>
            <a:off x="4625847" y="3077639"/>
            <a:ext cx="41580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000"/>
              </a:spcAft>
            </a:pPr>
            <a:endParaRPr lang="en-US" sz="1100" noProof="0">
              <a:solidFill>
                <a:schemeClr val="bg1"/>
              </a:solidFill>
            </a:endParaRPr>
          </a:p>
        </p:txBody>
      </p:sp>
      <p:sp>
        <p:nvSpPr>
          <p:cNvPr id="14" name="Picture Placeholder 29"/>
          <p:cNvSpPr>
            <a:spLocks noGrp="1"/>
          </p:cNvSpPr>
          <p:nvPr>
            <p:ph type="pic" sz="quarter" idx="24" hasCustomPrompt="1"/>
          </p:nvPr>
        </p:nvSpPr>
        <p:spPr>
          <a:xfrm>
            <a:off x="3525327" y="3187263"/>
            <a:ext cx="956187" cy="411956"/>
          </a:xfrm>
        </p:spPr>
        <p:txBody>
          <a:bodyPr>
            <a:noAutofit/>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a:solidFill>
                  <a:schemeClr val="bg1"/>
                </a:solidFill>
              </a:rPr>
              <a:t>Co-brand</a:t>
            </a:r>
            <a:br>
              <a:rPr lang="en-US" sz="1200" noProof="0">
                <a:solidFill>
                  <a:schemeClr val="bg1"/>
                </a:solidFill>
              </a:rPr>
            </a:br>
            <a:r>
              <a:rPr lang="en-US" sz="1200" noProof="0">
                <a:solidFill>
                  <a:schemeClr val="bg1"/>
                </a:solidFill>
              </a:rPr>
              <a:t>Logo</a:t>
            </a:r>
          </a:p>
          <a:p>
            <a:endParaRPr lang="en-US" noProof="0"/>
          </a:p>
        </p:txBody>
      </p:sp>
      <p:sp>
        <p:nvSpPr>
          <p:cNvPr id="15" name="Picture Placeholder 29"/>
          <p:cNvSpPr>
            <a:spLocks noGrp="1"/>
          </p:cNvSpPr>
          <p:nvPr>
            <p:ph type="pic" sz="quarter" idx="25" hasCustomPrompt="1"/>
          </p:nvPr>
        </p:nvSpPr>
        <p:spPr>
          <a:xfrm>
            <a:off x="7844277" y="3186157"/>
            <a:ext cx="933120" cy="411956"/>
          </a:xfrm>
        </p:spPr>
        <p:txBody>
          <a:bodyPr>
            <a:noAutofit/>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a:solidFill>
                  <a:schemeClr val="bg1"/>
                </a:solidFill>
              </a:rPr>
              <a:t>Co-brand</a:t>
            </a:r>
            <a:br>
              <a:rPr lang="en-US" sz="1200" noProof="0">
                <a:solidFill>
                  <a:schemeClr val="bg1"/>
                </a:solidFill>
              </a:rPr>
            </a:br>
            <a:r>
              <a:rPr lang="en-US" sz="1200" noProof="0">
                <a:solidFill>
                  <a:schemeClr val="bg1"/>
                </a:solidFill>
              </a:rPr>
              <a:t>Logo</a:t>
            </a:r>
          </a:p>
          <a:p>
            <a:endParaRPr lang="en-US" noProof="0"/>
          </a:p>
        </p:txBody>
      </p:sp>
      <p:sp>
        <p:nvSpPr>
          <p:cNvPr id="17" name="Picture Placeholder 29"/>
          <p:cNvSpPr>
            <a:spLocks noGrp="1"/>
          </p:cNvSpPr>
          <p:nvPr>
            <p:ph type="pic" sz="quarter" idx="19" hasCustomPrompt="1"/>
          </p:nvPr>
        </p:nvSpPr>
        <p:spPr>
          <a:xfrm>
            <a:off x="3551096" y="1397938"/>
            <a:ext cx="933680" cy="411956"/>
          </a:xfrm>
        </p:spPr>
        <p:txBody>
          <a:bodyPr>
            <a:noAutofit/>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a:solidFill>
                  <a:schemeClr val="bg1"/>
                </a:solidFill>
              </a:rPr>
              <a:t>Co-brand</a:t>
            </a:r>
            <a:br>
              <a:rPr lang="en-US" sz="1200" noProof="0">
                <a:solidFill>
                  <a:schemeClr val="bg1"/>
                </a:solidFill>
              </a:rPr>
            </a:br>
            <a:r>
              <a:rPr lang="en-US" sz="1200" noProof="0">
                <a:solidFill>
                  <a:schemeClr val="bg1"/>
                </a:solidFill>
              </a:rPr>
              <a:t>Logo</a:t>
            </a:r>
          </a:p>
          <a:p>
            <a:endParaRPr lang="en-US" noProof="0"/>
          </a:p>
        </p:txBody>
      </p:sp>
      <p:sp>
        <p:nvSpPr>
          <p:cNvPr id="18"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9"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
        <p:nvSpPr>
          <p:cNvPr id="16" name="Rectangle 15">
            <a:extLst>
              <a:ext uri="{FF2B5EF4-FFF2-40B4-BE49-F238E27FC236}">
                <a16:creationId xmlns:a16="http://schemas.microsoft.com/office/drawing/2014/main" id="{A4DDC32E-79D7-493A-8774-4D3E01F90B4B}"/>
              </a:ext>
            </a:extLst>
          </p:cNvPr>
          <p:cNvSpPr/>
          <p:nvPr userDrawn="1"/>
        </p:nvSpPr>
        <p:spPr>
          <a:xfrm>
            <a:off x="352424" y="1279034"/>
            <a:ext cx="4158000" cy="397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000"/>
              </a:spcAft>
            </a:pPr>
            <a:endParaRPr lang="en-US" sz="1100" noProof="0">
              <a:solidFill>
                <a:schemeClr val="bg1"/>
              </a:solidFill>
            </a:endParaRPr>
          </a:p>
        </p:txBody>
      </p:sp>
      <p:sp>
        <p:nvSpPr>
          <p:cNvPr id="20" name="Rectangle 19">
            <a:extLst>
              <a:ext uri="{FF2B5EF4-FFF2-40B4-BE49-F238E27FC236}">
                <a16:creationId xmlns:a16="http://schemas.microsoft.com/office/drawing/2014/main" id="{0A2D4EF4-E8DB-40EB-8FB7-EA4FD64C6308}"/>
              </a:ext>
            </a:extLst>
          </p:cNvPr>
          <p:cNvSpPr/>
          <p:nvPr userDrawn="1"/>
        </p:nvSpPr>
        <p:spPr>
          <a:xfrm>
            <a:off x="4625847" y="1279034"/>
            <a:ext cx="4158000" cy="397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000"/>
              </a:spcAft>
            </a:pPr>
            <a:endParaRPr lang="en-US" sz="1100" noProof="0">
              <a:solidFill>
                <a:schemeClr val="bg1"/>
              </a:solidFill>
            </a:endParaRPr>
          </a:p>
        </p:txBody>
      </p:sp>
      <p:sp>
        <p:nvSpPr>
          <p:cNvPr id="21" name="Rectangle 20">
            <a:extLst>
              <a:ext uri="{FF2B5EF4-FFF2-40B4-BE49-F238E27FC236}">
                <a16:creationId xmlns:a16="http://schemas.microsoft.com/office/drawing/2014/main" id="{86E306CE-5B1A-4151-8241-D9B716B93FF8}"/>
              </a:ext>
            </a:extLst>
          </p:cNvPr>
          <p:cNvSpPr/>
          <p:nvPr userDrawn="1"/>
        </p:nvSpPr>
        <p:spPr>
          <a:xfrm>
            <a:off x="352424" y="3077639"/>
            <a:ext cx="41580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000"/>
              </a:spcAft>
            </a:pPr>
            <a:endParaRPr lang="en-US" sz="1100" noProof="0">
              <a:solidFill>
                <a:schemeClr val="bg1"/>
              </a:solidFill>
            </a:endParaRPr>
          </a:p>
        </p:txBody>
      </p:sp>
      <p:sp>
        <p:nvSpPr>
          <p:cNvPr id="22" name="Rectangle 21">
            <a:extLst>
              <a:ext uri="{FF2B5EF4-FFF2-40B4-BE49-F238E27FC236}">
                <a16:creationId xmlns:a16="http://schemas.microsoft.com/office/drawing/2014/main" id="{886AB9DC-85BD-41E1-BA1F-F6D162EF50DA}"/>
              </a:ext>
            </a:extLst>
          </p:cNvPr>
          <p:cNvSpPr/>
          <p:nvPr userDrawn="1"/>
        </p:nvSpPr>
        <p:spPr>
          <a:xfrm>
            <a:off x="4625847" y="3077639"/>
            <a:ext cx="41580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000"/>
              </a:spcAft>
            </a:pPr>
            <a:endParaRPr lang="en-US" sz="1100" noProof="0">
              <a:solidFill>
                <a:schemeClr val="bg1"/>
              </a:solidFill>
            </a:endParaRPr>
          </a:p>
        </p:txBody>
      </p:sp>
    </p:spTree>
    <p:extLst>
      <p:ext uri="{BB962C8B-B14F-4D97-AF65-F5344CB8AC3E}">
        <p14:creationId xmlns:p14="http://schemas.microsoft.com/office/powerpoint/2010/main" val="37582013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2704FF-A6E7-0347-BF80-A196A2FF4DDF}" type="datetimeFigureOut">
              <a:rPr lang="en-US" smtClean="0"/>
              <a:t>10/8/2024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3E9B97-627C-0B46-BC02-2F61A8E4A5DF}" type="slidenum">
              <a:rPr lang="en-US" smtClean="0"/>
              <a:t>‹#›</a:t>
            </a:fld>
            <a:endParaRPr lang="en-US"/>
          </a:p>
        </p:txBody>
      </p:sp>
    </p:spTree>
    <p:extLst>
      <p:ext uri="{BB962C8B-B14F-4D97-AF65-F5344CB8AC3E}">
        <p14:creationId xmlns:p14="http://schemas.microsoft.com/office/powerpoint/2010/main" val="2706707728"/>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p:cSld name="3 column green line">
    <p:spTree>
      <p:nvGrpSpPr>
        <p:cNvPr id="1" name=""/>
        <p:cNvGrpSpPr/>
        <p:nvPr/>
      </p:nvGrpSpPr>
      <p:grpSpPr>
        <a:xfrm>
          <a:off x="0" y="0"/>
          <a:ext cx="0" cy="0"/>
          <a:chOff x="0" y="0"/>
          <a:chExt cx="0" cy="0"/>
        </a:xfrm>
      </p:grpSpPr>
      <p:sp>
        <p:nvSpPr>
          <p:cNvPr id="4" name="Rectangle 3"/>
          <p:cNvSpPr/>
          <p:nvPr/>
        </p:nvSpPr>
        <p:spPr>
          <a:xfrm>
            <a:off x="3208735" y="1279476"/>
            <a:ext cx="2727722"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5" name="Rectangle 4"/>
          <p:cNvSpPr/>
          <p:nvPr/>
        </p:nvSpPr>
        <p:spPr>
          <a:xfrm>
            <a:off x="352425" y="1279476"/>
            <a:ext cx="2720579"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6" name="Rectangle 5"/>
          <p:cNvSpPr/>
          <p:nvPr/>
        </p:nvSpPr>
        <p:spPr>
          <a:xfrm>
            <a:off x="6078132" y="1279476"/>
            <a:ext cx="2721769"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7" name="Text Placeholder 8"/>
          <p:cNvSpPr>
            <a:spLocks noGrp="1"/>
          </p:cNvSpPr>
          <p:nvPr>
            <p:ph type="body" sz="quarter" idx="17"/>
          </p:nvPr>
        </p:nvSpPr>
        <p:spPr>
          <a:xfrm>
            <a:off x="3208735" y="1388581"/>
            <a:ext cx="2722626" cy="2884316"/>
          </a:xfrm>
        </p:spPr>
        <p:txBody>
          <a:bodyPr/>
          <a:lstStyle>
            <a:lvl1pPr marL="0" indent="0" algn="l">
              <a:buFontTx/>
              <a:buNone/>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Text Placeholder 8"/>
          <p:cNvSpPr>
            <a:spLocks noGrp="1"/>
          </p:cNvSpPr>
          <p:nvPr>
            <p:ph type="body" sz="quarter" idx="18"/>
          </p:nvPr>
        </p:nvSpPr>
        <p:spPr>
          <a:xfrm>
            <a:off x="352425" y="1388581"/>
            <a:ext cx="2720579" cy="2884316"/>
          </a:xfrm>
        </p:spPr>
        <p:txBody>
          <a:bodyPr/>
          <a:lstStyle>
            <a:lvl1pPr marL="0" indent="0" algn="l">
              <a:buFontTx/>
              <a:buNone/>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Text Placeholder 8"/>
          <p:cNvSpPr>
            <a:spLocks noGrp="1"/>
          </p:cNvSpPr>
          <p:nvPr>
            <p:ph type="body" sz="quarter" idx="19"/>
          </p:nvPr>
        </p:nvSpPr>
        <p:spPr>
          <a:xfrm>
            <a:off x="6069807" y="1388581"/>
            <a:ext cx="2721769" cy="2884316"/>
          </a:xfrm>
        </p:spPr>
        <p:txBody>
          <a:bodyPr/>
          <a:lstStyle>
            <a:lvl1pPr marL="0" indent="0" algn="l">
              <a:buFontTx/>
              <a:buNone/>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2"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
        <p:nvSpPr>
          <p:cNvPr id="10" name="Rectangle 9">
            <a:extLst>
              <a:ext uri="{FF2B5EF4-FFF2-40B4-BE49-F238E27FC236}">
                <a16:creationId xmlns:a16="http://schemas.microsoft.com/office/drawing/2014/main" id="{07A5D8C1-4966-4A37-A457-EFF4DC346D84}"/>
              </a:ext>
            </a:extLst>
          </p:cNvPr>
          <p:cNvSpPr/>
          <p:nvPr userDrawn="1"/>
        </p:nvSpPr>
        <p:spPr>
          <a:xfrm>
            <a:off x="3208735" y="1279476"/>
            <a:ext cx="2727722"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13" name="Rectangle 12">
            <a:extLst>
              <a:ext uri="{FF2B5EF4-FFF2-40B4-BE49-F238E27FC236}">
                <a16:creationId xmlns:a16="http://schemas.microsoft.com/office/drawing/2014/main" id="{801A3CBC-0BED-41B8-883A-A996CDB718F6}"/>
              </a:ext>
            </a:extLst>
          </p:cNvPr>
          <p:cNvSpPr/>
          <p:nvPr userDrawn="1"/>
        </p:nvSpPr>
        <p:spPr>
          <a:xfrm>
            <a:off x="352425" y="1279476"/>
            <a:ext cx="2720579"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14" name="Rectangle 13">
            <a:extLst>
              <a:ext uri="{FF2B5EF4-FFF2-40B4-BE49-F238E27FC236}">
                <a16:creationId xmlns:a16="http://schemas.microsoft.com/office/drawing/2014/main" id="{DB1DAFE4-9736-4639-83BD-B343CE7CCB8A}"/>
              </a:ext>
            </a:extLst>
          </p:cNvPr>
          <p:cNvSpPr/>
          <p:nvPr userDrawn="1"/>
        </p:nvSpPr>
        <p:spPr>
          <a:xfrm>
            <a:off x="6078132" y="1279476"/>
            <a:ext cx="2721769"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Tree>
    <p:extLst>
      <p:ext uri="{BB962C8B-B14F-4D97-AF65-F5344CB8AC3E}">
        <p14:creationId xmlns:p14="http://schemas.microsoft.com/office/powerpoint/2010/main" val="4109860335"/>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p:cSld name="4 column icon">
    <p:spTree>
      <p:nvGrpSpPr>
        <p:cNvPr id="1" name=""/>
        <p:cNvGrpSpPr/>
        <p:nvPr/>
      </p:nvGrpSpPr>
      <p:grpSpPr>
        <a:xfrm>
          <a:off x="0" y="0"/>
          <a:ext cx="0" cy="0"/>
          <a:chOff x="0" y="0"/>
          <a:chExt cx="0" cy="0"/>
        </a:xfrm>
      </p:grpSpPr>
      <p:sp>
        <p:nvSpPr>
          <p:cNvPr id="4" name="Text Placeholder 8"/>
          <p:cNvSpPr>
            <a:spLocks noGrp="1"/>
          </p:cNvSpPr>
          <p:nvPr>
            <p:ph type="body" sz="quarter" idx="17"/>
          </p:nvPr>
        </p:nvSpPr>
        <p:spPr>
          <a:xfrm>
            <a:off x="352425" y="1917000"/>
            <a:ext cx="1944000" cy="2546100"/>
          </a:xfrm>
        </p:spPr>
        <p:txBody>
          <a:bodyPr/>
          <a:lstStyle>
            <a:lvl1pPr marL="0" indent="0" algn="l">
              <a:buFontTx/>
              <a:buNone/>
              <a:defRPr b="0">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8"/>
          <p:cNvSpPr>
            <a:spLocks noGrp="1"/>
          </p:cNvSpPr>
          <p:nvPr>
            <p:ph type="body" sz="quarter" idx="18"/>
          </p:nvPr>
        </p:nvSpPr>
        <p:spPr>
          <a:xfrm>
            <a:off x="6847575" y="1917000"/>
            <a:ext cx="1944000" cy="2546100"/>
          </a:xfrm>
        </p:spPr>
        <p:txBody>
          <a:bodyPr/>
          <a:lstStyle>
            <a:lvl1pPr marL="0" indent="0" algn="l">
              <a:buFontTx/>
              <a:buNone/>
              <a:defRPr b="0">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p:cNvSpPr>
            <a:spLocks noGrp="1"/>
          </p:cNvSpPr>
          <p:nvPr>
            <p:ph type="body" sz="quarter" idx="19"/>
          </p:nvPr>
        </p:nvSpPr>
        <p:spPr>
          <a:xfrm>
            <a:off x="2517475" y="1917000"/>
            <a:ext cx="1944000" cy="2546100"/>
          </a:xfrm>
        </p:spPr>
        <p:txBody>
          <a:bodyPr/>
          <a:lstStyle>
            <a:lvl1pPr marL="0" indent="0" algn="l">
              <a:buFontTx/>
              <a:buNone/>
              <a:defRPr b="0">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Text Placeholder 8"/>
          <p:cNvSpPr>
            <a:spLocks noGrp="1"/>
          </p:cNvSpPr>
          <p:nvPr>
            <p:ph type="body" sz="quarter" idx="20"/>
          </p:nvPr>
        </p:nvSpPr>
        <p:spPr>
          <a:xfrm>
            <a:off x="4682525" y="1917000"/>
            <a:ext cx="1944000" cy="2546100"/>
          </a:xfrm>
        </p:spPr>
        <p:txBody>
          <a:bodyPr/>
          <a:lstStyle>
            <a:lvl1pPr marL="0" indent="0" algn="l">
              <a:buFontTx/>
              <a:buNone/>
              <a:defRPr b="0">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0"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2962479185"/>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showMasterSp="0" preserve="1">
  <p:cSld name="4 column icon green">
    <p:bg>
      <p:bgPr>
        <a:solidFill>
          <a:schemeClr val="accent2"/>
        </a:solidFill>
        <a:effectLst/>
      </p:bgPr>
    </p:bg>
    <p:spTree>
      <p:nvGrpSpPr>
        <p:cNvPr id="1" name=""/>
        <p:cNvGrpSpPr/>
        <p:nvPr/>
      </p:nvGrpSpPr>
      <p:grpSpPr>
        <a:xfrm>
          <a:off x="0" y="0"/>
          <a:ext cx="0" cy="0"/>
          <a:chOff x="0" y="0"/>
          <a:chExt cx="0" cy="0"/>
        </a:xfrm>
      </p:grpSpPr>
      <p:sp>
        <p:nvSpPr>
          <p:cNvPr id="4" name="Text Placeholder 8"/>
          <p:cNvSpPr>
            <a:spLocks noGrp="1"/>
          </p:cNvSpPr>
          <p:nvPr>
            <p:ph type="body" sz="quarter" idx="17"/>
          </p:nvPr>
        </p:nvSpPr>
        <p:spPr>
          <a:xfrm>
            <a:off x="352427"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8"/>
          <p:cNvSpPr>
            <a:spLocks noGrp="1"/>
          </p:cNvSpPr>
          <p:nvPr>
            <p:ph type="body" sz="quarter" idx="18"/>
          </p:nvPr>
        </p:nvSpPr>
        <p:spPr>
          <a:xfrm>
            <a:off x="6847575"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p:cNvSpPr>
            <a:spLocks noGrp="1"/>
          </p:cNvSpPr>
          <p:nvPr>
            <p:ph type="body" sz="quarter" idx="19"/>
          </p:nvPr>
        </p:nvSpPr>
        <p:spPr>
          <a:xfrm>
            <a:off x="2517476"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Text Placeholder 8"/>
          <p:cNvSpPr>
            <a:spLocks noGrp="1"/>
          </p:cNvSpPr>
          <p:nvPr>
            <p:ph type="body" sz="quarter" idx="20"/>
          </p:nvPr>
        </p:nvSpPr>
        <p:spPr>
          <a:xfrm>
            <a:off x="4682525"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15" name="TextBox 14"/>
          <p:cNvSpPr txBox="1"/>
          <p:nvPr/>
        </p:nvSpPr>
        <p:spPr>
          <a:xfrm>
            <a:off x="8536784" y="4857751"/>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16"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chemeClr val="bg1"/>
                </a:solidFill>
              </a:defRPr>
            </a:lvl1pPr>
          </a:lstStyle>
          <a:p>
            <a:pPr lvl="0"/>
            <a:r>
              <a:rPr lang="en-US" noProof="0"/>
              <a:t>Click to add subtitle</a:t>
            </a:r>
          </a:p>
        </p:txBody>
      </p:sp>
      <p:sp>
        <p:nvSpPr>
          <p:cNvPr id="17"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solidFill>
                  <a:schemeClr val="bg1"/>
                </a:solidFill>
              </a:defRPr>
            </a:lvl1pPr>
          </a:lstStyle>
          <a:p>
            <a:r>
              <a:rPr lang="en-US" noProof="0"/>
              <a:t>Click to edit Master title style</a:t>
            </a:r>
          </a:p>
        </p:txBody>
      </p:sp>
      <p:sp>
        <p:nvSpPr>
          <p:cNvPr id="11" name="CaseCode">
            <a:extLst>
              <a:ext uri="{FF2B5EF4-FFF2-40B4-BE49-F238E27FC236}">
                <a16:creationId xmlns:a16="http://schemas.microsoft.com/office/drawing/2014/main" id="{6AB43974-86D7-4308-A211-4C964D5F0E69}"/>
              </a:ext>
            </a:extLst>
          </p:cNvPr>
          <p:cNvSpPr txBox="1"/>
          <p:nvPr/>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
        <p:nvSpPr>
          <p:cNvPr id="12" name="Copyright">
            <a:extLst>
              <a:ext uri="{FF2B5EF4-FFF2-40B4-BE49-F238E27FC236}">
                <a16:creationId xmlns:a16="http://schemas.microsoft.com/office/drawing/2014/main" id="{A975B8DF-1364-47A6-A02A-0BA9E091C1A2}"/>
              </a:ext>
            </a:extLst>
          </p:cNvPr>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13" name="TextBox 12">
            <a:extLst>
              <a:ext uri="{FF2B5EF4-FFF2-40B4-BE49-F238E27FC236}">
                <a16:creationId xmlns:a16="http://schemas.microsoft.com/office/drawing/2014/main" id="{6463B429-9969-439F-AE59-111C185AF5F4}"/>
              </a:ext>
            </a:extLst>
          </p:cNvPr>
          <p:cNvSpPr txBox="1"/>
          <p:nvPr userDrawn="1"/>
        </p:nvSpPr>
        <p:spPr>
          <a:xfrm>
            <a:off x="8536784" y="4857751"/>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18" name="CaseCode">
            <a:extLst>
              <a:ext uri="{FF2B5EF4-FFF2-40B4-BE49-F238E27FC236}">
                <a16:creationId xmlns:a16="http://schemas.microsoft.com/office/drawing/2014/main" id="{7F2C8935-A953-41FF-A616-6A13764D897C}"/>
              </a:ext>
            </a:extLst>
          </p:cNvPr>
          <p:cNvSpPr txBox="1"/>
          <p:nvPr userDrawn="1"/>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Tree>
    <p:extLst>
      <p:ext uri="{BB962C8B-B14F-4D97-AF65-F5344CB8AC3E}">
        <p14:creationId xmlns:p14="http://schemas.microsoft.com/office/powerpoint/2010/main" val="103859370"/>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p:cSld name="Title, subtitle, 1 column text with charts">
    <p:spTree>
      <p:nvGrpSpPr>
        <p:cNvPr id="1" name=""/>
        <p:cNvGrpSpPr/>
        <p:nvPr/>
      </p:nvGrpSpPr>
      <p:grpSpPr>
        <a:xfrm>
          <a:off x="0" y="0"/>
          <a:ext cx="0" cy="0"/>
          <a:chOff x="0" y="0"/>
          <a:chExt cx="0" cy="0"/>
        </a:xfrm>
      </p:grpSpPr>
      <p:sp>
        <p:nvSpPr>
          <p:cNvPr id="10" name="Text Placeholder 18"/>
          <p:cNvSpPr>
            <a:spLocks noGrp="1"/>
          </p:cNvSpPr>
          <p:nvPr>
            <p:ph idx="1"/>
          </p:nvPr>
        </p:nvSpPr>
        <p:spPr>
          <a:xfrm>
            <a:off x="350837" y="1249363"/>
            <a:ext cx="4153298" cy="3475037"/>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6"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741700186"/>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showMasterSp="0" preserve="1">
  <p:cSld name="1_Divider - Deloitte green">
    <p:bg bwMode="gray">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52425" y="1275160"/>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352425" y="2567659"/>
            <a:ext cx="7813676"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12" name="CaseCode"/>
          <p:cNvSpPr txBox="1"/>
          <p:nvPr/>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13"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14" name="TextBox 13"/>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7" name="CaseCode">
            <a:extLst>
              <a:ext uri="{FF2B5EF4-FFF2-40B4-BE49-F238E27FC236}">
                <a16:creationId xmlns:a16="http://schemas.microsoft.com/office/drawing/2014/main" id="{B0DD62C0-3200-41A9-8E00-B14F253DD9C0}"/>
              </a:ext>
            </a:extLst>
          </p:cNvPr>
          <p:cNvSpPr txBox="1"/>
          <p:nvPr userDrawn="1"/>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8" name="Copyright">
            <a:extLst>
              <a:ext uri="{FF2B5EF4-FFF2-40B4-BE49-F238E27FC236}">
                <a16:creationId xmlns:a16="http://schemas.microsoft.com/office/drawing/2014/main" id="{2F746628-4E95-4899-8B4B-9B338CEDA071}"/>
              </a:ext>
            </a:extLst>
          </p:cNvPr>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9" name="TextBox 8">
            <a:extLst>
              <a:ext uri="{FF2B5EF4-FFF2-40B4-BE49-F238E27FC236}">
                <a16:creationId xmlns:a16="http://schemas.microsoft.com/office/drawing/2014/main" id="{3435A5C6-60A2-4E6B-B1D2-8B61408A6B98}"/>
              </a:ext>
            </a:extLst>
          </p:cNvPr>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Tree>
    <p:extLst>
      <p:ext uri="{BB962C8B-B14F-4D97-AF65-F5344CB8AC3E}">
        <p14:creationId xmlns:p14="http://schemas.microsoft.com/office/powerpoint/2010/main" val="3724517611"/>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35.xml><?xml version="1.0" encoding="utf-8"?>
<p:sldLayout xmlns:a="http://schemas.openxmlformats.org/drawingml/2006/main" xmlns:r="http://schemas.openxmlformats.org/officeDocument/2006/relationships" xmlns:p="http://schemas.openxmlformats.org/presentationml/2006/main" showMasterSp="0" preserve="1">
  <p:cSld name="1_Divider - Deloitte dark green">
    <p:bg bwMode="gray">
      <p:bgPr>
        <a:solidFill>
          <a:schemeClr val="accent2"/>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20" name="CaseCode"/>
          <p:cNvSpPr txBox="1"/>
          <p:nvPr/>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21"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22" name="TextBox 21"/>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7" name="CaseCode">
            <a:extLst>
              <a:ext uri="{FF2B5EF4-FFF2-40B4-BE49-F238E27FC236}">
                <a16:creationId xmlns:a16="http://schemas.microsoft.com/office/drawing/2014/main" id="{92D67DFC-60B0-48CA-B9F8-9A8F20622FC0}"/>
              </a:ext>
            </a:extLst>
          </p:cNvPr>
          <p:cNvSpPr txBox="1"/>
          <p:nvPr userDrawn="1"/>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8" name="Copyright">
            <a:extLst>
              <a:ext uri="{FF2B5EF4-FFF2-40B4-BE49-F238E27FC236}">
                <a16:creationId xmlns:a16="http://schemas.microsoft.com/office/drawing/2014/main" id="{EA79B903-F9F3-44BA-8AE7-18D48169031F}"/>
              </a:ext>
            </a:extLst>
          </p:cNvPr>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9" name="TextBox 8">
            <a:extLst>
              <a:ext uri="{FF2B5EF4-FFF2-40B4-BE49-F238E27FC236}">
                <a16:creationId xmlns:a16="http://schemas.microsoft.com/office/drawing/2014/main" id="{76F37C4C-BAB8-4CB4-B270-3122BBF0B76E}"/>
              </a:ext>
            </a:extLst>
          </p:cNvPr>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Tree>
    <p:extLst>
      <p:ext uri="{BB962C8B-B14F-4D97-AF65-F5344CB8AC3E}">
        <p14:creationId xmlns:p14="http://schemas.microsoft.com/office/powerpoint/2010/main" val="2908456180"/>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36.xml><?xml version="1.0" encoding="utf-8"?>
<p:sldLayout xmlns:a="http://schemas.openxmlformats.org/drawingml/2006/main" xmlns:r="http://schemas.openxmlformats.org/officeDocument/2006/relationships" xmlns:p="http://schemas.openxmlformats.org/presentationml/2006/main" showMasterSp="0" preserve="1">
  <p:cSld name="1_Divider - Deloitte blue">
    <p:bg bwMode="gray">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7" name="CaseCode"/>
          <p:cNvSpPr txBox="1"/>
          <p:nvPr/>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8"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9" name="TextBox 8"/>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10" name="CaseCode">
            <a:extLst>
              <a:ext uri="{FF2B5EF4-FFF2-40B4-BE49-F238E27FC236}">
                <a16:creationId xmlns:a16="http://schemas.microsoft.com/office/drawing/2014/main" id="{EC8176E4-F0AD-4E19-B22E-90A314FA8E4D}"/>
              </a:ext>
            </a:extLst>
          </p:cNvPr>
          <p:cNvSpPr txBox="1"/>
          <p:nvPr userDrawn="1"/>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11" name="Copyright">
            <a:extLst>
              <a:ext uri="{FF2B5EF4-FFF2-40B4-BE49-F238E27FC236}">
                <a16:creationId xmlns:a16="http://schemas.microsoft.com/office/drawing/2014/main" id="{8E333E2C-1D21-4843-9FB9-0C77877808ED}"/>
              </a:ext>
            </a:extLst>
          </p:cNvPr>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12" name="TextBox 11">
            <a:extLst>
              <a:ext uri="{FF2B5EF4-FFF2-40B4-BE49-F238E27FC236}">
                <a16:creationId xmlns:a16="http://schemas.microsoft.com/office/drawing/2014/main" id="{F102B95A-74F8-46E9-894B-9F5FDEF506C9}"/>
              </a:ext>
            </a:extLst>
          </p:cNvPr>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Tree>
    <p:extLst>
      <p:ext uri="{BB962C8B-B14F-4D97-AF65-F5344CB8AC3E}">
        <p14:creationId xmlns:p14="http://schemas.microsoft.com/office/powerpoint/2010/main" val="4060670603"/>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37.xml><?xml version="1.0" encoding="utf-8"?>
<p:sldLayout xmlns:a="http://schemas.openxmlformats.org/drawingml/2006/main" xmlns:r="http://schemas.openxmlformats.org/officeDocument/2006/relationships" xmlns:p="http://schemas.openxmlformats.org/presentationml/2006/main" showMasterSp="0" preserve="1">
  <p:cSld name="1_Divider - Deloitte dark blue">
    <p:bg bwMode="gray">
      <p:bgPr>
        <a:solidFill>
          <a:schemeClr val="accent4"/>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20" name="CaseCode"/>
          <p:cNvSpPr txBox="1"/>
          <p:nvPr/>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21"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22" name="TextBox 21"/>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7" name="CaseCode">
            <a:extLst>
              <a:ext uri="{FF2B5EF4-FFF2-40B4-BE49-F238E27FC236}">
                <a16:creationId xmlns:a16="http://schemas.microsoft.com/office/drawing/2014/main" id="{EAAF13A7-449B-4119-B54B-7C73A7B1B07D}"/>
              </a:ext>
            </a:extLst>
          </p:cNvPr>
          <p:cNvSpPr txBox="1"/>
          <p:nvPr userDrawn="1"/>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8" name="Copyright">
            <a:extLst>
              <a:ext uri="{FF2B5EF4-FFF2-40B4-BE49-F238E27FC236}">
                <a16:creationId xmlns:a16="http://schemas.microsoft.com/office/drawing/2014/main" id="{091B508E-7219-4457-9FAA-A736DCAF9CF0}"/>
              </a:ext>
            </a:extLst>
          </p:cNvPr>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9" name="TextBox 8">
            <a:extLst>
              <a:ext uri="{FF2B5EF4-FFF2-40B4-BE49-F238E27FC236}">
                <a16:creationId xmlns:a16="http://schemas.microsoft.com/office/drawing/2014/main" id="{18786C62-B7E0-4E8D-B8CF-6BBDFCB35E45}"/>
              </a:ext>
            </a:extLst>
          </p:cNvPr>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Tree>
    <p:extLst>
      <p:ext uri="{BB962C8B-B14F-4D97-AF65-F5344CB8AC3E}">
        <p14:creationId xmlns:p14="http://schemas.microsoft.com/office/powerpoint/2010/main" val="3831202069"/>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38.xml><?xml version="1.0" encoding="utf-8"?>
<p:sldLayout xmlns:a="http://schemas.openxmlformats.org/drawingml/2006/main" xmlns:r="http://schemas.openxmlformats.org/officeDocument/2006/relationships" xmlns:p="http://schemas.openxmlformats.org/presentationml/2006/main" showMasterSp="0" preserve="1">
  <p:cSld name="1_Divider - Deloitte black">
    <p:bg bwMode="gray">
      <p:bgPr>
        <a:solidFill>
          <a:schemeClr val="tx1"/>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20" name="CaseCode"/>
          <p:cNvSpPr txBox="1"/>
          <p:nvPr/>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21"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22" name="TextBox 21"/>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7" name="CaseCode">
            <a:extLst>
              <a:ext uri="{FF2B5EF4-FFF2-40B4-BE49-F238E27FC236}">
                <a16:creationId xmlns:a16="http://schemas.microsoft.com/office/drawing/2014/main" id="{5EEB9283-1C3F-462A-A399-A36F561AB940}"/>
              </a:ext>
            </a:extLst>
          </p:cNvPr>
          <p:cNvSpPr txBox="1"/>
          <p:nvPr userDrawn="1"/>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8" name="Copyright">
            <a:extLst>
              <a:ext uri="{FF2B5EF4-FFF2-40B4-BE49-F238E27FC236}">
                <a16:creationId xmlns:a16="http://schemas.microsoft.com/office/drawing/2014/main" id="{435E749E-C9F6-4AC7-9C0C-B327CCD62FEA}"/>
              </a:ext>
            </a:extLst>
          </p:cNvPr>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9" name="TextBox 8">
            <a:extLst>
              <a:ext uri="{FF2B5EF4-FFF2-40B4-BE49-F238E27FC236}">
                <a16:creationId xmlns:a16="http://schemas.microsoft.com/office/drawing/2014/main" id="{5CDF6F8C-9A0C-45FA-83A6-F0F8CF4ABC9E}"/>
              </a:ext>
            </a:extLst>
          </p:cNvPr>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Tree>
    <p:extLst>
      <p:ext uri="{BB962C8B-B14F-4D97-AF65-F5344CB8AC3E}">
        <p14:creationId xmlns:p14="http://schemas.microsoft.com/office/powerpoint/2010/main" val="3007714442"/>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39.xml><?xml version="1.0" encoding="utf-8"?>
<p:sldLayout xmlns:a="http://schemas.openxmlformats.org/drawingml/2006/main" xmlns:r="http://schemas.openxmlformats.org/officeDocument/2006/relationships" xmlns:p="http://schemas.openxmlformats.org/presentationml/2006/main" showMasterSp="0" preserve="1">
  <p:cSld name="1_Key statement dark green">
    <p:bg>
      <p:bgPr>
        <a:solidFill>
          <a:schemeClr val="accent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9" name="CaseCode"/>
          <p:cNvSpPr txBox="1"/>
          <p:nvPr/>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13"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14" name="TextBox 13"/>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6" name="CaseCode">
            <a:extLst>
              <a:ext uri="{FF2B5EF4-FFF2-40B4-BE49-F238E27FC236}">
                <a16:creationId xmlns:a16="http://schemas.microsoft.com/office/drawing/2014/main" id="{2F85E4D8-5625-4B98-A265-9FC211A3A94A}"/>
              </a:ext>
            </a:extLst>
          </p:cNvPr>
          <p:cNvSpPr txBox="1"/>
          <p:nvPr userDrawn="1"/>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7" name="Copyright">
            <a:extLst>
              <a:ext uri="{FF2B5EF4-FFF2-40B4-BE49-F238E27FC236}">
                <a16:creationId xmlns:a16="http://schemas.microsoft.com/office/drawing/2014/main" id="{6CEB8775-0F05-4884-81CA-29E954A5641C}"/>
              </a:ext>
            </a:extLst>
          </p:cNvPr>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8" name="TextBox 7">
            <a:extLst>
              <a:ext uri="{FF2B5EF4-FFF2-40B4-BE49-F238E27FC236}">
                <a16:creationId xmlns:a16="http://schemas.microsoft.com/office/drawing/2014/main" id="{89783FCB-99E0-455B-A183-CF2E12DF33AA}"/>
              </a:ext>
            </a:extLst>
          </p:cNvPr>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Tree>
    <p:extLst>
      <p:ext uri="{BB962C8B-B14F-4D97-AF65-F5344CB8AC3E}">
        <p14:creationId xmlns:p14="http://schemas.microsoft.com/office/powerpoint/2010/main" val="5721649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cSld name="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2" y="3723978"/>
            <a:ext cx="3305755" cy="673487"/>
          </a:xfrm>
        </p:spPr>
        <p:txBody>
          <a:bodyPr anchor="b" anchorCtr="0"/>
          <a:lstStyle>
            <a:lvl1pPr>
              <a:lnSpc>
                <a:spcPct val="85000"/>
              </a:lnSpc>
              <a:defRPr sz="2100" b="1" baseline="0">
                <a:latin typeface="+mn-lt"/>
              </a:defRPr>
            </a:lvl1pPr>
          </a:lstStyle>
          <a:p>
            <a:r>
              <a:rPr lang="en-US"/>
              <a:t>Click to edit Title</a:t>
            </a:r>
          </a:p>
        </p:txBody>
      </p:sp>
      <p:sp>
        <p:nvSpPr>
          <p:cNvPr id="6" name="Text Placeholder 9"/>
          <p:cNvSpPr>
            <a:spLocks noGrp="1"/>
          </p:cNvSpPr>
          <p:nvPr>
            <p:ph type="body" sz="quarter" idx="16" hasCustomPrompt="1"/>
          </p:nvPr>
        </p:nvSpPr>
        <p:spPr>
          <a:xfrm>
            <a:off x="685802" y="4455498"/>
            <a:ext cx="3305755" cy="358657"/>
          </a:xfrm>
        </p:spPr>
        <p:txBody>
          <a:bodyPr vert="horz" lIns="0" tIns="0" rIns="0" bIns="0" rtlCol="0">
            <a:noAutofit/>
          </a:bodyPr>
          <a:lstStyle>
            <a:lvl1pPr marL="0" indent="0">
              <a:buNone/>
              <a:defRPr lang="en-US" sz="900" dirty="0"/>
            </a:lvl1pPr>
          </a:lstStyle>
          <a:p>
            <a:pPr marL="171450" lvl="0" indent="-171450">
              <a:lnSpc>
                <a:spcPct val="130000"/>
              </a:lnSpc>
            </a:pPr>
            <a:r>
              <a:rPr lang="en-US"/>
              <a:t>Click to edit Subtitle</a:t>
            </a:r>
          </a:p>
        </p:txBody>
      </p:sp>
      <p:sp>
        <p:nvSpPr>
          <p:cNvPr id="7" name="Text Placeholder 9"/>
          <p:cNvSpPr>
            <a:spLocks noGrp="1"/>
          </p:cNvSpPr>
          <p:nvPr>
            <p:ph type="body" sz="quarter" idx="17" hasCustomPrompt="1"/>
          </p:nvPr>
        </p:nvSpPr>
        <p:spPr>
          <a:xfrm>
            <a:off x="685802" y="3438907"/>
            <a:ext cx="3305755" cy="261215"/>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Date</a:t>
            </a:r>
          </a:p>
        </p:txBody>
      </p:sp>
      <p:sp>
        <p:nvSpPr>
          <p:cNvPr id="8" name="Picture Placeholder 7"/>
          <p:cNvSpPr>
            <a:spLocks noGrp="1"/>
          </p:cNvSpPr>
          <p:nvPr>
            <p:ph type="pic" sz="quarter" idx="19" hasCustomPrompt="1"/>
          </p:nvPr>
        </p:nvSpPr>
        <p:spPr>
          <a:xfrm>
            <a:off x="3991556" y="0"/>
            <a:ext cx="5152444" cy="5143500"/>
          </a:xfrm>
        </p:spPr>
        <p:txBody>
          <a:bodyPr anchor="ctr"/>
          <a:lstStyle>
            <a:lvl1pPr marL="0" indent="0" algn="ctr">
              <a:buNone/>
              <a:defRPr/>
            </a:lvl1pPr>
          </a:lstStyle>
          <a:p>
            <a:r>
              <a:rPr lang="en-US"/>
              <a:t>Click to insert picture</a:t>
            </a:r>
          </a:p>
        </p:txBody>
      </p:sp>
      <p:grpSp>
        <p:nvGrpSpPr>
          <p:cNvPr id="17" name="Group 16">
            <a:extLst>
              <a:ext uri="{FF2B5EF4-FFF2-40B4-BE49-F238E27FC236}">
                <a16:creationId xmlns:a16="http://schemas.microsoft.com/office/drawing/2014/main" id="{E7C44257-B3B8-49D8-92BF-5EB7847444F5}"/>
              </a:ext>
            </a:extLst>
          </p:cNvPr>
          <p:cNvGrpSpPr>
            <a:grpSpLocks noChangeAspect="1"/>
          </p:cNvGrpSpPr>
          <p:nvPr userDrawn="1"/>
        </p:nvGrpSpPr>
        <p:grpSpPr>
          <a:xfrm>
            <a:off x="7800765" y="4634825"/>
            <a:ext cx="895490" cy="167804"/>
            <a:chOff x="398463" y="404813"/>
            <a:chExt cx="1627187" cy="307976"/>
          </a:xfrm>
          <a:solidFill>
            <a:schemeClr val="tx1"/>
          </a:solidFill>
        </p:grpSpPr>
        <p:sp>
          <p:nvSpPr>
            <p:cNvPr id="18" name="Oval 17">
              <a:extLst>
                <a:ext uri="{FF2B5EF4-FFF2-40B4-BE49-F238E27FC236}">
                  <a16:creationId xmlns:a16="http://schemas.microsoft.com/office/drawing/2014/main" id="{391CFE76-0E43-422A-8017-9AC157CD906D}"/>
                </a:ext>
              </a:extLst>
            </p:cNvPr>
            <p:cNvSpPr>
              <a:spLocks noChangeArrowheads="1"/>
            </p:cNvSpPr>
            <p:nvPr/>
          </p:nvSpPr>
          <p:spPr bwMode="auto">
            <a:xfrm>
              <a:off x="1938338" y="625476"/>
              <a:ext cx="87312" cy="87313"/>
            </a:xfrm>
            <a:prstGeom prst="ellipse">
              <a:avLst/>
            </a:prstGeom>
            <a:solidFill>
              <a:schemeClr val="accent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9" name="Freeform 6">
              <a:extLst>
                <a:ext uri="{FF2B5EF4-FFF2-40B4-BE49-F238E27FC236}">
                  <a16:creationId xmlns:a16="http://schemas.microsoft.com/office/drawing/2014/main" id="{C18C2D52-1BE3-4590-84C6-24DB2AB5B2FD}"/>
                </a:ext>
              </a:extLst>
            </p:cNvPr>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20" name="Rectangle 19">
              <a:extLst>
                <a:ext uri="{FF2B5EF4-FFF2-40B4-BE49-F238E27FC236}">
                  <a16:creationId xmlns:a16="http://schemas.microsoft.com/office/drawing/2014/main" id="{3437E846-0C2A-4156-8663-0D3214259C40}"/>
                </a:ext>
              </a:extLst>
            </p:cNvPr>
            <p:cNvSpPr>
              <a:spLocks noChangeArrowheads="1"/>
            </p:cNvSpPr>
            <p:nvPr/>
          </p:nvSpPr>
          <p:spPr bwMode="auto">
            <a:xfrm>
              <a:off x="906463" y="404813"/>
              <a:ext cx="74612" cy="303213"/>
            </a:xfrm>
            <a:prstGeom prst="rect">
              <a:avLst/>
            </a:pr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2" name="Freeform 8">
              <a:extLst>
                <a:ext uri="{FF2B5EF4-FFF2-40B4-BE49-F238E27FC236}">
                  <a16:creationId xmlns:a16="http://schemas.microsoft.com/office/drawing/2014/main" id="{51727A14-A9D6-41D6-8A01-4DC55A32AADE}"/>
                </a:ext>
              </a:extLst>
            </p:cNvPr>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3" name="Rectangle 32">
              <a:extLst>
                <a:ext uri="{FF2B5EF4-FFF2-40B4-BE49-F238E27FC236}">
                  <a16:creationId xmlns:a16="http://schemas.microsoft.com/office/drawing/2014/main" id="{C993DECF-EA42-4F29-B2F5-B90776358EDC}"/>
                </a:ext>
              </a:extLst>
            </p:cNvPr>
            <p:cNvSpPr>
              <a:spLocks noChangeArrowheads="1"/>
            </p:cNvSpPr>
            <p:nvPr/>
          </p:nvSpPr>
          <p:spPr bwMode="auto">
            <a:xfrm>
              <a:off x="1257300" y="482601"/>
              <a:ext cx="74612" cy="225425"/>
            </a:xfrm>
            <a:prstGeom prst="rect">
              <a:avLst/>
            </a:pr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4" name="Rectangle 33">
              <a:extLst>
                <a:ext uri="{FF2B5EF4-FFF2-40B4-BE49-F238E27FC236}">
                  <a16:creationId xmlns:a16="http://schemas.microsoft.com/office/drawing/2014/main" id="{3CB992B5-6ABA-4B5F-B606-8F199D1936FE}"/>
                </a:ext>
              </a:extLst>
            </p:cNvPr>
            <p:cNvSpPr>
              <a:spLocks noChangeArrowheads="1"/>
            </p:cNvSpPr>
            <p:nvPr/>
          </p:nvSpPr>
          <p:spPr bwMode="auto">
            <a:xfrm>
              <a:off x="1257300" y="404813"/>
              <a:ext cx="74612" cy="50800"/>
            </a:xfrm>
            <a:prstGeom prst="rect">
              <a:avLst/>
            </a:pr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5" name="Freeform 11">
              <a:extLst>
                <a:ext uri="{FF2B5EF4-FFF2-40B4-BE49-F238E27FC236}">
                  <a16:creationId xmlns:a16="http://schemas.microsoft.com/office/drawing/2014/main" id="{18FEEE6D-F5BE-404F-9FE6-7071A5DBEB75}"/>
                </a:ext>
              </a:extLst>
            </p:cNvPr>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6" name="Freeform 12">
              <a:extLst>
                <a:ext uri="{FF2B5EF4-FFF2-40B4-BE49-F238E27FC236}">
                  <a16:creationId xmlns:a16="http://schemas.microsoft.com/office/drawing/2014/main" id="{8B2CA475-7A1D-4761-B6A3-595546359757}"/>
                </a:ext>
              </a:extLst>
            </p:cNvPr>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7" name="Freeform 13">
              <a:extLst>
                <a:ext uri="{FF2B5EF4-FFF2-40B4-BE49-F238E27FC236}">
                  <a16:creationId xmlns:a16="http://schemas.microsoft.com/office/drawing/2014/main" id="{0E80AC51-B24D-40A9-A457-F185D03800A4}"/>
                </a:ext>
              </a:extLst>
            </p:cNvPr>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8" name="Freeform 14">
              <a:extLst>
                <a:ext uri="{FF2B5EF4-FFF2-40B4-BE49-F238E27FC236}">
                  <a16:creationId xmlns:a16="http://schemas.microsoft.com/office/drawing/2014/main" id="{068C7A80-2B44-416A-8CF1-654A81019146}"/>
                </a:ext>
              </a:extLst>
            </p:cNvPr>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grpSp>
    </p:spTree>
    <p:extLst>
      <p:ext uri="{BB962C8B-B14F-4D97-AF65-F5344CB8AC3E}">
        <p14:creationId xmlns:p14="http://schemas.microsoft.com/office/powerpoint/2010/main" val="1371250377"/>
      </p:ext>
    </p:extLst>
  </p:cSld>
  <p:clrMapOvr>
    <a:masterClrMapping/>
  </p:clrMapOvr>
  <p:transition/>
</p:sldLayout>
</file>

<file path=ppt/slideLayouts/slideLayout240.xml><?xml version="1.0" encoding="utf-8"?>
<p:sldLayout xmlns:a="http://schemas.openxmlformats.org/drawingml/2006/main" xmlns:r="http://schemas.openxmlformats.org/officeDocument/2006/relationships" xmlns:p="http://schemas.openxmlformats.org/presentationml/2006/main" showMasterSp="0" preserve="1">
  <p:cSld name="1_Key statement dark blue">
    <p:bg>
      <p:bgPr>
        <a:solidFill>
          <a:schemeClr val="accent4"/>
        </a:solidFill>
        <a:effectLst/>
      </p:bgPr>
    </p:bg>
    <p:spTree>
      <p:nvGrpSpPr>
        <p:cNvPr id="1" name=""/>
        <p:cNvGrpSpPr/>
        <p:nvPr/>
      </p:nvGrpSpPr>
      <p:grpSpPr>
        <a:xfrm>
          <a:off x="0" y="0"/>
          <a:ext cx="0" cy="0"/>
          <a:chOff x="0" y="0"/>
          <a:chExt cx="0" cy="0"/>
        </a:xfrm>
      </p:grpSpPr>
      <p:sp>
        <p:nvSpPr>
          <p:cNvPr id="13"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14" name="CaseCode"/>
          <p:cNvSpPr txBox="1"/>
          <p:nvPr/>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15"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16" name="TextBox 15"/>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6" name="CaseCode">
            <a:extLst>
              <a:ext uri="{FF2B5EF4-FFF2-40B4-BE49-F238E27FC236}">
                <a16:creationId xmlns:a16="http://schemas.microsoft.com/office/drawing/2014/main" id="{FF9341E9-A2B0-40F1-B112-DEF5AFE2805B}"/>
              </a:ext>
            </a:extLst>
          </p:cNvPr>
          <p:cNvSpPr txBox="1"/>
          <p:nvPr userDrawn="1"/>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7" name="Copyright">
            <a:extLst>
              <a:ext uri="{FF2B5EF4-FFF2-40B4-BE49-F238E27FC236}">
                <a16:creationId xmlns:a16="http://schemas.microsoft.com/office/drawing/2014/main" id="{DC5446D6-4CD6-4DEE-9651-061AAF178CAA}"/>
              </a:ext>
            </a:extLst>
          </p:cNvPr>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8" name="TextBox 7">
            <a:extLst>
              <a:ext uri="{FF2B5EF4-FFF2-40B4-BE49-F238E27FC236}">
                <a16:creationId xmlns:a16="http://schemas.microsoft.com/office/drawing/2014/main" id="{9F9EE6B3-7A53-41B6-9813-A4237A4ABFAC}"/>
              </a:ext>
            </a:extLst>
          </p:cNvPr>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Tree>
    <p:extLst>
      <p:ext uri="{BB962C8B-B14F-4D97-AF65-F5344CB8AC3E}">
        <p14:creationId xmlns:p14="http://schemas.microsoft.com/office/powerpoint/2010/main" val="1518952762"/>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showMasterSp="0" preserve="1">
  <p:cSld name="1_Key statement teal">
    <p:bg>
      <p:bgPr>
        <a:solidFill>
          <a:schemeClr val="accent5"/>
        </a:solidFill>
        <a:effectLst/>
      </p:bgPr>
    </p:bg>
    <p:spTree>
      <p:nvGrpSpPr>
        <p:cNvPr id="1" name=""/>
        <p:cNvGrpSpPr/>
        <p:nvPr/>
      </p:nvGrpSpPr>
      <p:grpSpPr>
        <a:xfrm>
          <a:off x="0" y="0"/>
          <a:ext cx="0" cy="0"/>
          <a:chOff x="0" y="0"/>
          <a:chExt cx="0" cy="0"/>
        </a:xfrm>
      </p:grpSpPr>
      <p:sp>
        <p:nvSpPr>
          <p:cNvPr id="17"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18" name="CaseCode"/>
          <p:cNvSpPr txBox="1"/>
          <p:nvPr/>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19"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20" name="TextBox 19"/>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6" name="CaseCode">
            <a:extLst>
              <a:ext uri="{FF2B5EF4-FFF2-40B4-BE49-F238E27FC236}">
                <a16:creationId xmlns:a16="http://schemas.microsoft.com/office/drawing/2014/main" id="{AC8FBA9F-6179-42D0-90AE-D1AF64B6EF7B}"/>
              </a:ext>
            </a:extLst>
          </p:cNvPr>
          <p:cNvSpPr txBox="1"/>
          <p:nvPr userDrawn="1"/>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7" name="Copyright">
            <a:extLst>
              <a:ext uri="{FF2B5EF4-FFF2-40B4-BE49-F238E27FC236}">
                <a16:creationId xmlns:a16="http://schemas.microsoft.com/office/drawing/2014/main" id="{A8C85FA7-41BF-4671-8F1D-580200CD64F5}"/>
              </a:ext>
            </a:extLst>
          </p:cNvPr>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8" name="TextBox 7">
            <a:extLst>
              <a:ext uri="{FF2B5EF4-FFF2-40B4-BE49-F238E27FC236}">
                <a16:creationId xmlns:a16="http://schemas.microsoft.com/office/drawing/2014/main" id="{7FF866E1-3D98-48B5-B600-B6CFD7E0417E}"/>
              </a:ext>
            </a:extLst>
          </p:cNvPr>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Tree>
    <p:extLst>
      <p:ext uri="{BB962C8B-B14F-4D97-AF65-F5344CB8AC3E}">
        <p14:creationId xmlns:p14="http://schemas.microsoft.com/office/powerpoint/2010/main" val="1639483387"/>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showMasterSp="0" preserve="1">
  <p:cSld name="1_Key statement black">
    <p:bg>
      <p:bgPr>
        <a:solidFill>
          <a:schemeClr val="tx1"/>
        </a:solidFill>
        <a:effectLst/>
      </p:bgPr>
    </p:bg>
    <p:spTree>
      <p:nvGrpSpPr>
        <p:cNvPr id="1" name=""/>
        <p:cNvGrpSpPr/>
        <p:nvPr/>
      </p:nvGrpSpPr>
      <p:grpSpPr>
        <a:xfrm>
          <a:off x="0" y="0"/>
          <a:ext cx="0" cy="0"/>
          <a:chOff x="0" y="0"/>
          <a:chExt cx="0" cy="0"/>
        </a:xfrm>
      </p:grpSpPr>
      <p:sp>
        <p:nvSpPr>
          <p:cNvPr id="13"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14" name="CaseCode"/>
          <p:cNvSpPr txBox="1"/>
          <p:nvPr/>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15"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16" name="TextBox 15"/>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6" name="CaseCode">
            <a:extLst>
              <a:ext uri="{FF2B5EF4-FFF2-40B4-BE49-F238E27FC236}">
                <a16:creationId xmlns:a16="http://schemas.microsoft.com/office/drawing/2014/main" id="{DA32667C-FC52-4228-9B04-BAA21008E72B}"/>
              </a:ext>
            </a:extLst>
          </p:cNvPr>
          <p:cNvSpPr txBox="1"/>
          <p:nvPr userDrawn="1"/>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7" name="Copyright">
            <a:extLst>
              <a:ext uri="{FF2B5EF4-FFF2-40B4-BE49-F238E27FC236}">
                <a16:creationId xmlns:a16="http://schemas.microsoft.com/office/drawing/2014/main" id="{7760519E-4FB0-4189-A158-1CCA1BBC0E4A}"/>
              </a:ext>
            </a:extLst>
          </p:cNvPr>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8" name="TextBox 7">
            <a:extLst>
              <a:ext uri="{FF2B5EF4-FFF2-40B4-BE49-F238E27FC236}">
                <a16:creationId xmlns:a16="http://schemas.microsoft.com/office/drawing/2014/main" id="{6621EE64-377C-4B44-9407-A3A08A734136}"/>
              </a:ext>
            </a:extLst>
          </p:cNvPr>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Tree>
    <p:extLst>
      <p:ext uri="{BB962C8B-B14F-4D97-AF65-F5344CB8AC3E}">
        <p14:creationId xmlns:p14="http://schemas.microsoft.com/office/powerpoint/2010/main" val="3030949862"/>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showMasterSp="0" preserve="1">
  <p:cSld name="1_4 column icon green">
    <p:bg>
      <p:bgPr>
        <a:solidFill>
          <a:schemeClr val="accent2"/>
        </a:solidFill>
        <a:effectLst/>
      </p:bgPr>
    </p:bg>
    <p:spTree>
      <p:nvGrpSpPr>
        <p:cNvPr id="1" name=""/>
        <p:cNvGrpSpPr/>
        <p:nvPr/>
      </p:nvGrpSpPr>
      <p:grpSpPr>
        <a:xfrm>
          <a:off x="0" y="0"/>
          <a:ext cx="0" cy="0"/>
          <a:chOff x="0" y="0"/>
          <a:chExt cx="0" cy="0"/>
        </a:xfrm>
      </p:grpSpPr>
      <p:sp>
        <p:nvSpPr>
          <p:cNvPr id="4" name="Text Placeholder 8"/>
          <p:cNvSpPr>
            <a:spLocks noGrp="1"/>
          </p:cNvSpPr>
          <p:nvPr>
            <p:ph type="body" sz="quarter" idx="17"/>
          </p:nvPr>
        </p:nvSpPr>
        <p:spPr>
          <a:xfrm>
            <a:off x="352427"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8"/>
          <p:cNvSpPr>
            <a:spLocks noGrp="1"/>
          </p:cNvSpPr>
          <p:nvPr>
            <p:ph type="body" sz="quarter" idx="18"/>
          </p:nvPr>
        </p:nvSpPr>
        <p:spPr>
          <a:xfrm>
            <a:off x="6847575"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p:cNvSpPr>
            <a:spLocks noGrp="1"/>
          </p:cNvSpPr>
          <p:nvPr>
            <p:ph type="body" sz="quarter" idx="19"/>
          </p:nvPr>
        </p:nvSpPr>
        <p:spPr>
          <a:xfrm>
            <a:off x="2517476"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Text Placeholder 8"/>
          <p:cNvSpPr>
            <a:spLocks noGrp="1"/>
          </p:cNvSpPr>
          <p:nvPr>
            <p:ph type="body" sz="quarter" idx="20"/>
          </p:nvPr>
        </p:nvSpPr>
        <p:spPr>
          <a:xfrm>
            <a:off x="4682525"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CaseCode"/>
          <p:cNvSpPr txBox="1"/>
          <p:nvPr/>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14"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15" name="TextBox 14"/>
          <p:cNvSpPr txBox="1"/>
          <p:nvPr/>
        </p:nvSpPr>
        <p:spPr>
          <a:xfrm>
            <a:off x="8536784" y="4857751"/>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16"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chemeClr val="bg1"/>
                </a:solidFill>
              </a:defRPr>
            </a:lvl1pPr>
          </a:lstStyle>
          <a:p>
            <a:pPr lvl="0"/>
            <a:r>
              <a:rPr lang="en-US" noProof="0"/>
              <a:t>Click to add subtitle</a:t>
            </a:r>
          </a:p>
        </p:txBody>
      </p:sp>
      <p:sp>
        <p:nvSpPr>
          <p:cNvPr id="17"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solidFill>
                  <a:schemeClr val="bg1"/>
                </a:solidFill>
              </a:defRPr>
            </a:lvl1pPr>
          </a:lstStyle>
          <a:p>
            <a:r>
              <a:rPr lang="en-US" noProof="0"/>
              <a:t>Click to edit Master title style</a:t>
            </a:r>
          </a:p>
        </p:txBody>
      </p:sp>
      <p:sp>
        <p:nvSpPr>
          <p:cNvPr id="11" name="CaseCode">
            <a:extLst>
              <a:ext uri="{FF2B5EF4-FFF2-40B4-BE49-F238E27FC236}">
                <a16:creationId xmlns:a16="http://schemas.microsoft.com/office/drawing/2014/main" id="{A1CA7244-475E-4FA6-A344-A71AE07A26B3}"/>
              </a:ext>
            </a:extLst>
          </p:cNvPr>
          <p:cNvSpPr txBox="1"/>
          <p:nvPr userDrawn="1"/>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12" name="Copyright">
            <a:extLst>
              <a:ext uri="{FF2B5EF4-FFF2-40B4-BE49-F238E27FC236}">
                <a16:creationId xmlns:a16="http://schemas.microsoft.com/office/drawing/2014/main" id="{63C13536-20DB-477A-8907-8FE5A81E5441}"/>
              </a:ext>
            </a:extLst>
          </p:cNvPr>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18" name="TextBox 17">
            <a:extLst>
              <a:ext uri="{FF2B5EF4-FFF2-40B4-BE49-F238E27FC236}">
                <a16:creationId xmlns:a16="http://schemas.microsoft.com/office/drawing/2014/main" id="{4E7E72D1-868A-4F06-AF2D-2FDFE7DB15E0}"/>
              </a:ext>
            </a:extLst>
          </p:cNvPr>
          <p:cNvSpPr txBox="1"/>
          <p:nvPr userDrawn="1"/>
        </p:nvSpPr>
        <p:spPr>
          <a:xfrm>
            <a:off x="8536784" y="4857751"/>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Tree>
    <p:extLst>
      <p:ext uri="{BB962C8B-B14F-4D97-AF65-F5344CB8AC3E}">
        <p14:creationId xmlns:p14="http://schemas.microsoft.com/office/powerpoint/2010/main" val="4089741529"/>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showMasterSp="0">
  <p:cSld name="End slide">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356494" y="3076575"/>
            <a:ext cx="6416447" cy="1647826"/>
          </a:xfrm>
        </p:spPr>
        <p:txBody>
          <a:bodyPr anchor="b" anchorCtr="0">
            <a:noAutofit/>
          </a:bodyPr>
          <a:lstStyle>
            <a:lvl1pPr>
              <a:lnSpc>
                <a:spcPct val="100000"/>
              </a:lnSpc>
              <a:spcAft>
                <a:spcPts val="600"/>
              </a:spcAft>
              <a:defRPr sz="675"/>
            </a:lvl1pPr>
          </a:lstStyle>
          <a:p>
            <a:pPr lvl="0"/>
            <a:r>
              <a:rPr lang="en-US" noProof="0"/>
              <a:t>Click to edit Master text styles</a:t>
            </a:r>
          </a:p>
        </p:txBody>
      </p:sp>
      <p:sp>
        <p:nvSpPr>
          <p:cNvPr id="3" name="Picture Placeholder 2"/>
          <p:cNvSpPr>
            <a:spLocks noGrp="1"/>
          </p:cNvSpPr>
          <p:nvPr>
            <p:ph type="pic" sz="quarter" idx="14" hasCustomPrompt="1"/>
          </p:nvPr>
        </p:nvSpPr>
        <p:spPr>
          <a:xfrm>
            <a:off x="7051948" y="3076575"/>
            <a:ext cx="1739627" cy="1294086"/>
          </a:xfrm>
        </p:spPr>
        <p:txBody>
          <a:bodyPr anchor="ctr" anchorCtr="0"/>
          <a:lstStyle>
            <a:lvl1pPr algn="ctr">
              <a:defRPr sz="900"/>
            </a:lvl1pPr>
          </a:lstStyle>
          <a:p>
            <a:r>
              <a:rPr lang="en-US" sz="900" noProof="0"/>
              <a:t>Insert sponsorship mark here</a:t>
            </a:r>
            <a:endParaRPr lang="en-US" noProof="0"/>
          </a:p>
        </p:txBody>
      </p:sp>
      <p:sp>
        <p:nvSpPr>
          <p:cNvPr id="8" name="Text Placeholder 7"/>
          <p:cNvSpPr>
            <a:spLocks noGrp="1"/>
          </p:cNvSpPr>
          <p:nvPr>
            <p:ph type="body" sz="quarter" idx="15"/>
          </p:nvPr>
        </p:nvSpPr>
        <p:spPr>
          <a:xfrm>
            <a:off x="7051949" y="4451610"/>
            <a:ext cx="1739626" cy="272792"/>
          </a:xfrm>
        </p:spPr>
        <p:txBody>
          <a:bodyPr anchor="b" anchorCtr="0"/>
          <a:lstStyle>
            <a:lvl1pPr>
              <a:lnSpc>
                <a:spcPct val="100000"/>
              </a:lnSpc>
              <a:defRPr sz="950"/>
            </a:lvl1pPr>
          </a:lstStyle>
          <a:p>
            <a:pPr lvl="0"/>
            <a:r>
              <a:rPr lang="en-US" noProof="0"/>
              <a:t>Click to edit Master text styles</a:t>
            </a:r>
          </a:p>
        </p:txBody>
      </p:sp>
      <p:grpSp>
        <p:nvGrpSpPr>
          <p:cNvPr id="20" name="Group 19"/>
          <p:cNvGrpSpPr>
            <a:grpSpLocks noChangeAspect="1"/>
          </p:cNvGrpSpPr>
          <p:nvPr/>
        </p:nvGrpSpPr>
        <p:grpSpPr>
          <a:xfrm>
            <a:off x="356494" y="342900"/>
            <a:ext cx="1498500" cy="280800"/>
            <a:chOff x="398463" y="404813"/>
            <a:chExt cx="1627187" cy="307976"/>
          </a:xfrm>
          <a:solidFill>
            <a:schemeClr val="tx1"/>
          </a:solidFill>
        </p:grpSpPr>
        <p:sp>
          <p:nvSpPr>
            <p:cNvPr id="21" name="Oval 5"/>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2" name="Freeform 6"/>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3" name="Rectangle 7"/>
            <p:cNvSpPr>
              <a:spLocks noChangeArrowheads="1"/>
            </p:cNvSpPr>
            <p:nvPr/>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4" name="Freeform 8"/>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5" name="Rectangle 9"/>
            <p:cNvSpPr>
              <a:spLocks noChangeArrowheads="1"/>
            </p:cNvSpPr>
            <p:nvPr/>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6" name="Rectangle 10"/>
            <p:cNvSpPr>
              <a:spLocks noChangeArrowheads="1"/>
            </p:cNvSpPr>
            <p:nvPr/>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7" name="Freeform 11"/>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8" name="Freeform 12"/>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9" name="Freeform 13"/>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0" name="Freeform 14"/>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grpSp>
      <p:grpSp>
        <p:nvGrpSpPr>
          <p:cNvPr id="16" name="Group 15">
            <a:extLst>
              <a:ext uri="{FF2B5EF4-FFF2-40B4-BE49-F238E27FC236}">
                <a16:creationId xmlns:a16="http://schemas.microsoft.com/office/drawing/2014/main" id="{48ECC525-E7D0-4862-994D-A33FA520EB6F}"/>
              </a:ext>
            </a:extLst>
          </p:cNvPr>
          <p:cNvGrpSpPr>
            <a:grpSpLocks noChangeAspect="1"/>
          </p:cNvGrpSpPr>
          <p:nvPr userDrawn="1"/>
        </p:nvGrpSpPr>
        <p:grpSpPr>
          <a:xfrm>
            <a:off x="356494" y="342900"/>
            <a:ext cx="1498500" cy="280800"/>
            <a:chOff x="398463" y="404813"/>
            <a:chExt cx="1627187" cy="307976"/>
          </a:xfrm>
          <a:solidFill>
            <a:schemeClr val="tx1"/>
          </a:solidFill>
        </p:grpSpPr>
        <p:sp>
          <p:nvSpPr>
            <p:cNvPr id="17" name="Oval 5">
              <a:extLst>
                <a:ext uri="{FF2B5EF4-FFF2-40B4-BE49-F238E27FC236}">
                  <a16:creationId xmlns:a16="http://schemas.microsoft.com/office/drawing/2014/main" id="{620F3FCF-5D70-4CE2-8121-4A0E48AE9B79}"/>
                </a:ext>
              </a:extLst>
            </p:cNvPr>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18" name="Freeform 6">
              <a:extLst>
                <a:ext uri="{FF2B5EF4-FFF2-40B4-BE49-F238E27FC236}">
                  <a16:creationId xmlns:a16="http://schemas.microsoft.com/office/drawing/2014/main" id="{A9871B1F-111B-48EA-BCA1-1BA3F9C9ED69}"/>
                </a:ext>
              </a:extLst>
            </p:cNvPr>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19" name="Rectangle 7">
              <a:extLst>
                <a:ext uri="{FF2B5EF4-FFF2-40B4-BE49-F238E27FC236}">
                  <a16:creationId xmlns:a16="http://schemas.microsoft.com/office/drawing/2014/main" id="{E3FDE251-5308-4996-B5ED-B4FA12FD7296}"/>
                </a:ext>
              </a:extLst>
            </p:cNvPr>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1" name="Freeform 8">
              <a:extLst>
                <a:ext uri="{FF2B5EF4-FFF2-40B4-BE49-F238E27FC236}">
                  <a16:creationId xmlns:a16="http://schemas.microsoft.com/office/drawing/2014/main" id="{9EC69827-BEBF-4F97-AAF2-1F0931EA85A6}"/>
                </a:ext>
              </a:extLst>
            </p:cNvPr>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2" name="Rectangle 9">
              <a:extLst>
                <a:ext uri="{FF2B5EF4-FFF2-40B4-BE49-F238E27FC236}">
                  <a16:creationId xmlns:a16="http://schemas.microsoft.com/office/drawing/2014/main" id="{6A4DD807-2D9D-4636-B807-0E199FB3623F}"/>
                </a:ext>
              </a:extLst>
            </p:cNvPr>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3" name="Rectangle 10">
              <a:extLst>
                <a:ext uri="{FF2B5EF4-FFF2-40B4-BE49-F238E27FC236}">
                  <a16:creationId xmlns:a16="http://schemas.microsoft.com/office/drawing/2014/main" id="{FE8AC662-A3A3-461F-B545-FCA8B9E4430F}"/>
                </a:ext>
              </a:extLst>
            </p:cNvPr>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4" name="Freeform 11">
              <a:extLst>
                <a:ext uri="{FF2B5EF4-FFF2-40B4-BE49-F238E27FC236}">
                  <a16:creationId xmlns:a16="http://schemas.microsoft.com/office/drawing/2014/main" id="{809C7E06-D9EB-4E8E-A9FA-64547DE492CE}"/>
                </a:ext>
              </a:extLst>
            </p:cNvPr>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5" name="Freeform 12">
              <a:extLst>
                <a:ext uri="{FF2B5EF4-FFF2-40B4-BE49-F238E27FC236}">
                  <a16:creationId xmlns:a16="http://schemas.microsoft.com/office/drawing/2014/main" id="{EDF9C558-BA56-43B0-BEF1-82F871DDD9CC}"/>
                </a:ext>
              </a:extLst>
            </p:cNvPr>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6" name="Freeform 13">
              <a:extLst>
                <a:ext uri="{FF2B5EF4-FFF2-40B4-BE49-F238E27FC236}">
                  <a16:creationId xmlns:a16="http://schemas.microsoft.com/office/drawing/2014/main" id="{4980833A-AEBF-47C8-AE14-4395D88C3D49}"/>
                </a:ext>
              </a:extLst>
            </p:cNvPr>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7" name="Freeform 14">
              <a:extLst>
                <a:ext uri="{FF2B5EF4-FFF2-40B4-BE49-F238E27FC236}">
                  <a16:creationId xmlns:a16="http://schemas.microsoft.com/office/drawing/2014/main" id="{02EF6DF8-3DEB-49E0-8696-2AC0D1B278F6}"/>
                </a:ext>
              </a:extLst>
            </p:cNvPr>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grpSp>
    </p:spTree>
    <p:extLst>
      <p:ext uri="{BB962C8B-B14F-4D97-AF65-F5344CB8AC3E}">
        <p14:creationId xmlns:p14="http://schemas.microsoft.com/office/powerpoint/2010/main" val="3841967198"/>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showMasterSp="0" userDrawn="1">
  <p:cSld name="1_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2" y="3723978"/>
            <a:ext cx="3305755" cy="673487"/>
          </a:xfrm>
        </p:spPr>
        <p:txBody>
          <a:bodyPr anchor="b" anchorCtr="0"/>
          <a:lstStyle>
            <a:lvl1pPr>
              <a:lnSpc>
                <a:spcPct val="85000"/>
              </a:lnSpc>
              <a:defRPr sz="2100" b="1" baseline="0">
                <a:latin typeface="+mn-lt"/>
              </a:defRPr>
            </a:lvl1pPr>
          </a:lstStyle>
          <a:p>
            <a:r>
              <a:rPr lang="en-US"/>
              <a:t>Click to edit Title</a:t>
            </a:r>
          </a:p>
        </p:txBody>
      </p:sp>
      <p:sp>
        <p:nvSpPr>
          <p:cNvPr id="6" name="Text Placeholder 9"/>
          <p:cNvSpPr>
            <a:spLocks noGrp="1"/>
          </p:cNvSpPr>
          <p:nvPr>
            <p:ph type="body" sz="quarter" idx="16" hasCustomPrompt="1"/>
          </p:nvPr>
        </p:nvSpPr>
        <p:spPr>
          <a:xfrm>
            <a:off x="685802" y="4455498"/>
            <a:ext cx="3305755" cy="358657"/>
          </a:xfrm>
        </p:spPr>
        <p:txBody>
          <a:bodyPr vert="horz" lIns="0" tIns="0" rIns="0" bIns="0" rtlCol="0">
            <a:noAutofit/>
          </a:bodyPr>
          <a:lstStyle>
            <a:lvl1pPr marL="0" indent="0">
              <a:buNone/>
              <a:defRPr lang="en-US" sz="900" dirty="0"/>
            </a:lvl1pPr>
          </a:lstStyle>
          <a:p>
            <a:pPr marL="171450" lvl="0" indent="-171450">
              <a:lnSpc>
                <a:spcPct val="130000"/>
              </a:lnSpc>
            </a:pPr>
            <a:r>
              <a:rPr lang="en-US"/>
              <a:t>Click to edit Subtitle</a:t>
            </a:r>
          </a:p>
        </p:txBody>
      </p:sp>
      <p:sp>
        <p:nvSpPr>
          <p:cNvPr id="7" name="Text Placeholder 9"/>
          <p:cNvSpPr>
            <a:spLocks noGrp="1"/>
          </p:cNvSpPr>
          <p:nvPr>
            <p:ph type="body" sz="quarter" idx="17" hasCustomPrompt="1"/>
          </p:nvPr>
        </p:nvSpPr>
        <p:spPr>
          <a:xfrm>
            <a:off x="685802" y="3438907"/>
            <a:ext cx="3305755" cy="261215"/>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Date</a:t>
            </a:r>
          </a:p>
        </p:txBody>
      </p:sp>
      <p:sp>
        <p:nvSpPr>
          <p:cNvPr id="8" name="Picture Placeholder 7"/>
          <p:cNvSpPr>
            <a:spLocks noGrp="1"/>
          </p:cNvSpPr>
          <p:nvPr>
            <p:ph type="pic" sz="quarter" idx="19" hasCustomPrompt="1"/>
          </p:nvPr>
        </p:nvSpPr>
        <p:spPr>
          <a:xfrm>
            <a:off x="3991556" y="0"/>
            <a:ext cx="5152444" cy="5143500"/>
          </a:xfrm>
        </p:spPr>
        <p:txBody>
          <a:bodyPr anchor="ctr"/>
          <a:lstStyle>
            <a:lvl1pPr marL="0" indent="0" algn="ctr">
              <a:buNone/>
              <a:defRPr/>
            </a:lvl1pPr>
          </a:lstStyle>
          <a:p>
            <a:r>
              <a:rPr lang="en-US"/>
              <a:t>Click to insert picture</a:t>
            </a:r>
          </a:p>
        </p:txBody>
      </p:sp>
      <p:grpSp>
        <p:nvGrpSpPr>
          <p:cNvPr id="21" name="Group 20">
            <a:extLst>
              <a:ext uri="{FF2B5EF4-FFF2-40B4-BE49-F238E27FC236}">
                <a16:creationId xmlns:a16="http://schemas.microsoft.com/office/drawing/2014/main" id="{A40D7881-497E-4F82-AA96-C5623C2C5FC9}"/>
              </a:ext>
            </a:extLst>
          </p:cNvPr>
          <p:cNvGrpSpPr>
            <a:grpSpLocks noChangeAspect="1"/>
          </p:cNvGrpSpPr>
          <p:nvPr userDrawn="1"/>
        </p:nvGrpSpPr>
        <p:grpSpPr>
          <a:xfrm>
            <a:off x="356494" y="342900"/>
            <a:ext cx="1498500" cy="280800"/>
            <a:chOff x="398463" y="404813"/>
            <a:chExt cx="1627187" cy="307976"/>
          </a:xfrm>
          <a:solidFill>
            <a:schemeClr val="tx1"/>
          </a:solidFill>
        </p:grpSpPr>
        <p:sp>
          <p:nvSpPr>
            <p:cNvPr id="22" name="Oval 5">
              <a:extLst>
                <a:ext uri="{FF2B5EF4-FFF2-40B4-BE49-F238E27FC236}">
                  <a16:creationId xmlns:a16="http://schemas.microsoft.com/office/drawing/2014/main" id="{1B9C354D-A898-4E69-AB77-5A885370B42A}"/>
                </a:ext>
              </a:extLst>
            </p:cNvPr>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3" name="Freeform 6">
              <a:extLst>
                <a:ext uri="{FF2B5EF4-FFF2-40B4-BE49-F238E27FC236}">
                  <a16:creationId xmlns:a16="http://schemas.microsoft.com/office/drawing/2014/main" id="{1F8F56C0-93F0-4708-B746-E2FD12031F01}"/>
                </a:ext>
              </a:extLst>
            </p:cNvPr>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4" name="Rectangle 7">
              <a:extLst>
                <a:ext uri="{FF2B5EF4-FFF2-40B4-BE49-F238E27FC236}">
                  <a16:creationId xmlns:a16="http://schemas.microsoft.com/office/drawing/2014/main" id="{2A61CBF2-196E-4B11-9C81-D64FAC553E07}"/>
                </a:ext>
              </a:extLst>
            </p:cNvPr>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5" name="Freeform 8">
              <a:extLst>
                <a:ext uri="{FF2B5EF4-FFF2-40B4-BE49-F238E27FC236}">
                  <a16:creationId xmlns:a16="http://schemas.microsoft.com/office/drawing/2014/main" id="{85BD2622-9AFE-47CD-AEA0-16B2BFE9E7F5}"/>
                </a:ext>
              </a:extLst>
            </p:cNvPr>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6" name="Rectangle 9">
              <a:extLst>
                <a:ext uri="{FF2B5EF4-FFF2-40B4-BE49-F238E27FC236}">
                  <a16:creationId xmlns:a16="http://schemas.microsoft.com/office/drawing/2014/main" id="{99F47750-E129-4FC8-B63F-D616D4D79036}"/>
                </a:ext>
              </a:extLst>
            </p:cNvPr>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7" name="Rectangle 10">
              <a:extLst>
                <a:ext uri="{FF2B5EF4-FFF2-40B4-BE49-F238E27FC236}">
                  <a16:creationId xmlns:a16="http://schemas.microsoft.com/office/drawing/2014/main" id="{304B85A3-56C1-44DB-A050-FDF88AFAD720}"/>
                </a:ext>
              </a:extLst>
            </p:cNvPr>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8" name="Freeform 11">
              <a:extLst>
                <a:ext uri="{FF2B5EF4-FFF2-40B4-BE49-F238E27FC236}">
                  <a16:creationId xmlns:a16="http://schemas.microsoft.com/office/drawing/2014/main" id="{B202E0F7-F169-48C1-9E2C-F99ACC3BF441}"/>
                </a:ext>
              </a:extLst>
            </p:cNvPr>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9" name="Freeform 12">
              <a:extLst>
                <a:ext uri="{FF2B5EF4-FFF2-40B4-BE49-F238E27FC236}">
                  <a16:creationId xmlns:a16="http://schemas.microsoft.com/office/drawing/2014/main" id="{1F2D312B-1048-4170-A76B-27C1DBB3653A}"/>
                </a:ext>
              </a:extLst>
            </p:cNvPr>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0" name="Freeform 13">
              <a:extLst>
                <a:ext uri="{FF2B5EF4-FFF2-40B4-BE49-F238E27FC236}">
                  <a16:creationId xmlns:a16="http://schemas.microsoft.com/office/drawing/2014/main" id="{5E2794B8-B0CC-4E97-820A-2DCA6D6B2CAF}"/>
                </a:ext>
              </a:extLst>
            </p:cNvPr>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1" name="Freeform 14">
              <a:extLst>
                <a:ext uri="{FF2B5EF4-FFF2-40B4-BE49-F238E27FC236}">
                  <a16:creationId xmlns:a16="http://schemas.microsoft.com/office/drawing/2014/main" id="{FDF7F02D-6FE3-4E2B-AB28-D425D0AC537D}"/>
                </a:ext>
              </a:extLst>
            </p:cNvPr>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grpSp>
    </p:spTree>
    <p:extLst>
      <p:ext uri="{BB962C8B-B14F-4D97-AF65-F5344CB8AC3E}">
        <p14:creationId xmlns:p14="http://schemas.microsoft.com/office/powerpoint/2010/main" val="828251397"/>
      </p:ext>
    </p:extLst>
  </p:cSld>
  <p:clrMapOvr>
    <a:masterClrMapping/>
  </p:clrMapOvr>
  <p:transition/>
</p:sldLayout>
</file>

<file path=ppt/slideLayouts/slideLayout246.xml><?xml version="1.0" encoding="utf-8"?>
<p:sldLayout xmlns:a="http://schemas.openxmlformats.org/drawingml/2006/main" xmlns:r="http://schemas.openxmlformats.org/officeDocument/2006/relationships" xmlns:p="http://schemas.openxmlformats.org/presentationml/2006/main" showMasterSp="0" preserve="1" userDrawn="1">
  <p:cSld name="1_Master Blocker">
    <p:bg>
      <p:bgPr>
        <a:solidFill>
          <a:schemeClr val="accent2"/>
        </a:solidFill>
        <a:effectLst/>
      </p:bgPr>
    </p:bg>
    <p:spTree>
      <p:nvGrpSpPr>
        <p:cNvPr id="1" name=""/>
        <p:cNvGrpSpPr/>
        <p:nvPr/>
      </p:nvGrpSpPr>
      <p:grpSpPr>
        <a:xfrm>
          <a:off x="0" y="0"/>
          <a:ext cx="0" cy="0"/>
          <a:chOff x="0" y="0"/>
          <a:chExt cx="0" cy="0"/>
        </a:xfrm>
      </p:grpSpPr>
      <p:sp>
        <p:nvSpPr>
          <p:cNvPr id="3" name="TextBox 2"/>
          <p:cNvSpPr txBox="1"/>
          <p:nvPr userDrawn="1"/>
        </p:nvSpPr>
        <p:spPr>
          <a:xfrm>
            <a:off x="685800" y="913222"/>
            <a:ext cx="7772400" cy="3485570"/>
          </a:xfrm>
          <a:prstGeom prst="rect">
            <a:avLst/>
          </a:prstGeom>
          <a:noFill/>
        </p:spPr>
        <p:txBody>
          <a:bodyPr wrap="square" rtlCol="0">
            <a:spAutoFit/>
          </a:bodyPr>
          <a:lstStyle/>
          <a:p>
            <a:pPr algn="ctr"/>
            <a:r>
              <a:rPr lang="en-US" sz="8625" b="1"/>
              <a:t>Do not use this</a:t>
            </a:r>
            <a:r>
              <a:rPr lang="en-US" sz="8625" b="1" baseline="0"/>
              <a:t> layout</a:t>
            </a:r>
          </a:p>
          <a:p>
            <a:pPr algn="ctr"/>
            <a:endParaRPr lang="en-US" sz="2400" b="1" baseline="0"/>
          </a:p>
          <a:p>
            <a:pPr algn="ctr"/>
            <a:r>
              <a:rPr lang="en-US" sz="2400" b="0" baseline="0"/>
              <a:t>Delete any master slides that occur after this layout</a:t>
            </a:r>
            <a:endParaRPr lang="en-US" sz="2400" b="0"/>
          </a:p>
        </p:txBody>
      </p:sp>
    </p:spTree>
    <p:extLst>
      <p:ext uri="{BB962C8B-B14F-4D97-AF65-F5344CB8AC3E}">
        <p14:creationId xmlns:p14="http://schemas.microsoft.com/office/powerpoint/2010/main" val="868078199"/>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showMasterSp="0" preserve="1" userDrawn="1">
  <p:cSld name="1_Title Slide - Black">
    <p:bg bwMode="gray">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gray">
          <a:xfrm>
            <a:off x="356401" y="4383885"/>
            <a:ext cx="4194008" cy="379234"/>
          </a:xfrm>
          <a:prstGeom prst="rect">
            <a:avLst/>
          </a:prstGeom>
        </p:spPr>
        <p:txBody>
          <a:bodyPr lIns="0" tIns="0" rIns="0" bIns="0" anchor="b" anchorCtr="0">
            <a:noAutofit/>
          </a:bodyPr>
          <a:lstStyle>
            <a:lvl1pPr marL="0" indent="0" algn="l">
              <a:lnSpc>
                <a:spcPct val="100000"/>
              </a:lnSpc>
              <a:spcAft>
                <a:spcPts val="0"/>
              </a:spcAft>
              <a:buNone/>
              <a:defRPr sz="1350" b="1">
                <a:solidFill>
                  <a:schemeClr val="bg1"/>
                </a:solidFill>
              </a:defRPr>
            </a:lvl1pPr>
            <a:lvl2pPr marL="0" indent="0" algn="l">
              <a:buNone/>
              <a:defRPr sz="1200" b="0">
                <a:solidFill>
                  <a:schemeClr val="bg1"/>
                </a:solidFill>
              </a:defRPr>
            </a:lvl2pPr>
            <a:lvl3pPr marL="914378" indent="0" algn="ctr">
              <a:buNone/>
              <a:defRPr sz="1800"/>
            </a:lvl3pPr>
            <a:lvl4pPr marL="1371566" indent="0" algn="ctr">
              <a:buNone/>
              <a:defRPr sz="1600"/>
            </a:lvl4pPr>
            <a:lvl5pPr marL="1828754" indent="0" algn="ctr">
              <a:buNone/>
              <a:defRPr sz="1600"/>
            </a:lvl5pPr>
            <a:lvl6pPr marL="2285943" indent="0" algn="ctr">
              <a:buNone/>
              <a:defRPr sz="1600"/>
            </a:lvl6pPr>
            <a:lvl7pPr marL="2743132" indent="0" algn="ctr">
              <a:buNone/>
              <a:defRPr sz="1600"/>
            </a:lvl7pPr>
            <a:lvl8pPr marL="3200320" indent="0" algn="ctr">
              <a:buNone/>
              <a:defRPr sz="1600"/>
            </a:lvl8pPr>
            <a:lvl9pPr marL="3657509" indent="0" algn="ctr">
              <a:buNone/>
              <a:defRPr sz="1600"/>
            </a:lvl9pPr>
          </a:lstStyle>
          <a:p>
            <a:r>
              <a:rPr lang="en-US" noProof="0"/>
              <a:t>Click to edit Master title style</a:t>
            </a:r>
          </a:p>
          <a:p>
            <a:pPr lvl="1"/>
            <a:r>
              <a:rPr lang="en-US" noProof="0"/>
              <a:t>Click to edit Master subtitle style</a:t>
            </a:r>
          </a:p>
        </p:txBody>
      </p:sp>
      <p:sp>
        <p:nvSpPr>
          <p:cNvPr id="5" name="Text Placeholder 4"/>
          <p:cNvSpPr>
            <a:spLocks noGrp="1"/>
          </p:cNvSpPr>
          <p:nvPr>
            <p:ph type="body" sz="quarter" idx="10"/>
          </p:nvPr>
        </p:nvSpPr>
        <p:spPr>
          <a:xfrm>
            <a:off x="356400" y="4772025"/>
            <a:ext cx="4195762" cy="223838"/>
          </a:xfrm>
          <a:prstGeom prst="rect">
            <a:avLst/>
          </a:prstGeom>
        </p:spPr>
        <p:txBody>
          <a:bodyPr/>
          <a:lstStyle>
            <a:lvl1pPr>
              <a:spcAft>
                <a:spcPts val="0"/>
              </a:spcAft>
              <a:defRPr sz="788">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grpSp>
        <p:nvGrpSpPr>
          <p:cNvPr id="22" name="Group 21"/>
          <p:cNvGrpSpPr>
            <a:grpSpLocks noChangeAspect="1"/>
          </p:cNvGrpSpPr>
          <p:nvPr userDrawn="1"/>
        </p:nvGrpSpPr>
        <p:grpSpPr>
          <a:xfrm>
            <a:off x="352425" y="343321"/>
            <a:ext cx="1498500" cy="280800"/>
            <a:chOff x="398463" y="404813"/>
            <a:chExt cx="1627187" cy="307976"/>
          </a:xfrm>
          <a:solidFill>
            <a:schemeClr val="tx1"/>
          </a:solidFill>
        </p:grpSpPr>
        <p:sp>
          <p:nvSpPr>
            <p:cNvPr id="23"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4"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5" name="Rectangle 7"/>
            <p:cNvSpPr>
              <a:spLocks noChangeArrowheads="1"/>
            </p:cNvSpPr>
            <p:nvPr userDrawn="1"/>
          </p:nvSpPr>
          <p:spPr bwMode="auto">
            <a:xfrm>
              <a:off x="906463" y="404813"/>
              <a:ext cx="74612" cy="3032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6"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7" name="Rectangle 9"/>
            <p:cNvSpPr>
              <a:spLocks noChangeArrowheads="1"/>
            </p:cNvSpPr>
            <p:nvPr userDrawn="1"/>
          </p:nvSpPr>
          <p:spPr bwMode="auto">
            <a:xfrm>
              <a:off x="1257300" y="482601"/>
              <a:ext cx="74612" cy="2254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8" name="Rectangle 10"/>
            <p:cNvSpPr>
              <a:spLocks noChangeArrowheads="1"/>
            </p:cNvSpPr>
            <p:nvPr userDrawn="1"/>
          </p:nvSpPr>
          <p:spPr bwMode="auto">
            <a:xfrm>
              <a:off x="1257300" y="404813"/>
              <a:ext cx="74612" cy="50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9"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0"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1"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2"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grpSp>
      <p:sp>
        <p:nvSpPr>
          <p:cNvPr id="33" name="Picture Placeholder 8"/>
          <p:cNvSpPr>
            <a:spLocks noGrp="1"/>
          </p:cNvSpPr>
          <p:nvPr>
            <p:ph type="pic" sz="quarter" idx="11"/>
          </p:nvPr>
        </p:nvSpPr>
        <p:spPr>
          <a:xfrm>
            <a:off x="2545287" y="545696"/>
            <a:ext cx="4050000" cy="4050000"/>
          </a:xfrm>
          <a:prstGeom prst="rect">
            <a:avLst/>
          </a:prstGeom>
        </p:spPr>
        <p:txBody>
          <a:bodyPr/>
          <a:lstStyle/>
          <a:p>
            <a:r>
              <a:rPr lang="en-US" noProof="0"/>
              <a:t>Click icon to add picture</a:t>
            </a:r>
          </a:p>
        </p:txBody>
      </p:sp>
    </p:spTree>
    <p:extLst>
      <p:ext uri="{BB962C8B-B14F-4D97-AF65-F5344CB8AC3E}">
        <p14:creationId xmlns:p14="http://schemas.microsoft.com/office/powerpoint/2010/main" val="121257374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4088">
          <p15:clr>
            <a:srgbClr val="FBAE40"/>
          </p15:clr>
        </p15:guide>
      </p15:sldGuideLst>
    </p:ext>
  </p:extLst>
</p:sldLayout>
</file>

<file path=ppt/slideLayouts/slideLayout248.xml><?xml version="1.0" encoding="utf-8"?>
<p:sldLayout xmlns:a="http://schemas.openxmlformats.org/drawingml/2006/main" xmlns:r="http://schemas.openxmlformats.org/officeDocument/2006/relationships" xmlns:p="http://schemas.openxmlformats.org/presentationml/2006/main" showMasterSp="0" preserve="1" userDrawn="1">
  <p:cSld name="1_Title Slide - White">
    <p:bg bwMode="gray">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gray">
          <a:xfrm>
            <a:off x="356495" y="4383885"/>
            <a:ext cx="4195761" cy="379234"/>
          </a:xfrm>
          <a:prstGeom prst="rect">
            <a:avLst/>
          </a:prstGeom>
        </p:spPr>
        <p:txBody>
          <a:bodyPr lIns="0" tIns="0" rIns="0" bIns="0" anchor="b" anchorCtr="0">
            <a:noAutofit/>
          </a:bodyPr>
          <a:lstStyle>
            <a:lvl1pPr marL="0" indent="0" algn="l">
              <a:lnSpc>
                <a:spcPct val="100000"/>
              </a:lnSpc>
              <a:spcAft>
                <a:spcPts val="0"/>
              </a:spcAft>
              <a:buNone/>
              <a:defRPr sz="1350" b="1">
                <a:solidFill>
                  <a:schemeClr val="tx1"/>
                </a:solidFill>
              </a:defRPr>
            </a:lvl1pPr>
            <a:lvl2pPr marL="0" indent="0" algn="l">
              <a:buNone/>
              <a:defRPr sz="1200" b="0"/>
            </a:lvl2pPr>
            <a:lvl3pPr marL="914378" indent="0" algn="ctr">
              <a:buNone/>
              <a:defRPr sz="1800"/>
            </a:lvl3pPr>
            <a:lvl4pPr marL="1371566" indent="0" algn="ctr">
              <a:buNone/>
              <a:defRPr sz="1600"/>
            </a:lvl4pPr>
            <a:lvl5pPr marL="1828754" indent="0" algn="ctr">
              <a:buNone/>
              <a:defRPr sz="1600"/>
            </a:lvl5pPr>
            <a:lvl6pPr marL="2285943" indent="0" algn="ctr">
              <a:buNone/>
              <a:defRPr sz="1600"/>
            </a:lvl6pPr>
            <a:lvl7pPr marL="2743132" indent="0" algn="ctr">
              <a:buNone/>
              <a:defRPr sz="1600"/>
            </a:lvl7pPr>
            <a:lvl8pPr marL="3200320" indent="0" algn="ctr">
              <a:buNone/>
              <a:defRPr sz="1600"/>
            </a:lvl8pPr>
            <a:lvl9pPr marL="3657509" indent="0" algn="ctr">
              <a:buNone/>
              <a:defRPr sz="1600"/>
            </a:lvl9pPr>
          </a:lstStyle>
          <a:p>
            <a:r>
              <a:rPr lang="en-US" noProof="0"/>
              <a:t>Click to edit Master title style</a:t>
            </a:r>
          </a:p>
          <a:p>
            <a:pPr lvl="1"/>
            <a:r>
              <a:rPr lang="en-US" noProof="0"/>
              <a:t>Click to edit Master subtitle style</a:t>
            </a:r>
          </a:p>
        </p:txBody>
      </p:sp>
      <p:sp>
        <p:nvSpPr>
          <p:cNvPr id="5" name="Text Placeholder 4"/>
          <p:cNvSpPr>
            <a:spLocks noGrp="1"/>
          </p:cNvSpPr>
          <p:nvPr>
            <p:ph type="body" sz="quarter" idx="10"/>
          </p:nvPr>
        </p:nvSpPr>
        <p:spPr>
          <a:xfrm>
            <a:off x="356494" y="4772025"/>
            <a:ext cx="4195762" cy="223838"/>
          </a:xfrm>
          <a:prstGeom prst="rect">
            <a:avLst/>
          </a:prstGeom>
        </p:spPr>
        <p:txBody>
          <a:bodyPr>
            <a:noAutofit/>
          </a:bodyPr>
          <a:lstStyle>
            <a:lvl1pPr>
              <a:spcAft>
                <a:spcPts val="0"/>
              </a:spcAft>
              <a:defRPr sz="788">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grpSp>
        <p:nvGrpSpPr>
          <p:cNvPr id="19" name="Group 18"/>
          <p:cNvGrpSpPr>
            <a:grpSpLocks noChangeAspect="1"/>
          </p:cNvGrpSpPr>
          <p:nvPr userDrawn="1"/>
        </p:nvGrpSpPr>
        <p:grpSpPr>
          <a:xfrm>
            <a:off x="356494" y="342900"/>
            <a:ext cx="1498500" cy="280800"/>
            <a:chOff x="398463" y="404813"/>
            <a:chExt cx="1627187" cy="307976"/>
          </a:xfrm>
          <a:solidFill>
            <a:schemeClr val="tx1"/>
          </a:solidFill>
        </p:grpSpPr>
        <p:sp>
          <p:nvSpPr>
            <p:cNvPr id="20"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1"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2" name="Rectangle 7"/>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3"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4" name="Rectangle 9"/>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5" name="Rectangle 10"/>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6"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7"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8"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9"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grpSp>
      <p:sp>
        <p:nvSpPr>
          <p:cNvPr id="30" name="Picture Placeholder 8"/>
          <p:cNvSpPr>
            <a:spLocks noGrp="1"/>
          </p:cNvSpPr>
          <p:nvPr>
            <p:ph type="pic" sz="quarter" idx="11"/>
          </p:nvPr>
        </p:nvSpPr>
        <p:spPr>
          <a:xfrm>
            <a:off x="2545287" y="545696"/>
            <a:ext cx="4050000" cy="4050000"/>
          </a:xfrm>
          <a:prstGeom prst="rect">
            <a:avLst/>
          </a:prstGeom>
        </p:spPr>
        <p:txBody>
          <a:bodyPr/>
          <a:lstStyle/>
          <a:p>
            <a:r>
              <a:rPr lang="en-US" noProof="0"/>
              <a:t>Click icon to add picture</a:t>
            </a:r>
          </a:p>
        </p:txBody>
      </p:sp>
    </p:spTree>
    <p:extLst>
      <p:ext uri="{BB962C8B-B14F-4D97-AF65-F5344CB8AC3E}">
        <p14:creationId xmlns:p14="http://schemas.microsoft.com/office/powerpoint/2010/main" val="908638570"/>
      </p:ext>
    </p:extLst>
  </p:cSld>
  <p:clrMapOvr>
    <a:masterClrMapping/>
  </p:clrMapOvr>
  <p:extLst>
    <p:ext uri="{DCECCB84-F9BA-43D5-87BE-67443E8EF086}">
      <p15:sldGuideLst xmlns:p15="http://schemas.microsoft.com/office/powerpoint/2012/main">
        <p15:guide id="1" orient="horz" pos="4088">
          <p15:clr>
            <a:srgbClr val="FBAE40"/>
          </p15:clr>
        </p15:guide>
      </p15:sldGuideLst>
    </p:ext>
  </p:extLst>
</p:sldLayout>
</file>

<file path=ppt/slideLayouts/slideLayout249.xml><?xml version="1.0" encoding="utf-8"?>
<p:sldLayout xmlns:a="http://schemas.openxmlformats.org/drawingml/2006/main" xmlns:r="http://schemas.openxmlformats.org/officeDocument/2006/relationships" xmlns:p="http://schemas.openxmlformats.org/presentationml/2006/main" showMasterSp="0" preserve="1" userDrawn="1">
  <p:cSld name="1_Title Slide - Circle Black">
    <p:bg bwMode="gray">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3157612" y="1147838"/>
            <a:ext cx="2835000" cy="2835000"/>
          </a:xfrm>
          <a:prstGeom prst="ellipse">
            <a:avLst/>
          </a:prstGeom>
          <a:ln w="25400">
            <a:solidFill>
              <a:schemeClr val="accent1"/>
            </a:solidFill>
          </a:ln>
        </p:spPr>
        <p:txBody>
          <a:bodyPr lIns="108000" tIns="108000" rIns="108000" bIns="108000" anchor="ctr" anchorCtr="0">
            <a:normAutofit/>
          </a:bodyPr>
          <a:lstStyle>
            <a:lvl1pPr algn="ctr">
              <a:lnSpc>
                <a:spcPts val="2850"/>
              </a:lnSpc>
              <a:defRPr sz="2400" b="0">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Subtitle 2"/>
          <p:cNvSpPr>
            <a:spLocks noGrp="1"/>
          </p:cNvSpPr>
          <p:nvPr>
            <p:ph type="subTitle" idx="1"/>
          </p:nvPr>
        </p:nvSpPr>
        <p:spPr bwMode="gray">
          <a:xfrm>
            <a:off x="356401" y="4383885"/>
            <a:ext cx="4194008" cy="379234"/>
          </a:xfrm>
          <a:prstGeom prst="rect">
            <a:avLst/>
          </a:prstGeom>
        </p:spPr>
        <p:txBody>
          <a:bodyPr lIns="0" tIns="0" rIns="0" bIns="0" anchor="b" anchorCtr="0">
            <a:noAutofit/>
          </a:bodyPr>
          <a:lstStyle>
            <a:lvl1pPr marL="0" indent="0" algn="l">
              <a:lnSpc>
                <a:spcPct val="100000"/>
              </a:lnSpc>
              <a:spcAft>
                <a:spcPts val="0"/>
              </a:spcAft>
              <a:buNone/>
              <a:defRPr sz="1200">
                <a:solidFill>
                  <a:schemeClr val="bg1"/>
                </a:solidFill>
              </a:defRPr>
            </a:lvl1pPr>
            <a:lvl2pPr marL="457189" indent="0" algn="ctr">
              <a:buNone/>
              <a:defRPr sz="2000"/>
            </a:lvl2pPr>
            <a:lvl3pPr marL="914378" indent="0" algn="ctr">
              <a:buNone/>
              <a:defRPr sz="1800"/>
            </a:lvl3pPr>
            <a:lvl4pPr marL="1371566" indent="0" algn="ctr">
              <a:buNone/>
              <a:defRPr sz="1600"/>
            </a:lvl4pPr>
            <a:lvl5pPr marL="1828754" indent="0" algn="ctr">
              <a:buNone/>
              <a:defRPr sz="1600"/>
            </a:lvl5pPr>
            <a:lvl6pPr marL="2285943" indent="0" algn="ctr">
              <a:buNone/>
              <a:defRPr sz="1600"/>
            </a:lvl6pPr>
            <a:lvl7pPr marL="2743132" indent="0" algn="ctr">
              <a:buNone/>
              <a:defRPr sz="1600"/>
            </a:lvl7pPr>
            <a:lvl8pPr marL="3200320" indent="0" algn="ctr">
              <a:buNone/>
              <a:defRPr sz="1600"/>
            </a:lvl8pPr>
            <a:lvl9pPr marL="3657509" indent="0" algn="ctr">
              <a:buNone/>
              <a:defRPr sz="1600"/>
            </a:lvl9pPr>
          </a:lstStyle>
          <a:p>
            <a:r>
              <a:rPr lang="en-US" noProof="0"/>
              <a:t>Click to edit Master subtitle style</a:t>
            </a:r>
          </a:p>
        </p:txBody>
      </p:sp>
      <p:sp>
        <p:nvSpPr>
          <p:cNvPr id="5" name="Text Placeholder 4"/>
          <p:cNvSpPr>
            <a:spLocks noGrp="1"/>
          </p:cNvSpPr>
          <p:nvPr>
            <p:ph type="body" sz="quarter" idx="10"/>
          </p:nvPr>
        </p:nvSpPr>
        <p:spPr>
          <a:xfrm>
            <a:off x="356400" y="4772025"/>
            <a:ext cx="4195762" cy="223838"/>
          </a:xfrm>
          <a:prstGeom prst="rect">
            <a:avLst/>
          </a:prstGeom>
        </p:spPr>
        <p:txBody>
          <a:bodyPr/>
          <a:lstStyle>
            <a:lvl1pPr>
              <a:spcAft>
                <a:spcPts val="0"/>
              </a:spcAft>
              <a:defRPr sz="788">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grpSp>
        <p:nvGrpSpPr>
          <p:cNvPr id="16" name="Group 15"/>
          <p:cNvGrpSpPr>
            <a:grpSpLocks noChangeAspect="1"/>
          </p:cNvGrpSpPr>
          <p:nvPr userDrawn="1"/>
        </p:nvGrpSpPr>
        <p:grpSpPr>
          <a:xfrm>
            <a:off x="352425" y="343321"/>
            <a:ext cx="1498500" cy="280800"/>
            <a:chOff x="398463" y="404813"/>
            <a:chExt cx="1627187" cy="307976"/>
          </a:xfrm>
          <a:solidFill>
            <a:schemeClr val="tx1"/>
          </a:solidFill>
        </p:grpSpPr>
        <p:sp>
          <p:nvSpPr>
            <p:cNvPr id="17"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18"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19" name="Rectangle 7"/>
            <p:cNvSpPr>
              <a:spLocks noChangeArrowheads="1"/>
            </p:cNvSpPr>
            <p:nvPr userDrawn="1"/>
          </p:nvSpPr>
          <p:spPr bwMode="auto">
            <a:xfrm>
              <a:off x="906463" y="404813"/>
              <a:ext cx="74612" cy="3032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0"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1" name="Rectangle 9"/>
            <p:cNvSpPr>
              <a:spLocks noChangeArrowheads="1"/>
            </p:cNvSpPr>
            <p:nvPr userDrawn="1"/>
          </p:nvSpPr>
          <p:spPr bwMode="auto">
            <a:xfrm>
              <a:off x="1257300" y="482601"/>
              <a:ext cx="74612" cy="2254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3" name="Rectangle 10"/>
            <p:cNvSpPr>
              <a:spLocks noChangeArrowheads="1"/>
            </p:cNvSpPr>
            <p:nvPr userDrawn="1"/>
          </p:nvSpPr>
          <p:spPr bwMode="auto">
            <a:xfrm>
              <a:off x="1257300" y="404813"/>
              <a:ext cx="74612" cy="50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4"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5"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6"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7"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grpSp>
    </p:spTree>
    <p:extLst>
      <p:ext uri="{BB962C8B-B14F-4D97-AF65-F5344CB8AC3E}">
        <p14:creationId xmlns:p14="http://schemas.microsoft.com/office/powerpoint/2010/main" val="227023056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4088">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le,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b="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Tree>
    <p:extLst>
      <p:ext uri="{BB962C8B-B14F-4D97-AF65-F5344CB8AC3E}">
        <p14:creationId xmlns:p14="http://schemas.microsoft.com/office/powerpoint/2010/main" val="292161138"/>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showMasterSp="0" preserve="1" userDrawn="1">
  <p:cSld name="1_Title Slide - Circle White">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3159000" y="1147500"/>
            <a:ext cx="2835000" cy="2835000"/>
          </a:xfrm>
          <a:prstGeom prst="ellipse">
            <a:avLst/>
          </a:prstGeom>
          <a:ln w="25400">
            <a:solidFill>
              <a:schemeClr val="accent1"/>
            </a:solidFill>
          </a:ln>
        </p:spPr>
        <p:txBody>
          <a:bodyPr lIns="108000" tIns="108000" rIns="108000" bIns="108000" anchor="ctr" anchorCtr="0">
            <a:normAutofit/>
          </a:bodyPr>
          <a:lstStyle>
            <a:lvl1pPr algn="ctr">
              <a:lnSpc>
                <a:spcPts val="2850"/>
              </a:lnSpc>
              <a:defRPr sz="2400" b="0">
                <a:solidFill>
                  <a:schemeClr val="tx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Subtitle 2"/>
          <p:cNvSpPr>
            <a:spLocks noGrp="1"/>
          </p:cNvSpPr>
          <p:nvPr>
            <p:ph type="subTitle" idx="1"/>
          </p:nvPr>
        </p:nvSpPr>
        <p:spPr bwMode="gray">
          <a:xfrm>
            <a:off x="356495" y="4383885"/>
            <a:ext cx="4195761" cy="379234"/>
          </a:xfrm>
          <a:prstGeom prst="rect">
            <a:avLst/>
          </a:prstGeom>
        </p:spPr>
        <p:txBody>
          <a:bodyPr lIns="0" tIns="0" rIns="0" bIns="0" anchor="b" anchorCtr="0">
            <a:noAutofit/>
          </a:bodyPr>
          <a:lstStyle>
            <a:lvl1pPr marL="0" indent="0" algn="l">
              <a:lnSpc>
                <a:spcPct val="100000"/>
              </a:lnSpc>
              <a:spcAft>
                <a:spcPts val="0"/>
              </a:spcAft>
              <a:buNone/>
              <a:defRPr sz="1200">
                <a:solidFill>
                  <a:schemeClr val="tx1"/>
                </a:solidFill>
              </a:defRPr>
            </a:lvl1pPr>
            <a:lvl2pPr marL="457189" indent="0" algn="ctr">
              <a:buNone/>
              <a:defRPr sz="2000"/>
            </a:lvl2pPr>
            <a:lvl3pPr marL="914378" indent="0" algn="ctr">
              <a:buNone/>
              <a:defRPr sz="1800"/>
            </a:lvl3pPr>
            <a:lvl4pPr marL="1371566" indent="0" algn="ctr">
              <a:buNone/>
              <a:defRPr sz="1600"/>
            </a:lvl4pPr>
            <a:lvl5pPr marL="1828754" indent="0" algn="ctr">
              <a:buNone/>
              <a:defRPr sz="1600"/>
            </a:lvl5pPr>
            <a:lvl6pPr marL="2285943" indent="0" algn="ctr">
              <a:buNone/>
              <a:defRPr sz="1600"/>
            </a:lvl6pPr>
            <a:lvl7pPr marL="2743132" indent="0" algn="ctr">
              <a:buNone/>
              <a:defRPr sz="1600"/>
            </a:lvl7pPr>
            <a:lvl8pPr marL="3200320" indent="0" algn="ctr">
              <a:buNone/>
              <a:defRPr sz="1600"/>
            </a:lvl8pPr>
            <a:lvl9pPr marL="3657509" indent="0" algn="ctr">
              <a:buNone/>
              <a:defRPr sz="1600"/>
            </a:lvl9pPr>
          </a:lstStyle>
          <a:p>
            <a:r>
              <a:rPr lang="en-US" noProof="0"/>
              <a:t>Click to edit Master subtitle style</a:t>
            </a:r>
          </a:p>
        </p:txBody>
      </p:sp>
      <p:sp>
        <p:nvSpPr>
          <p:cNvPr id="5" name="Text Placeholder 4"/>
          <p:cNvSpPr>
            <a:spLocks noGrp="1"/>
          </p:cNvSpPr>
          <p:nvPr>
            <p:ph type="body" sz="quarter" idx="10"/>
          </p:nvPr>
        </p:nvSpPr>
        <p:spPr>
          <a:xfrm>
            <a:off x="356494" y="4772025"/>
            <a:ext cx="4195762" cy="223838"/>
          </a:xfrm>
          <a:prstGeom prst="rect">
            <a:avLst/>
          </a:prstGeom>
        </p:spPr>
        <p:txBody>
          <a:bodyPr>
            <a:noAutofit/>
          </a:bodyPr>
          <a:lstStyle>
            <a:lvl1pPr>
              <a:spcAft>
                <a:spcPts val="0"/>
              </a:spcAft>
              <a:defRPr sz="788">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grpSp>
        <p:nvGrpSpPr>
          <p:cNvPr id="16" name="Group 15"/>
          <p:cNvGrpSpPr>
            <a:grpSpLocks noChangeAspect="1"/>
          </p:cNvGrpSpPr>
          <p:nvPr userDrawn="1"/>
        </p:nvGrpSpPr>
        <p:grpSpPr>
          <a:xfrm>
            <a:off x="356494" y="342900"/>
            <a:ext cx="1498500" cy="280800"/>
            <a:chOff x="398463" y="404813"/>
            <a:chExt cx="1627187" cy="307976"/>
          </a:xfrm>
          <a:solidFill>
            <a:schemeClr val="tx1"/>
          </a:solidFill>
        </p:grpSpPr>
        <p:sp>
          <p:nvSpPr>
            <p:cNvPr id="17"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18"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0" name="Rectangle 7"/>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1"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2" name="Rectangle 9"/>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3" name="Rectangle 10"/>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4"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5"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6"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7"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grpSp>
    </p:spTree>
    <p:extLst>
      <p:ext uri="{BB962C8B-B14F-4D97-AF65-F5344CB8AC3E}">
        <p14:creationId xmlns:p14="http://schemas.microsoft.com/office/powerpoint/2010/main" val="1048485807"/>
      </p:ext>
    </p:extLst>
  </p:cSld>
  <p:clrMapOvr>
    <a:masterClrMapping/>
  </p:clrMapOvr>
  <p:extLst>
    <p:ext uri="{DCECCB84-F9BA-43D5-87BE-67443E8EF086}">
      <p15:sldGuideLst xmlns:p15="http://schemas.microsoft.com/office/powerpoint/2012/main">
        <p15:guide id="1" orient="horz" pos="4088">
          <p15:clr>
            <a:srgbClr val="FBAE40"/>
          </p15:clr>
        </p15:guide>
      </p15:sldGuideLst>
    </p:ext>
  </p:extLst>
</p:sldLayout>
</file>

<file path=ppt/slideLayouts/slideLayout251.xml><?xml version="1.0" encoding="utf-8"?>
<p:sldLayout xmlns:a="http://schemas.openxmlformats.org/drawingml/2006/main" xmlns:r="http://schemas.openxmlformats.org/officeDocument/2006/relationships" xmlns:p="http://schemas.openxmlformats.org/presentationml/2006/main" showMasterSp="0" preserve="1" userDrawn="1">
  <p:cSld name="2_Divider - Deloitte green">
    <p:bg bwMode="gray">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52425" y="1275160"/>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352425" y="2567659"/>
            <a:ext cx="7813676"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13" name="Copyright"/>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14" name="TextBox 13"/>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7" name="CaseCode">
            <a:extLst>
              <a:ext uri="{FF2B5EF4-FFF2-40B4-BE49-F238E27FC236}">
                <a16:creationId xmlns:a16="http://schemas.microsoft.com/office/drawing/2014/main" id="{D104F1A8-2CCE-4DF0-84FE-A12617E855A2}"/>
              </a:ext>
            </a:extLst>
          </p:cNvPr>
          <p:cNvSpPr txBox="1"/>
          <p:nvPr userDrawn="1"/>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Tree>
    <p:extLst>
      <p:ext uri="{BB962C8B-B14F-4D97-AF65-F5344CB8AC3E}">
        <p14:creationId xmlns:p14="http://schemas.microsoft.com/office/powerpoint/2010/main" val="1796776092"/>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52.xml><?xml version="1.0" encoding="utf-8"?>
<p:sldLayout xmlns:a="http://schemas.openxmlformats.org/drawingml/2006/main" xmlns:r="http://schemas.openxmlformats.org/officeDocument/2006/relationships" xmlns:p="http://schemas.openxmlformats.org/presentationml/2006/main" showMasterSp="0" preserve="1" userDrawn="1">
  <p:cSld name="2_Divider - Deloitte dark green">
    <p:bg bwMode="gray">
      <p:bgPr>
        <a:solidFill>
          <a:schemeClr val="accent2"/>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21" name="Copyright"/>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22" name="TextBox 21"/>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7" name="CaseCode">
            <a:extLst>
              <a:ext uri="{FF2B5EF4-FFF2-40B4-BE49-F238E27FC236}">
                <a16:creationId xmlns:a16="http://schemas.microsoft.com/office/drawing/2014/main" id="{FA4FF370-0B32-4035-9873-D58071A46644}"/>
              </a:ext>
            </a:extLst>
          </p:cNvPr>
          <p:cNvSpPr txBox="1"/>
          <p:nvPr userDrawn="1"/>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Tree>
    <p:extLst>
      <p:ext uri="{BB962C8B-B14F-4D97-AF65-F5344CB8AC3E}">
        <p14:creationId xmlns:p14="http://schemas.microsoft.com/office/powerpoint/2010/main" val="1310896481"/>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53.xml><?xml version="1.0" encoding="utf-8"?>
<p:sldLayout xmlns:a="http://schemas.openxmlformats.org/drawingml/2006/main" xmlns:r="http://schemas.openxmlformats.org/officeDocument/2006/relationships" xmlns:p="http://schemas.openxmlformats.org/presentationml/2006/main" showMasterSp="0" preserve="1" userDrawn="1">
  <p:cSld name="2_Divider - Deloitte blue">
    <p:bg bwMode="gray">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8" name="Copyright"/>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9" name="TextBox 8"/>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10" name="CaseCode">
            <a:extLst>
              <a:ext uri="{FF2B5EF4-FFF2-40B4-BE49-F238E27FC236}">
                <a16:creationId xmlns:a16="http://schemas.microsoft.com/office/drawing/2014/main" id="{3D4123BA-59D0-4971-B00E-7E9E4FB7C00D}"/>
              </a:ext>
            </a:extLst>
          </p:cNvPr>
          <p:cNvSpPr txBox="1"/>
          <p:nvPr userDrawn="1"/>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Tree>
    <p:extLst>
      <p:ext uri="{BB962C8B-B14F-4D97-AF65-F5344CB8AC3E}">
        <p14:creationId xmlns:p14="http://schemas.microsoft.com/office/powerpoint/2010/main" val="2355582178"/>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54.xml><?xml version="1.0" encoding="utf-8"?>
<p:sldLayout xmlns:a="http://schemas.openxmlformats.org/drawingml/2006/main" xmlns:r="http://schemas.openxmlformats.org/officeDocument/2006/relationships" xmlns:p="http://schemas.openxmlformats.org/presentationml/2006/main" showMasterSp="0" preserve="1" userDrawn="1">
  <p:cSld name="2_Divider - Deloitte dark blue">
    <p:bg bwMode="gray">
      <p:bgPr>
        <a:solidFill>
          <a:schemeClr val="accent4"/>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21" name="Copyright"/>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22" name="TextBox 21"/>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7" name="CaseCode">
            <a:extLst>
              <a:ext uri="{FF2B5EF4-FFF2-40B4-BE49-F238E27FC236}">
                <a16:creationId xmlns:a16="http://schemas.microsoft.com/office/drawing/2014/main" id="{2C220F4A-4FA4-411E-94A1-B8AABDAFD812}"/>
              </a:ext>
            </a:extLst>
          </p:cNvPr>
          <p:cNvSpPr txBox="1"/>
          <p:nvPr userDrawn="1"/>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Tree>
    <p:extLst>
      <p:ext uri="{BB962C8B-B14F-4D97-AF65-F5344CB8AC3E}">
        <p14:creationId xmlns:p14="http://schemas.microsoft.com/office/powerpoint/2010/main" val="2593759084"/>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55.xml><?xml version="1.0" encoding="utf-8"?>
<p:sldLayout xmlns:a="http://schemas.openxmlformats.org/drawingml/2006/main" xmlns:r="http://schemas.openxmlformats.org/officeDocument/2006/relationships" xmlns:p="http://schemas.openxmlformats.org/presentationml/2006/main" showMasterSp="0" preserve="1" userDrawn="1">
  <p:cSld name="2_Divider - Deloitte black">
    <p:bg bwMode="gray">
      <p:bgPr>
        <a:solidFill>
          <a:schemeClr val="tx1"/>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21" name="Copyright"/>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22" name="TextBox 21"/>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7" name="CaseCode">
            <a:extLst>
              <a:ext uri="{FF2B5EF4-FFF2-40B4-BE49-F238E27FC236}">
                <a16:creationId xmlns:a16="http://schemas.microsoft.com/office/drawing/2014/main" id="{9538FD10-D1AE-4EEE-9CA8-C6CF19ED00F8}"/>
              </a:ext>
            </a:extLst>
          </p:cNvPr>
          <p:cNvSpPr txBox="1"/>
          <p:nvPr userDrawn="1"/>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Tree>
    <p:extLst>
      <p:ext uri="{BB962C8B-B14F-4D97-AF65-F5344CB8AC3E}">
        <p14:creationId xmlns:p14="http://schemas.microsoft.com/office/powerpoint/2010/main" val="2173333087"/>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56.xml><?xml version="1.0" encoding="utf-8"?>
<p:sldLayout xmlns:a="http://schemas.openxmlformats.org/drawingml/2006/main" xmlns:r="http://schemas.openxmlformats.org/officeDocument/2006/relationships" xmlns:p="http://schemas.openxmlformats.org/presentationml/2006/main" showMasterSp="0" preserve="1" userDrawn="1">
  <p:cSld name="2_Key statement dark green">
    <p:bg>
      <p:bgPr>
        <a:solidFill>
          <a:schemeClr val="accent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13" name="Copyright"/>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14" name="TextBox 13"/>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6" name="CaseCode">
            <a:extLst>
              <a:ext uri="{FF2B5EF4-FFF2-40B4-BE49-F238E27FC236}">
                <a16:creationId xmlns:a16="http://schemas.microsoft.com/office/drawing/2014/main" id="{29F24F39-5618-46DF-9916-91928A39177F}"/>
              </a:ext>
            </a:extLst>
          </p:cNvPr>
          <p:cNvSpPr txBox="1"/>
          <p:nvPr userDrawn="1"/>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Tree>
    <p:extLst>
      <p:ext uri="{BB962C8B-B14F-4D97-AF65-F5344CB8AC3E}">
        <p14:creationId xmlns:p14="http://schemas.microsoft.com/office/powerpoint/2010/main" val="2149479390"/>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showMasterSp="0" preserve="1" userDrawn="1">
  <p:cSld name="2_Key statement dark blue">
    <p:bg>
      <p:bgPr>
        <a:solidFill>
          <a:schemeClr val="accent4"/>
        </a:solidFill>
        <a:effectLst/>
      </p:bgPr>
    </p:bg>
    <p:spTree>
      <p:nvGrpSpPr>
        <p:cNvPr id="1" name=""/>
        <p:cNvGrpSpPr/>
        <p:nvPr/>
      </p:nvGrpSpPr>
      <p:grpSpPr>
        <a:xfrm>
          <a:off x="0" y="0"/>
          <a:ext cx="0" cy="0"/>
          <a:chOff x="0" y="0"/>
          <a:chExt cx="0" cy="0"/>
        </a:xfrm>
      </p:grpSpPr>
      <p:sp>
        <p:nvSpPr>
          <p:cNvPr id="13"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15" name="Copyright"/>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16" name="TextBox 15"/>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6" name="CaseCode">
            <a:extLst>
              <a:ext uri="{FF2B5EF4-FFF2-40B4-BE49-F238E27FC236}">
                <a16:creationId xmlns:a16="http://schemas.microsoft.com/office/drawing/2014/main" id="{B547E30F-30D0-4870-A8B3-EA71286F22FA}"/>
              </a:ext>
            </a:extLst>
          </p:cNvPr>
          <p:cNvSpPr txBox="1"/>
          <p:nvPr userDrawn="1"/>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Tree>
    <p:extLst>
      <p:ext uri="{BB962C8B-B14F-4D97-AF65-F5344CB8AC3E}">
        <p14:creationId xmlns:p14="http://schemas.microsoft.com/office/powerpoint/2010/main" val="796327299"/>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showMasterSp="0" preserve="1" userDrawn="1">
  <p:cSld name="2_Key statement teal">
    <p:bg>
      <p:bgPr>
        <a:solidFill>
          <a:schemeClr val="accent5"/>
        </a:solidFill>
        <a:effectLst/>
      </p:bgPr>
    </p:bg>
    <p:spTree>
      <p:nvGrpSpPr>
        <p:cNvPr id="1" name=""/>
        <p:cNvGrpSpPr/>
        <p:nvPr/>
      </p:nvGrpSpPr>
      <p:grpSpPr>
        <a:xfrm>
          <a:off x="0" y="0"/>
          <a:ext cx="0" cy="0"/>
          <a:chOff x="0" y="0"/>
          <a:chExt cx="0" cy="0"/>
        </a:xfrm>
      </p:grpSpPr>
      <p:sp>
        <p:nvSpPr>
          <p:cNvPr id="17"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19" name="Copyright"/>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20" name="TextBox 19"/>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6" name="CaseCode">
            <a:extLst>
              <a:ext uri="{FF2B5EF4-FFF2-40B4-BE49-F238E27FC236}">
                <a16:creationId xmlns:a16="http://schemas.microsoft.com/office/drawing/2014/main" id="{EB8BB037-A8A6-45B6-9FCF-41CA9A84BB7A}"/>
              </a:ext>
            </a:extLst>
          </p:cNvPr>
          <p:cNvSpPr txBox="1"/>
          <p:nvPr userDrawn="1"/>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Tree>
    <p:extLst>
      <p:ext uri="{BB962C8B-B14F-4D97-AF65-F5344CB8AC3E}">
        <p14:creationId xmlns:p14="http://schemas.microsoft.com/office/powerpoint/2010/main" val="2923631747"/>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showMasterSp="0" preserve="1" userDrawn="1">
  <p:cSld name="2_Key statement black">
    <p:bg>
      <p:bgPr>
        <a:solidFill>
          <a:schemeClr val="tx1"/>
        </a:solidFill>
        <a:effectLst/>
      </p:bgPr>
    </p:bg>
    <p:spTree>
      <p:nvGrpSpPr>
        <p:cNvPr id="1" name=""/>
        <p:cNvGrpSpPr/>
        <p:nvPr/>
      </p:nvGrpSpPr>
      <p:grpSpPr>
        <a:xfrm>
          <a:off x="0" y="0"/>
          <a:ext cx="0" cy="0"/>
          <a:chOff x="0" y="0"/>
          <a:chExt cx="0" cy="0"/>
        </a:xfrm>
      </p:grpSpPr>
      <p:sp>
        <p:nvSpPr>
          <p:cNvPr id="13"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15" name="Copyright"/>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16" name="TextBox 15"/>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6" name="CaseCode">
            <a:extLst>
              <a:ext uri="{FF2B5EF4-FFF2-40B4-BE49-F238E27FC236}">
                <a16:creationId xmlns:a16="http://schemas.microsoft.com/office/drawing/2014/main" id="{19A71F39-3588-4194-9076-FDD3F3683EE2}"/>
              </a:ext>
            </a:extLst>
          </p:cNvPr>
          <p:cNvSpPr txBox="1"/>
          <p:nvPr userDrawn="1"/>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Tree>
    <p:extLst>
      <p:ext uri="{BB962C8B-B14F-4D97-AF65-F5344CB8AC3E}">
        <p14:creationId xmlns:p14="http://schemas.microsoft.com/office/powerpoint/2010/main" val="19244260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Tree>
    <p:extLst>
      <p:ext uri="{BB962C8B-B14F-4D97-AF65-F5344CB8AC3E}">
        <p14:creationId xmlns:p14="http://schemas.microsoft.com/office/powerpoint/2010/main" val="522609239"/>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preserve="1" userDrawn="1">
  <p:cSld name="1_Team profile 2">
    <p:spTree>
      <p:nvGrpSpPr>
        <p:cNvPr id="1" name=""/>
        <p:cNvGrpSpPr/>
        <p:nvPr/>
      </p:nvGrpSpPr>
      <p:grpSpPr>
        <a:xfrm>
          <a:off x="0" y="0"/>
          <a:ext cx="0" cy="0"/>
          <a:chOff x="0" y="0"/>
          <a:chExt cx="0" cy="0"/>
        </a:xfrm>
      </p:grpSpPr>
      <p:sp>
        <p:nvSpPr>
          <p:cNvPr id="4" name="Rectangle 3"/>
          <p:cNvSpPr/>
          <p:nvPr userDrawn="1"/>
        </p:nvSpPr>
        <p:spPr>
          <a:xfrm>
            <a:off x="357585" y="1277897"/>
            <a:ext cx="41526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5" name="Rectangle 4"/>
          <p:cNvSpPr/>
          <p:nvPr userDrawn="1"/>
        </p:nvSpPr>
        <p:spPr>
          <a:xfrm>
            <a:off x="4638675" y="1277897"/>
            <a:ext cx="41526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6" name="Rectangle 5"/>
          <p:cNvSpPr/>
          <p:nvPr userDrawn="1"/>
        </p:nvSpPr>
        <p:spPr>
          <a:xfrm>
            <a:off x="352425" y="3048880"/>
            <a:ext cx="41526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7" name="Rectangle 6"/>
          <p:cNvSpPr/>
          <p:nvPr userDrawn="1"/>
        </p:nvSpPr>
        <p:spPr>
          <a:xfrm>
            <a:off x="4638675" y="3048880"/>
            <a:ext cx="41526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8" name="Picture Placeholder 11"/>
          <p:cNvSpPr>
            <a:spLocks noGrp="1"/>
          </p:cNvSpPr>
          <p:nvPr>
            <p:ph type="pic" sz="quarter" idx="25"/>
          </p:nvPr>
        </p:nvSpPr>
        <p:spPr>
          <a:xfrm>
            <a:off x="357585" y="1410160"/>
            <a:ext cx="1587600" cy="1193400"/>
          </a:xfrm>
        </p:spPr>
        <p:txBody>
          <a:bodyPr/>
          <a:lstStyle>
            <a:lvl1pPr algn="ctr">
              <a:defRPr/>
            </a:lvl1pPr>
          </a:lstStyle>
          <a:p>
            <a:r>
              <a:rPr lang="en-US" noProof="0"/>
              <a:t>Click icon to add picture</a:t>
            </a:r>
          </a:p>
        </p:txBody>
      </p:sp>
      <p:sp>
        <p:nvSpPr>
          <p:cNvPr id="9" name="Picture Placeholder 11"/>
          <p:cNvSpPr>
            <a:spLocks noGrp="1"/>
          </p:cNvSpPr>
          <p:nvPr>
            <p:ph type="pic" sz="quarter" idx="27"/>
          </p:nvPr>
        </p:nvSpPr>
        <p:spPr>
          <a:xfrm>
            <a:off x="4653073" y="1410159"/>
            <a:ext cx="1587600" cy="1193400"/>
          </a:xfrm>
        </p:spPr>
        <p:txBody>
          <a:bodyPr/>
          <a:lstStyle>
            <a:lvl1pPr algn="ctr">
              <a:defRPr/>
            </a:lvl1pPr>
          </a:lstStyle>
          <a:p>
            <a:r>
              <a:rPr lang="en-US" noProof="0"/>
              <a:t>Click icon to add picture</a:t>
            </a:r>
          </a:p>
        </p:txBody>
      </p:sp>
      <p:sp>
        <p:nvSpPr>
          <p:cNvPr id="10" name="Picture Placeholder 11"/>
          <p:cNvSpPr>
            <a:spLocks noGrp="1"/>
          </p:cNvSpPr>
          <p:nvPr>
            <p:ph type="pic" sz="quarter" idx="29"/>
          </p:nvPr>
        </p:nvSpPr>
        <p:spPr>
          <a:xfrm>
            <a:off x="361334" y="3192158"/>
            <a:ext cx="1587600" cy="1193400"/>
          </a:xfrm>
        </p:spPr>
        <p:txBody>
          <a:bodyPr/>
          <a:lstStyle>
            <a:lvl1pPr algn="ctr">
              <a:defRPr/>
            </a:lvl1pPr>
          </a:lstStyle>
          <a:p>
            <a:r>
              <a:rPr lang="en-US" noProof="0"/>
              <a:t>Click icon to add picture</a:t>
            </a:r>
          </a:p>
        </p:txBody>
      </p:sp>
      <p:sp>
        <p:nvSpPr>
          <p:cNvPr id="11" name="Picture Placeholder 11"/>
          <p:cNvSpPr>
            <a:spLocks noGrp="1"/>
          </p:cNvSpPr>
          <p:nvPr>
            <p:ph type="pic" sz="quarter" idx="31"/>
          </p:nvPr>
        </p:nvSpPr>
        <p:spPr>
          <a:xfrm>
            <a:off x="4653073" y="3192158"/>
            <a:ext cx="1587600" cy="1193400"/>
          </a:xfrm>
        </p:spPr>
        <p:txBody>
          <a:bodyPr/>
          <a:lstStyle>
            <a:lvl1pPr algn="ctr">
              <a:defRPr/>
            </a:lvl1pPr>
          </a:lstStyle>
          <a:p>
            <a:r>
              <a:rPr lang="en-US" noProof="0"/>
              <a:t>Click icon to add picture</a:t>
            </a:r>
          </a:p>
        </p:txBody>
      </p:sp>
      <p:sp>
        <p:nvSpPr>
          <p:cNvPr id="13" name="Text Placeholder 12"/>
          <p:cNvSpPr>
            <a:spLocks noGrp="1"/>
          </p:cNvSpPr>
          <p:nvPr>
            <p:ph type="body" sz="quarter" idx="32"/>
          </p:nvPr>
        </p:nvSpPr>
        <p:spPr>
          <a:xfrm>
            <a:off x="2130585" y="1410160"/>
            <a:ext cx="2379600" cy="1458000"/>
          </a:xfrm>
        </p:spPr>
        <p:txBody>
          <a:bodyPr/>
          <a:lstStyle>
            <a:lvl1pPr marL="0" indent="0" algn="l">
              <a:spcAft>
                <a:spcPts val="0"/>
              </a:spcAft>
              <a:buFontTx/>
              <a:buNone/>
              <a:defRPr b="1"/>
            </a:lvl1pPr>
            <a:lvl2pPr marL="95250" indent="-95250" algn="l">
              <a:spcAft>
                <a:spcPts val="0"/>
              </a:spcAft>
              <a:buClrTx/>
              <a:buSzPct val="100000"/>
              <a:buFont typeface="Arial" panose="020B0604020202020204" pitchFamily="34" charset="0"/>
              <a:buChar char="•"/>
              <a:defRPr b="0"/>
            </a:lvl2pPr>
          </a:lstStyle>
          <a:p>
            <a:pPr lvl="0"/>
            <a:r>
              <a:rPr lang="en-US" noProof="0"/>
              <a:t>Click to edit Master text styles</a:t>
            </a:r>
          </a:p>
          <a:p>
            <a:pPr lvl="1"/>
            <a:r>
              <a:rPr lang="en-US" noProof="0"/>
              <a:t>Second level</a:t>
            </a:r>
          </a:p>
        </p:txBody>
      </p:sp>
      <p:sp>
        <p:nvSpPr>
          <p:cNvPr id="14" name="Text Placeholder 12"/>
          <p:cNvSpPr>
            <a:spLocks noGrp="1"/>
          </p:cNvSpPr>
          <p:nvPr>
            <p:ph type="body" sz="quarter" idx="33"/>
          </p:nvPr>
        </p:nvSpPr>
        <p:spPr>
          <a:xfrm>
            <a:off x="6413007" y="1410160"/>
            <a:ext cx="2378268" cy="1458000"/>
          </a:xfrm>
        </p:spPr>
        <p:txBody>
          <a:bodyPr/>
          <a:lstStyle>
            <a:lvl1pPr marL="0" indent="0" algn="l">
              <a:spcAft>
                <a:spcPts val="0"/>
              </a:spcAft>
              <a:buFontTx/>
              <a:buNone/>
              <a:defRPr b="1"/>
            </a:lvl1pPr>
            <a:lvl2pPr marL="95250" indent="-95250" algn="l">
              <a:spcAft>
                <a:spcPts val="0"/>
              </a:spcAft>
              <a:buClrTx/>
              <a:buSzPct val="100000"/>
              <a:buFont typeface="Arial" panose="020B0604020202020204" pitchFamily="34" charset="0"/>
              <a:buChar char="•"/>
              <a:defRPr b="0"/>
            </a:lvl2pPr>
          </a:lstStyle>
          <a:p>
            <a:pPr lvl="0"/>
            <a:r>
              <a:rPr lang="en-US" noProof="0"/>
              <a:t>Click to edit Master text styles</a:t>
            </a:r>
          </a:p>
          <a:p>
            <a:pPr lvl="1"/>
            <a:r>
              <a:rPr lang="en-US" noProof="0"/>
              <a:t>Second level</a:t>
            </a:r>
          </a:p>
        </p:txBody>
      </p:sp>
      <p:sp>
        <p:nvSpPr>
          <p:cNvPr id="15" name="Text Placeholder 12"/>
          <p:cNvSpPr>
            <a:spLocks noGrp="1"/>
          </p:cNvSpPr>
          <p:nvPr>
            <p:ph type="body" sz="quarter" idx="34"/>
          </p:nvPr>
        </p:nvSpPr>
        <p:spPr>
          <a:xfrm>
            <a:off x="2101913" y="3192160"/>
            <a:ext cx="2379600" cy="1458000"/>
          </a:xfrm>
        </p:spPr>
        <p:txBody>
          <a:bodyPr/>
          <a:lstStyle>
            <a:lvl1pPr marL="0" indent="0" algn="l">
              <a:spcAft>
                <a:spcPts val="0"/>
              </a:spcAft>
              <a:buFontTx/>
              <a:buNone/>
              <a:defRPr b="1"/>
            </a:lvl1pPr>
            <a:lvl2pPr marL="95250" indent="-95250" algn="l">
              <a:spcAft>
                <a:spcPts val="0"/>
              </a:spcAft>
              <a:buClrTx/>
              <a:buSzPct val="100000"/>
              <a:buFont typeface="Arial" panose="020B0604020202020204" pitchFamily="34" charset="0"/>
              <a:buChar char="•"/>
              <a:defRPr b="0"/>
            </a:lvl2pPr>
          </a:lstStyle>
          <a:p>
            <a:pPr lvl="0"/>
            <a:r>
              <a:rPr lang="en-US" noProof="0"/>
              <a:t>Click to edit Master text styles</a:t>
            </a:r>
          </a:p>
          <a:p>
            <a:pPr lvl="1"/>
            <a:r>
              <a:rPr lang="en-US" noProof="0"/>
              <a:t>Second level</a:t>
            </a:r>
          </a:p>
        </p:txBody>
      </p:sp>
      <p:sp>
        <p:nvSpPr>
          <p:cNvPr id="16" name="Text Placeholder 12"/>
          <p:cNvSpPr>
            <a:spLocks noGrp="1"/>
          </p:cNvSpPr>
          <p:nvPr>
            <p:ph type="body" sz="quarter" idx="35"/>
          </p:nvPr>
        </p:nvSpPr>
        <p:spPr>
          <a:xfrm>
            <a:off x="6411675" y="3192159"/>
            <a:ext cx="2379600" cy="1458000"/>
          </a:xfrm>
        </p:spPr>
        <p:txBody>
          <a:bodyPr/>
          <a:lstStyle>
            <a:lvl1pPr marL="0" indent="0" algn="l">
              <a:spcAft>
                <a:spcPts val="0"/>
              </a:spcAft>
              <a:buFontTx/>
              <a:buNone/>
              <a:defRPr b="1"/>
            </a:lvl1pPr>
            <a:lvl2pPr marL="95250" indent="-95250" algn="l">
              <a:spcAft>
                <a:spcPts val="0"/>
              </a:spcAft>
              <a:buClrTx/>
              <a:buSzPct val="100000"/>
              <a:buFont typeface="Arial" panose="020B0604020202020204" pitchFamily="34" charset="0"/>
              <a:buChar char="•"/>
              <a:defRPr b="0"/>
            </a:lvl2pPr>
          </a:lstStyle>
          <a:p>
            <a:pPr lvl="0"/>
            <a:r>
              <a:rPr lang="en-US" noProof="0"/>
              <a:t>Click to edit Master text styles</a:t>
            </a:r>
          </a:p>
          <a:p>
            <a:pPr lvl="1"/>
            <a:r>
              <a:rPr lang="en-US" noProof="0"/>
              <a:t>Second level</a:t>
            </a:r>
          </a:p>
        </p:txBody>
      </p:sp>
      <p:sp>
        <p:nvSpPr>
          <p:cNvPr id="18"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9"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3298410508"/>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preserve="1" userDrawn="1">
  <p:cSld name="1_Qualifications 2 x 1">
    <p:spTree>
      <p:nvGrpSpPr>
        <p:cNvPr id="1" name=""/>
        <p:cNvGrpSpPr/>
        <p:nvPr/>
      </p:nvGrpSpPr>
      <p:grpSpPr>
        <a:xfrm>
          <a:off x="0" y="0"/>
          <a:ext cx="0" cy="0"/>
          <a:chOff x="0" y="0"/>
          <a:chExt cx="0" cy="0"/>
        </a:xfrm>
      </p:grpSpPr>
      <p:sp>
        <p:nvSpPr>
          <p:cNvPr id="10"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1" name="Title Placeholder 1"/>
          <p:cNvSpPr>
            <a:spLocks noGrp="1"/>
          </p:cNvSpPr>
          <p:nvPr>
            <p:ph type="title"/>
          </p:nvPr>
        </p:nvSpPr>
        <p:spPr>
          <a:xfrm>
            <a:off x="352425" y="301940"/>
            <a:ext cx="8439150" cy="250576"/>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
        <p:nvSpPr>
          <p:cNvPr id="14" name="Text Placeholder 8"/>
          <p:cNvSpPr>
            <a:spLocks noGrp="1"/>
          </p:cNvSpPr>
          <p:nvPr>
            <p:ph type="body" sz="quarter" idx="17"/>
          </p:nvPr>
        </p:nvSpPr>
        <p:spPr>
          <a:xfrm>
            <a:off x="352424" y="1393420"/>
            <a:ext cx="4158000" cy="1271588"/>
          </a:xfrm>
        </p:spPr>
        <p:txBody>
          <a:bodyPr/>
          <a:lstStyle>
            <a:lvl1pPr marL="0" indent="0" algn="l">
              <a:spcAft>
                <a:spcPts val="1000"/>
              </a:spcAft>
              <a:buFontTx/>
              <a:buNone/>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Text Placeholder 8"/>
          <p:cNvSpPr>
            <a:spLocks noGrp="1"/>
          </p:cNvSpPr>
          <p:nvPr>
            <p:ph type="body" sz="quarter" idx="21"/>
          </p:nvPr>
        </p:nvSpPr>
        <p:spPr>
          <a:xfrm>
            <a:off x="4633097" y="1393420"/>
            <a:ext cx="4158000" cy="1271588"/>
          </a:xfrm>
        </p:spPr>
        <p:txBody>
          <a:bodyPr/>
          <a:lstStyle>
            <a:lvl1pPr marL="0" indent="0" algn="l">
              <a:spcAft>
                <a:spcPts val="1000"/>
              </a:spcAft>
              <a:buFontTx/>
              <a:buNone/>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7" name="Rectangle 16"/>
          <p:cNvSpPr/>
          <p:nvPr userDrawn="1"/>
        </p:nvSpPr>
        <p:spPr>
          <a:xfrm>
            <a:off x="352424" y="1279034"/>
            <a:ext cx="4158000" cy="397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noProof="0">
              <a:solidFill>
                <a:schemeClr val="bg1"/>
              </a:solidFill>
            </a:endParaRPr>
          </a:p>
        </p:txBody>
      </p:sp>
      <p:sp>
        <p:nvSpPr>
          <p:cNvPr id="18" name="Rectangle 17"/>
          <p:cNvSpPr/>
          <p:nvPr userDrawn="1"/>
        </p:nvSpPr>
        <p:spPr>
          <a:xfrm>
            <a:off x="4625847" y="1279034"/>
            <a:ext cx="4158000" cy="397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noProof="0">
              <a:solidFill>
                <a:schemeClr val="bg1"/>
              </a:solidFill>
            </a:endParaRPr>
          </a:p>
        </p:txBody>
      </p:sp>
      <p:sp>
        <p:nvSpPr>
          <p:cNvPr id="19" name="Picture Placeholder 29"/>
          <p:cNvSpPr>
            <a:spLocks noGrp="1"/>
          </p:cNvSpPr>
          <p:nvPr>
            <p:ph type="pic" sz="quarter" idx="20" hasCustomPrompt="1"/>
          </p:nvPr>
        </p:nvSpPr>
        <p:spPr>
          <a:xfrm>
            <a:off x="7850727" y="1393419"/>
            <a:ext cx="933121" cy="411956"/>
          </a:xfrm>
        </p:spPr>
        <p:txBody>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a:solidFill>
                  <a:schemeClr val="bg1"/>
                </a:solidFill>
              </a:rPr>
              <a:t>Co-brand</a:t>
            </a:r>
            <a:br>
              <a:rPr lang="en-US" sz="1200" noProof="0">
                <a:solidFill>
                  <a:schemeClr val="bg1"/>
                </a:solidFill>
              </a:rPr>
            </a:br>
            <a:r>
              <a:rPr lang="en-US" sz="1200" noProof="0">
                <a:solidFill>
                  <a:schemeClr val="bg1"/>
                </a:solidFill>
              </a:rPr>
              <a:t>Logo</a:t>
            </a:r>
          </a:p>
          <a:p>
            <a:endParaRPr lang="en-US" noProof="0"/>
          </a:p>
        </p:txBody>
      </p:sp>
      <p:sp>
        <p:nvSpPr>
          <p:cNvPr id="20" name="Picture Placeholder 29"/>
          <p:cNvSpPr>
            <a:spLocks noGrp="1"/>
          </p:cNvSpPr>
          <p:nvPr>
            <p:ph type="pic" sz="quarter" idx="19" hasCustomPrompt="1"/>
          </p:nvPr>
        </p:nvSpPr>
        <p:spPr>
          <a:xfrm>
            <a:off x="3551096" y="1397938"/>
            <a:ext cx="933680" cy="411956"/>
          </a:xfrm>
        </p:spPr>
        <p:txBody>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a:solidFill>
                  <a:schemeClr val="bg1"/>
                </a:solidFill>
              </a:rPr>
              <a:t>Co-brand</a:t>
            </a:r>
            <a:br>
              <a:rPr lang="en-US" sz="1200" noProof="0">
                <a:solidFill>
                  <a:schemeClr val="bg1"/>
                </a:solidFill>
              </a:rPr>
            </a:br>
            <a:r>
              <a:rPr lang="en-US" sz="1200" noProof="0">
                <a:solidFill>
                  <a:schemeClr val="bg1"/>
                </a:solidFill>
              </a:rPr>
              <a:t>Logo</a:t>
            </a:r>
          </a:p>
          <a:p>
            <a:endParaRPr lang="en-US" noProof="0"/>
          </a:p>
        </p:txBody>
      </p:sp>
    </p:spTree>
    <p:extLst>
      <p:ext uri="{BB962C8B-B14F-4D97-AF65-F5344CB8AC3E}">
        <p14:creationId xmlns:p14="http://schemas.microsoft.com/office/powerpoint/2010/main" val="2145340214"/>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preserve="1" userDrawn="1">
  <p:cSld name="1_Qualifications 2 x 2">
    <p:spTree>
      <p:nvGrpSpPr>
        <p:cNvPr id="1" name=""/>
        <p:cNvGrpSpPr/>
        <p:nvPr/>
      </p:nvGrpSpPr>
      <p:grpSpPr>
        <a:xfrm>
          <a:off x="0" y="0"/>
          <a:ext cx="0" cy="0"/>
          <a:chOff x="0" y="0"/>
          <a:chExt cx="0" cy="0"/>
        </a:xfrm>
      </p:grpSpPr>
      <p:sp>
        <p:nvSpPr>
          <p:cNvPr id="8" name="Text Placeholder 8"/>
          <p:cNvSpPr>
            <a:spLocks noGrp="1"/>
          </p:cNvSpPr>
          <p:nvPr>
            <p:ph type="body" sz="quarter" idx="17"/>
          </p:nvPr>
        </p:nvSpPr>
        <p:spPr>
          <a:xfrm>
            <a:off x="352424" y="1393420"/>
            <a:ext cx="4158000" cy="1271588"/>
          </a:xfrm>
        </p:spPr>
        <p:txBody>
          <a:bodyPr>
            <a:noAutofit/>
          </a:bodyPr>
          <a:lstStyle>
            <a:lvl1pPr marL="0" indent="0">
              <a:spcAft>
                <a:spcPts val="1000"/>
              </a:spcAft>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Text Placeholder 8"/>
          <p:cNvSpPr>
            <a:spLocks noGrp="1"/>
          </p:cNvSpPr>
          <p:nvPr>
            <p:ph type="body" sz="quarter" idx="21"/>
          </p:nvPr>
        </p:nvSpPr>
        <p:spPr>
          <a:xfrm>
            <a:off x="4633097" y="1393420"/>
            <a:ext cx="4158000" cy="1271588"/>
          </a:xfrm>
        </p:spPr>
        <p:txBody>
          <a:bodyPr>
            <a:noAutofit/>
          </a:bodyPr>
          <a:lstStyle>
            <a:lvl1pPr marL="0" indent="0">
              <a:spcAft>
                <a:spcPts val="1000"/>
              </a:spcAft>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Rectangle 3"/>
          <p:cNvSpPr/>
          <p:nvPr userDrawn="1"/>
        </p:nvSpPr>
        <p:spPr>
          <a:xfrm>
            <a:off x="352424" y="1279034"/>
            <a:ext cx="4158000" cy="397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000"/>
              </a:spcAft>
            </a:pPr>
            <a:endParaRPr lang="en-US" sz="1100" noProof="0">
              <a:solidFill>
                <a:schemeClr val="bg1"/>
              </a:solidFill>
            </a:endParaRPr>
          </a:p>
        </p:txBody>
      </p:sp>
      <p:sp>
        <p:nvSpPr>
          <p:cNvPr id="5" name="Rectangle 4"/>
          <p:cNvSpPr/>
          <p:nvPr userDrawn="1"/>
        </p:nvSpPr>
        <p:spPr>
          <a:xfrm>
            <a:off x="4625847" y="1279034"/>
            <a:ext cx="4158000" cy="397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000"/>
              </a:spcAft>
            </a:pPr>
            <a:endParaRPr lang="en-US" sz="1100" noProof="0">
              <a:solidFill>
                <a:schemeClr val="bg1"/>
              </a:solidFill>
            </a:endParaRPr>
          </a:p>
        </p:txBody>
      </p:sp>
      <p:sp>
        <p:nvSpPr>
          <p:cNvPr id="7" name="Picture Placeholder 29"/>
          <p:cNvSpPr>
            <a:spLocks noGrp="1"/>
          </p:cNvSpPr>
          <p:nvPr>
            <p:ph type="pic" sz="quarter" idx="20" hasCustomPrompt="1"/>
          </p:nvPr>
        </p:nvSpPr>
        <p:spPr>
          <a:xfrm>
            <a:off x="7850727" y="1393419"/>
            <a:ext cx="933121" cy="411956"/>
          </a:xfrm>
        </p:spPr>
        <p:txBody>
          <a:bodyPr>
            <a:noAutofit/>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a:solidFill>
                  <a:schemeClr val="bg1"/>
                </a:solidFill>
              </a:rPr>
              <a:t>Co-brand</a:t>
            </a:r>
            <a:br>
              <a:rPr lang="en-US" sz="1200" noProof="0">
                <a:solidFill>
                  <a:schemeClr val="bg1"/>
                </a:solidFill>
              </a:rPr>
            </a:br>
            <a:r>
              <a:rPr lang="en-US" sz="1200" noProof="0">
                <a:solidFill>
                  <a:schemeClr val="bg1"/>
                </a:solidFill>
              </a:rPr>
              <a:t>Logo</a:t>
            </a:r>
          </a:p>
          <a:p>
            <a:endParaRPr lang="en-US" noProof="0"/>
          </a:p>
        </p:txBody>
      </p:sp>
      <p:sp>
        <p:nvSpPr>
          <p:cNvPr id="10" name="Text Placeholder 8"/>
          <p:cNvSpPr>
            <a:spLocks noGrp="1"/>
          </p:cNvSpPr>
          <p:nvPr>
            <p:ph type="body" sz="quarter" idx="22"/>
          </p:nvPr>
        </p:nvSpPr>
        <p:spPr>
          <a:xfrm>
            <a:off x="352424" y="3187261"/>
            <a:ext cx="4158000" cy="1271588"/>
          </a:xfrm>
        </p:spPr>
        <p:txBody>
          <a:bodyPr>
            <a:noAutofit/>
          </a:bodyPr>
          <a:lstStyle>
            <a:lvl1pPr marL="0" indent="0">
              <a:spcAft>
                <a:spcPts val="1000"/>
              </a:spcAft>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8"/>
          <p:cNvSpPr>
            <a:spLocks noGrp="1"/>
          </p:cNvSpPr>
          <p:nvPr>
            <p:ph type="body" sz="quarter" idx="23"/>
          </p:nvPr>
        </p:nvSpPr>
        <p:spPr>
          <a:xfrm>
            <a:off x="4633095" y="3187261"/>
            <a:ext cx="4158000" cy="1271588"/>
          </a:xfrm>
        </p:spPr>
        <p:txBody>
          <a:bodyPr>
            <a:noAutofit/>
          </a:bodyPr>
          <a:lstStyle>
            <a:lvl1pPr marL="0" indent="0">
              <a:spcAft>
                <a:spcPts val="1000"/>
              </a:spcAft>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Rectangle 11"/>
          <p:cNvSpPr/>
          <p:nvPr userDrawn="1"/>
        </p:nvSpPr>
        <p:spPr>
          <a:xfrm>
            <a:off x="352424" y="3077639"/>
            <a:ext cx="41580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000"/>
              </a:spcAft>
            </a:pPr>
            <a:endParaRPr lang="en-US" sz="1100" noProof="0">
              <a:solidFill>
                <a:schemeClr val="bg1"/>
              </a:solidFill>
            </a:endParaRPr>
          </a:p>
        </p:txBody>
      </p:sp>
      <p:sp>
        <p:nvSpPr>
          <p:cNvPr id="13" name="Rectangle 12"/>
          <p:cNvSpPr/>
          <p:nvPr userDrawn="1"/>
        </p:nvSpPr>
        <p:spPr>
          <a:xfrm>
            <a:off x="4625847" y="3077639"/>
            <a:ext cx="41580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000"/>
              </a:spcAft>
            </a:pPr>
            <a:endParaRPr lang="en-US" sz="1100" noProof="0">
              <a:solidFill>
                <a:schemeClr val="bg1"/>
              </a:solidFill>
            </a:endParaRPr>
          </a:p>
        </p:txBody>
      </p:sp>
      <p:sp>
        <p:nvSpPr>
          <p:cNvPr id="14" name="Picture Placeholder 29"/>
          <p:cNvSpPr>
            <a:spLocks noGrp="1"/>
          </p:cNvSpPr>
          <p:nvPr>
            <p:ph type="pic" sz="quarter" idx="24" hasCustomPrompt="1"/>
          </p:nvPr>
        </p:nvSpPr>
        <p:spPr>
          <a:xfrm>
            <a:off x="3525327" y="3187263"/>
            <a:ext cx="956187" cy="411956"/>
          </a:xfrm>
        </p:spPr>
        <p:txBody>
          <a:bodyPr>
            <a:noAutofit/>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a:solidFill>
                  <a:schemeClr val="bg1"/>
                </a:solidFill>
              </a:rPr>
              <a:t>Co-brand</a:t>
            </a:r>
            <a:br>
              <a:rPr lang="en-US" sz="1200" noProof="0">
                <a:solidFill>
                  <a:schemeClr val="bg1"/>
                </a:solidFill>
              </a:rPr>
            </a:br>
            <a:r>
              <a:rPr lang="en-US" sz="1200" noProof="0">
                <a:solidFill>
                  <a:schemeClr val="bg1"/>
                </a:solidFill>
              </a:rPr>
              <a:t>Logo</a:t>
            </a:r>
          </a:p>
          <a:p>
            <a:endParaRPr lang="en-US" noProof="0"/>
          </a:p>
        </p:txBody>
      </p:sp>
      <p:sp>
        <p:nvSpPr>
          <p:cNvPr id="15" name="Picture Placeholder 29"/>
          <p:cNvSpPr>
            <a:spLocks noGrp="1"/>
          </p:cNvSpPr>
          <p:nvPr>
            <p:ph type="pic" sz="quarter" idx="25" hasCustomPrompt="1"/>
          </p:nvPr>
        </p:nvSpPr>
        <p:spPr>
          <a:xfrm>
            <a:off x="7844277" y="3186157"/>
            <a:ext cx="933120" cy="411956"/>
          </a:xfrm>
        </p:spPr>
        <p:txBody>
          <a:bodyPr>
            <a:noAutofit/>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a:solidFill>
                  <a:schemeClr val="bg1"/>
                </a:solidFill>
              </a:rPr>
              <a:t>Co-brand</a:t>
            </a:r>
            <a:br>
              <a:rPr lang="en-US" sz="1200" noProof="0">
                <a:solidFill>
                  <a:schemeClr val="bg1"/>
                </a:solidFill>
              </a:rPr>
            </a:br>
            <a:r>
              <a:rPr lang="en-US" sz="1200" noProof="0">
                <a:solidFill>
                  <a:schemeClr val="bg1"/>
                </a:solidFill>
              </a:rPr>
              <a:t>Logo</a:t>
            </a:r>
          </a:p>
          <a:p>
            <a:endParaRPr lang="en-US" noProof="0"/>
          </a:p>
        </p:txBody>
      </p:sp>
      <p:sp>
        <p:nvSpPr>
          <p:cNvPr id="17" name="Picture Placeholder 29"/>
          <p:cNvSpPr>
            <a:spLocks noGrp="1"/>
          </p:cNvSpPr>
          <p:nvPr>
            <p:ph type="pic" sz="quarter" idx="19" hasCustomPrompt="1"/>
          </p:nvPr>
        </p:nvSpPr>
        <p:spPr>
          <a:xfrm>
            <a:off x="3551096" y="1397938"/>
            <a:ext cx="933680" cy="411956"/>
          </a:xfrm>
        </p:spPr>
        <p:txBody>
          <a:bodyPr>
            <a:noAutofit/>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a:solidFill>
                  <a:schemeClr val="bg1"/>
                </a:solidFill>
              </a:rPr>
              <a:t>Co-brand</a:t>
            </a:r>
            <a:br>
              <a:rPr lang="en-US" sz="1200" noProof="0">
                <a:solidFill>
                  <a:schemeClr val="bg1"/>
                </a:solidFill>
              </a:rPr>
            </a:br>
            <a:r>
              <a:rPr lang="en-US" sz="1200" noProof="0">
                <a:solidFill>
                  <a:schemeClr val="bg1"/>
                </a:solidFill>
              </a:rPr>
              <a:t>Logo</a:t>
            </a:r>
          </a:p>
          <a:p>
            <a:endParaRPr lang="en-US" noProof="0"/>
          </a:p>
        </p:txBody>
      </p:sp>
      <p:sp>
        <p:nvSpPr>
          <p:cNvPr id="18"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9"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1642367519"/>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preserve="1" userDrawn="1">
  <p:cSld name="1_3 column green line">
    <p:spTree>
      <p:nvGrpSpPr>
        <p:cNvPr id="1" name=""/>
        <p:cNvGrpSpPr/>
        <p:nvPr/>
      </p:nvGrpSpPr>
      <p:grpSpPr>
        <a:xfrm>
          <a:off x="0" y="0"/>
          <a:ext cx="0" cy="0"/>
          <a:chOff x="0" y="0"/>
          <a:chExt cx="0" cy="0"/>
        </a:xfrm>
      </p:grpSpPr>
      <p:sp>
        <p:nvSpPr>
          <p:cNvPr id="4" name="Rectangle 3"/>
          <p:cNvSpPr/>
          <p:nvPr userDrawn="1"/>
        </p:nvSpPr>
        <p:spPr>
          <a:xfrm>
            <a:off x="3208735" y="1279476"/>
            <a:ext cx="2727722"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5" name="Rectangle 4"/>
          <p:cNvSpPr/>
          <p:nvPr userDrawn="1"/>
        </p:nvSpPr>
        <p:spPr>
          <a:xfrm>
            <a:off x="352425" y="1279476"/>
            <a:ext cx="2720579"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6" name="Rectangle 5"/>
          <p:cNvSpPr/>
          <p:nvPr userDrawn="1"/>
        </p:nvSpPr>
        <p:spPr>
          <a:xfrm>
            <a:off x="6078132" y="1279476"/>
            <a:ext cx="2721769"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7" name="Text Placeholder 8"/>
          <p:cNvSpPr>
            <a:spLocks noGrp="1"/>
          </p:cNvSpPr>
          <p:nvPr>
            <p:ph type="body" sz="quarter" idx="17"/>
          </p:nvPr>
        </p:nvSpPr>
        <p:spPr>
          <a:xfrm>
            <a:off x="3208735" y="1388581"/>
            <a:ext cx="2722626" cy="2884316"/>
          </a:xfrm>
        </p:spPr>
        <p:txBody>
          <a:bodyPr/>
          <a:lstStyle>
            <a:lvl1pPr marL="0" indent="0" algn="l">
              <a:buFontTx/>
              <a:buNone/>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Text Placeholder 8"/>
          <p:cNvSpPr>
            <a:spLocks noGrp="1"/>
          </p:cNvSpPr>
          <p:nvPr>
            <p:ph type="body" sz="quarter" idx="18"/>
          </p:nvPr>
        </p:nvSpPr>
        <p:spPr>
          <a:xfrm>
            <a:off x="352425" y="1388581"/>
            <a:ext cx="2720579" cy="2884316"/>
          </a:xfrm>
        </p:spPr>
        <p:txBody>
          <a:bodyPr/>
          <a:lstStyle>
            <a:lvl1pPr marL="0" indent="0" algn="l">
              <a:buFontTx/>
              <a:buNone/>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Text Placeholder 8"/>
          <p:cNvSpPr>
            <a:spLocks noGrp="1"/>
          </p:cNvSpPr>
          <p:nvPr>
            <p:ph type="body" sz="quarter" idx="19"/>
          </p:nvPr>
        </p:nvSpPr>
        <p:spPr>
          <a:xfrm>
            <a:off x="6069807" y="1388581"/>
            <a:ext cx="2721769" cy="2884316"/>
          </a:xfrm>
        </p:spPr>
        <p:txBody>
          <a:bodyPr/>
          <a:lstStyle>
            <a:lvl1pPr marL="0" indent="0" algn="l">
              <a:buFontTx/>
              <a:buNone/>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2"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4264238062"/>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showMasterSp="0" preserve="1" userDrawn="1">
  <p:cSld name="2_4 column icon green">
    <p:bg>
      <p:bgPr>
        <a:solidFill>
          <a:schemeClr val="accent2"/>
        </a:solidFill>
        <a:effectLst/>
      </p:bgPr>
    </p:bg>
    <p:spTree>
      <p:nvGrpSpPr>
        <p:cNvPr id="1" name=""/>
        <p:cNvGrpSpPr/>
        <p:nvPr/>
      </p:nvGrpSpPr>
      <p:grpSpPr>
        <a:xfrm>
          <a:off x="0" y="0"/>
          <a:ext cx="0" cy="0"/>
          <a:chOff x="0" y="0"/>
          <a:chExt cx="0" cy="0"/>
        </a:xfrm>
      </p:grpSpPr>
      <p:sp>
        <p:nvSpPr>
          <p:cNvPr id="4" name="Text Placeholder 8"/>
          <p:cNvSpPr>
            <a:spLocks noGrp="1"/>
          </p:cNvSpPr>
          <p:nvPr>
            <p:ph type="body" sz="quarter" idx="17"/>
          </p:nvPr>
        </p:nvSpPr>
        <p:spPr>
          <a:xfrm>
            <a:off x="352427"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8"/>
          <p:cNvSpPr>
            <a:spLocks noGrp="1"/>
          </p:cNvSpPr>
          <p:nvPr>
            <p:ph type="body" sz="quarter" idx="18"/>
          </p:nvPr>
        </p:nvSpPr>
        <p:spPr>
          <a:xfrm>
            <a:off x="6847575"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p:cNvSpPr>
            <a:spLocks noGrp="1"/>
          </p:cNvSpPr>
          <p:nvPr>
            <p:ph type="body" sz="quarter" idx="19"/>
          </p:nvPr>
        </p:nvSpPr>
        <p:spPr>
          <a:xfrm>
            <a:off x="2517476"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Text Placeholder 8"/>
          <p:cNvSpPr>
            <a:spLocks noGrp="1"/>
          </p:cNvSpPr>
          <p:nvPr>
            <p:ph type="body" sz="quarter" idx="20"/>
          </p:nvPr>
        </p:nvSpPr>
        <p:spPr>
          <a:xfrm>
            <a:off x="4682525"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 name="Copyright"/>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15" name="TextBox 14"/>
          <p:cNvSpPr txBox="1"/>
          <p:nvPr userDrawn="1"/>
        </p:nvSpPr>
        <p:spPr>
          <a:xfrm>
            <a:off x="8536784" y="4857751"/>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16"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chemeClr val="bg1"/>
                </a:solidFill>
              </a:defRPr>
            </a:lvl1pPr>
          </a:lstStyle>
          <a:p>
            <a:pPr lvl="0"/>
            <a:r>
              <a:rPr lang="en-US" noProof="0"/>
              <a:t>Click to add subtitle</a:t>
            </a:r>
          </a:p>
        </p:txBody>
      </p:sp>
      <p:sp>
        <p:nvSpPr>
          <p:cNvPr id="17"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solidFill>
                  <a:schemeClr val="bg1"/>
                </a:solidFill>
              </a:defRPr>
            </a:lvl1pPr>
          </a:lstStyle>
          <a:p>
            <a:r>
              <a:rPr lang="en-US" noProof="0"/>
              <a:t>Click to edit Master title style</a:t>
            </a:r>
          </a:p>
        </p:txBody>
      </p:sp>
      <p:sp>
        <p:nvSpPr>
          <p:cNvPr id="11" name="CaseCode">
            <a:extLst>
              <a:ext uri="{FF2B5EF4-FFF2-40B4-BE49-F238E27FC236}">
                <a16:creationId xmlns:a16="http://schemas.microsoft.com/office/drawing/2014/main" id="{6AB43974-86D7-4308-A211-4C964D5F0E69}"/>
              </a:ext>
            </a:extLst>
          </p:cNvPr>
          <p:cNvSpPr txBox="1"/>
          <p:nvPr userDrawn="1"/>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Tree>
    <p:extLst>
      <p:ext uri="{BB962C8B-B14F-4D97-AF65-F5344CB8AC3E}">
        <p14:creationId xmlns:p14="http://schemas.microsoft.com/office/powerpoint/2010/main" val="469402840"/>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showMasterSp="0" preserve="1" userDrawn="1">
  <p:cSld name="3_Divider - Deloitte green">
    <p:bg bwMode="gray">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52425" y="1275160"/>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352425" y="2567659"/>
            <a:ext cx="7813676"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12" name="CaseCode"/>
          <p:cNvSpPr txBox="1"/>
          <p:nvPr userDrawn="1"/>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13" name="Copyright"/>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14" name="TextBox 13"/>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Tree>
    <p:extLst>
      <p:ext uri="{BB962C8B-B14F-4D97-AF65-F5344CB8AC3E}">
        <p14:creationId xmlns:p14="http://schemas.microsoft.com/office/powerpoint/2010/main" val="2093054915"/>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66.xml><?xml version="1.0" encoding="utf-8"?>
<p:sldLayout xmlns:a="http://schemas.openxmlformats.org/drawingml/2006/main" xmlns:r="http://schemas.openxmlformats.org/officeDocument/2006/relationships" xmlns:p="http://schemas.openxmlformats.org/presentationml/2006/main" showMasterSp="0" preserve="1" userDrawn="1">
  <p:cSld name="3_Divider - Deloitte dark green">
    <p:bg bwMode="gray">
      <p:bgPr>
        <a:solidFill>
          <a:schemeClr val="accent2"/>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20" name="CaseCode"/>
          <p:cNvSpPr txBox="1"/>
          <p:nvPr userDrawn="1"/>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21" name="Copyright"/>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22" name="TextBox 21"/>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Tree>
    <p:extLst>
      <p:ext uri="{BB962C8B-B14F-4D97-AF65-F5344CB8AC3E}">
        <p14:creationId xmlns:p14="http://schemas.microsoft.com/office/powerpoint/2010/main" val="4067750808"/>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67.xml><?xml version="1.0" encoding="utf-8"?>
<p:sldLayout xmlns:a="http://schemas.openxmlformats.org/drawingml/2006/main" xmlns:r="http://schemas.openxmlformats.org/officeDocument/2006/relationships" xmlns:p="http://schemas.openxmlformats.org/presentationml/2006/main" showMasterSp="0" preserve="1" userDrawn="1">
  <p:cSld name="3_Divider - Deloitte blue">
    <p:bg bwMode="gray">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7" name="CaseCode"/>
          <p:cNvSpPr txBox="1"/>
          <p:nvPr userDrawn="1"/>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8" name="Copyright"/>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9" name="TextBox 8"/>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Tree>
    <p:extLst>
      <p:ext uri="{BB962C8B-B14F-4D97-AF65-F5344CB8AC3E}">
        <p14:creationId xmlns:p14="http://schemas.microsoft.com/office/powerpoint/2010/main" val="2103627046"/>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68.xml><?xml version="1.0" encoding="utf-8"?>
<p:sldLayout xmlns:a="http://schemas.openxmlformats.org/drawingml/2006/main" xmlns:r="http://schemas.openxmlformats.org/officeDocument/2006/relationships" xmlns:p="http://schemas.openxmlformats.org/presentationml/2006/main" showMasterSp="0" preserve="1" userDrawn="1">
  <p:cSld name="3_Divider - Deloitte dark blue">
    <p:bg bwMode="gray">
      <p:bgPr>
        <a:solidFill>
          <a:schemeClr val="accent4"/>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20" name="CaseCode"/>
          <p:cNvSpPr txBox="1"/>
          <p:nvPr userDrawn="1"/>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21" name="Copyright"/>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22" name="TextBox 21"/>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Tree>
    <p:extLst>
      <p:ext uri="{BB962C8B-B14F-4D97-AF65-F5344CB8AC3E}">
        <p14:creationId xmlns:p14="http://schemas.microsoft.com/office/powerpoint/2010/main" val="2866049026"/>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69.xml><?xml version="1.0" encoding="utf-8"?>
<p:sldLayout xmlns:a="http://schemas.openxmlformats.org/drawingml/2006/main" xmlns:r="http://schemas.openxmlformats.org/officeDocument/2006/relationships" xmlns:p="http://schemas.openxmlformats.org/presentationml/2006/main" showMasterSp="0" preserve="1" userDrawn="1">
  <p:cSld name="3_Divider - Deloitte black">
    <p:bg bwMode="gray">
      <p:bgPr>
        <a:solidFill>
          <a:schemeClr val="tx1"/>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20" name="CaseCode"/>
          <p:cNvSpPr txBox="1"/>
          <p:nvPr userDrawn="1"/>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21" name="Copyright"/>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22" name="TextBox 21"/>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Tree>
    <p:extLst>
      <p:ext uri="{BB962C8B-B14F-4D97-AF65-F5344CB8AC3E}">
        <p14:creationId xmlns:p14="http://schemas.microsoft.com/office/powerpoint/2010/main" val="393238984"/>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Left,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0543" cy="1496852"/>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4124514014"/>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showMasterSp="0" preserve="1" userDrawn="1">
  <p:cSld name="3_Key statement dark green">
    <p:bg>
      <p:bgPr>
        <a:solidFill>
          <a:schemeClr val="accent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9" name="CaseCode"/>
          <p:cNvSpPr txBox="1"/>
          <p:nvPr userDrawn="1"/>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13" name="Copyright"/>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14" name="TextBox 13"/>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Tree>
    <p:extLst>
      <p:ext uri="{BB962C8B-B14F-4D97-AF65-F5344CB8AC3E}">
        <p14:creationId xmlns:p14="http://schemas.microsoft.com/office/powerpoint/2010/main" val="1601937202"/>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showMasterSp="0" preserve="1" userDrawn="1">
  <p:cSld name="3_Key statement dark blue">
    <p:bg>
      <p:bgPr>
        <a:solidFill>
          <a:schemeClr val="accent4"/>
        </a:solidFill>
        <a:effectLst/>
      </p:bgPr>
    </p:bg>
    <p:spTree>
      <p:nvGrpSpPr>
        <p:cNvPr id="1" name=""/>
        <p:cNvGrpSpPr/>
        <p:nvPr/>
      </p:nvGrpSpPr>
      <p:grpSpPr>
        <a:xfrm>
          <a:off x="0" y="0"/>
          <a:ext cx="0" cy="0"/>
          <a:chOff x="0" y="0"/>
          <a:chExt cx="0" cy="0"/>
        </a:xfrm>
      </p:grpSpPr>
      <p:sp>
        <p:nvSpPr>
          <p:cNvPr id="13"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14" name="CaseCode"/>
          <p:cNvSpPr txBox="1"/>
          <p:nvPr userDrawn="1"/>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15" name="Copyright"/>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16" name="TextBox 15"/>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Tree>
    <p:extLst>
      <p:ext uri="{BB962C8B-B14F-4D97-AF65-F5344CB8AC3E}">
        <p14:creationId xmlns:p14="http://schemas.microsoft.com/office/powerpoint/2010/main" val="2856431344"/>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showMasterSp="0" preserve="1" userDrawn="1">
  <p:cSld name="3_Key statement teal">
    <p:bg>
      <p:bgPr>
        <a:solidFill>
          <a:schemeClr val="accent5"/>
        </a:solidFill>
        <a:effectLst/>
      </p:bgPr>
    </p:bg>
    <p:spTree>
      <p:nvGrpSpPr>
        <p:cNvPr id="1" name=""/>
        <p:cNvGrpSpPr/>
        <p:nvPr/>
      </p:nvGrpSpPr>
      <p:grpSpPr>
        <a:xfrm>
          <a:off x="0" y="0"/>
          <a:ext cx="0" cy="0"/>
          <a:chOff x="0" y="0"/>
          <a:chExt cx="0" cy="0"/>
        </a:xfrm>
      </p:grpSpPr>
      <p:sp>
        <p:nvSpPr>
          <p:cNvPr id="17"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18" name="CaseCode"/>
          <p:cNvSpPr txBox="1"/>
          <p:nvPr userDrawn="1"/>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19" name="Copyright"/>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20" name="TextBox 19"/>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Tree>
    <p:extLst>
      <p:ext uri="{BB962C8B-B14F-4D97-AF65-F5344CB8AC3E}">
        <p14:creationId xmlns:p14="http://schemas.microsoft.com/office/powerpoint/2010/main" val="2214090368"/>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showMasterSp="0" preserve="1" userDrawn="1">
  <p:cSld name="3_Key statement black">
    <p:bg>
      <p:bgPr>
        <a:solidFill>
          <a:schemeClr val="tx1"/>
        </a:solidFill>
        <a:effectLst/>
      </p:bgPr>
    </p:bg>
    <p:spTree>
      <p:nvGrpSpPr>
        <p:cNvPr id="1" name=""/>
        <p:cNvGrpSpPr/>
        <p:nvPr/>
      </p:nvGrpSpPr>
      <p:grpSpPr>
        <a:xfrm>
          <a:off x="0" y="0"/>
          <a:ext cx="0" cy="0"/>
          <a:chOff x="0" y="0"/>
          <a:chExt cx="0" cy="0"/>
        </a:xfrm>
      </p:grpSpPr>
      <p:sp>
        <p:nvSpPr>
          <p:cNvPr id="13"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14" name="CaseCode"/>
          <p:cNvSpPr txBox="1"/>
          <p:nvPr userDrawn="1"/>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15" name="Copyright"/>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16" name="TextBox 15"/>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Tree>
    <p:extLst>
      <p:ext uri="{BB962C8B-B14F-4D97-AF65-F5344CB8AC3E}">
        <p14:creationId xmlns:p14="http://schemas.microsoft.com/office/powerpoint/2010/main" val="1839824859"/>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showMasterSp="0" preserve="1" userDrawn="1">
  <p:cSld name="3_4 column icon green">
    <p:bg>
      <p:bgPr>
        <a:solidFill>
          <a:schemeClr val="accent2"/>
        </a:solidFill>
        <a:effectLst/>
      </p:bgPr>
    </p:bg>
    <p:spTree>
      <p:nvGrpSpPr>
        <p:cNvPr id="1" name=""/>
        <p:cNvGrpSpPr/>
        <p:nvPr/>
      </p:nvGrpSpPr>
      <p:grpSpPr>
        <a:xfrm>
          <a:off x="0" y="0"/>
          <a:ext cx="0" cy="0"/>
          <a:chOff x="0" y="0"/>
          <a:chExt cx="0" cy="0"/>
        </a:xfrm>
      </p:grpSpPr>
      <p:sp>
        <p:nvSpPr>
          <p:cNvPr id="4" name="Text Placeholder 8"/>
          <p:cNvSpPr>
            <a:spLocks noGrp="1"/>
          </p:cNvSpPr>
          <p:nvPr>
            <p:ph type="body" sz="quarter" idx="17"/>
          </p:nvPr>
        </p:nvSpPr>
        <p:spPr>
          <a:xfrm>
            <a:off x="352427"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8"/>
          <p:cNvSpPr>
            <a:spLocks noGrp="1"/>
          </p:cNvSpPr>
          <p:nvPr>
            <p:ph type="body" sz="quarter" idx="18"/>
          </p:nvPr>
        </p:nvSpPr>
        <p:spPr>
          <a:xfrm>
            <a:off x="6847575"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p:cNvSpPr>
            <a:spLocks noGrp="1"/>
          </p:cNvSpPr>
          <p:nvPr>
            <p:ph type="body" sz="quarter" idx="19"/>
          </p:nvPr>
        </p:nvSpPr>
        <p:spPr>
          <a:xfrm>
            <a:off x="2517476"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Text Placeholder 8"/>
          <p:cNvSpPr>
            <a:spLocks noGrp="1"/>
          </p:cNvSpPr>
          <p:nvPr>
            <p:ph type="body" sz="quarter" idx="20"/>
          </p:nvPr>
        </p:nvSpPr>
        <p:spPr>
          <a:xfrm>
            <a:off x="4682525"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CaseCode"/>
          <p:cNvSpPr txBox="1"/>
          <p:nvPr userDrawn="1"/>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14" name="Copyright"/>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15" name="TextBox 14"/>
          <p:cNvSpPr txBox="1"/>
          <p:nvPr userDrawn="1"/>
        </p:nvSpPr>
        <p:spPr>
          <a:xfrm>
            <a:off x="8536784" y="4857751"/>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16"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chemeClr val="bg1"/>
                </a:solidFill>
              </a:defRPr>
            </a:lvl1pPr>
          </a:lstStyle>
          <a:p>
            <a:pPr lvl="0"/>
            <a:r>
              <a:rPr lang="en-US" noProof="0"/>
              <a:t>Click to add subtitle</a:t>
            </a:r>
          </a:p>
        </p:txBody>
      </p:sp>
      <p:sp>
        <p:nvSpPr>
          <p:cNvPr id="17"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solidFill>
                  <a:schemeClr val="bg1"/>
                </a:solidFill>
              </a:defRPr>
            </a:lvl1pPr>
          </a:lstStyle>
          <a:p>
            <a:r>
              <a:rPr lang="en-US" noProof="0"/>
              <a:t>Click to edit Master title style</a:t>
            </a:r>
          </a:p>
        </p:txBody>
      </p:sp>
    </p:spTree>
    <p:extLst>
      <p:ext uri="{BB962C8B-B14F-4D97-AF65-F5344CB8AC3E}">
        <p14:creationId xmlns:p14="http://schemas.microsoft.com/office/powerpoint/2010/main" val="4027217914"/>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showMasterSp="0" userDrawn="1">
  <p:cSld name="1_End slide">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356494" y="3076575"/>
            <a:ext cx="6416447" cy="1647826"/>
          </a:xfrm>
        </p:spPr>
        <p:txBody>
          <a:bodyPr anchor="b" anchorCtr="0">
            <a:noAutofit/>
          </a:bodyPr>
          <a:lstStyle>
            <a:lvl1pPr>
              <a:lnSpc>
                <a:spcPct val="100000"/>
              </a:lnSpc>
              <a:spcAft>
                <a:spcPts val="600"/>
              </a:spcAft>
              <a:defRPr sz="675"/>
            </a:lvl1pPr>
          </a:lstStyle>
          <a:p>
            <a:pPr lvl="0"/>
            <a:r>
              <a:rPr lang="en-US" noProof="0"/>
              <a:t>Click to edit Master text styles</a:t>
            </a:r>
          </a:p>
        </p:txBody>
      </p:sp>
      <p:sp>
        <p:nvSpPr>
          <p:cNvPr id="3" name="Picture Placeholder 2"/>
          <p:cNvSpPr>
            <a:spLocks noGrp="1"/>
          </p:cNvSpPr>
          <p:nvPr>
            <p:ph type="pic" sz="quarter" idx="14" hasCustomPrompt="1"/>
          </p:nvPr>
        </p:nvSpPr>
        <p:spPr>
          <a:xfrm>
            <a:off x="7051948" y="3076575"/>
            <a:ext cx="1739627" cy="1294086"/>
          </a:xfrm>
        </p:spPr>
        <p:txBody>
          <a:bodyPr anchor="ctr" anchorCtr="0"/>
          <a:lstStyle>
            <a:lvl1pPr algn="ctr">
              <a:defRPr sz="900"/>
            </a:lvl1pPr>
          </a:lstStyle>
          <a:p>
            <a:r>
              <a:rPr lang="en-US" sz="900" noProof="0"/>
              <a:t>Insert sponsorship mark here</a:t>
            </a:r>
            <a:endParaRPr lang="en-US" noProof="0"/>
          </a:p>
        </p:txBody>
      </p:sp>
      <p:sp>
        <p:nvSpPr>
          <p:cNvPr id="8" name="Text Placeholder 7"/>
          <p:cNvSpPr>
            <a:spLocks noGrp="1"/>
          </p:cNvSpPr>
          <p:nvPr>
            <p:ph type="body" sz="quarter" idx="15"/>
          </p:nvPr>
        </p:nvSpPr>
        <p:spPr>
          <a:xfrm>
            <a:off x="7051949" y="4451610"/>
            <a:ext cx="1739626" cy="272792"/>
          </a:xfrm>
        </p:spPr>
        <p:txBody>
          <a:bodyPr anchor="b" anchorCtr="0"/>
          <a:lstStyle>
            <a:lvl1pPr>
              <a:lnSpc>
                <a:spcPct val="100000"/>
              </a:lnSpc>
              <a:defRPr sz="950"/>
            </a:lvl1pPr>
          </a:lstStyle>
          <a:p>
            <a:pPr lvl="0"/>
            <a:r>
              <a:rPr lang="en-US" noProof="0"/>
              <a:t>Click to edit Master text styles</a:t>
            </a:r>
          </a:p>
        </p:txBody>
      </p:sp>
      <p:grpSp>
        <p:nvGrpSpPr>
          <p:cNvPr id="20" name="Group 19"/>
          <p:cNvGrpSpPr>
            <a:grpSpLocks noChangeAspect="1"/>
          </p:cNvGrpSpPr>
          <p:nvPr userDrawn="1"/>
        </p:nvGrpSpPr>
        <p:grpSpPr>
          <a:xfrm>
            <a:off x="356494" y="342900"/>
            <a:ext cx="1498500" cy="280800"/>
            <a:chOff x="398463" y="404813"/>
            <a:chExt cx="1627187" cy="307976"/>
          </a:xfrm>
          <a:solidFill>
            <a:schemeClr val="tx1"/>
          </a:solidFill>
        </p:grpSpPr>
        <p:sp>
          <p:nvSpPr>
            <p:cNvPr id="21"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2"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3" name="Rectangle 7"/>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4"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5" name="Rectangle 9"/>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6" name="Rectangle 10"/>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7"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8"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9"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0"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grpSp>
    </p:spTree>
    <p:extLst>
      <p:ext uri="{BB962C8B-B14F-4D97-AF65-F5344CB8AC3E}">
        <p14:creationId xmlns:p14="http://schemas.microsoft.com/office/powerpoint/2010/main" val="1996390891"/>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showMasterSp="0" userDrawn="1">
  <p:cSld name="Divider">
    <p:bg>
      <p:bgPr>
        <a:solidFill>
          <a:schemeClr val="bg1"/>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0" y="1"/>
            <a:ext cx="9144000" cy="5143499"/>
          </a:xfrm>
          <a:noFill/>
        </p:spPr>
        <p:txBody>
          <a:bodyPr anchor="ctr"/>
          <a:lstStyle>
            <a:lvl1pPr marL="0" indent="0" algn="ctr">
              <a:buNone/>
              <a:defRPr>
                <a:solidFill>
                  <a:schemeClr val="accent6"/>
                </a:solidFill>
              </a:defRPr>
            </a:lvl1pPr>
          </a:lstStyle>
          <a:p>
            <a:r>
              <a:rPr lang="en-US"/>
              <a:t>Click icon to add picture</a:t>
            </a:r>
          </a:p>
        </p:txBody>
      </p:sp>
      <p:sp>
        <p:nvSpPr>
          <p:cNvPr id="3" name="Title 1"/>
          <p:cNvSpPr>
            <a:spLocks noGrp="1"/>
          </p:cNvSpPr>
          <p:nvPr>
            <p:ph type="title" hasCustomPrompt="1"/>
          </p:nvPr>
        </p:nvSpPr>
        <p:spPr>
          <a:xfrm>
            <a:off x="685802" y="2774069"/>
            <a:ext cx="3291840" cy="2369431"/>
          </a:xfrm>
          <a:solidFill>
            <a:schemeClr val="bg1"/>
          </a:solidFill>
        </p:spPr>
        <p:txBody>
          <a:bodyPr vert="horz" lIns="365760" tIns="365760" rIns="365760" bIns="1280160" rtlCol="0" anchor="b" anchorCtr="0">
            <a:spAutoFit/>
          </a:bodyPr>
          <a:lstStyle>
            <a:lvl1pPr>
              <a:lnSpc>
                <a:spcPct val="90000"/>
              </a:lnSpc>
              <a:defRPr lang="en-US" sz="2700" b="1" baseline="0" dirty="0">
                <a:solidFill>
                  <a:sysClr val="windowText" lastClr="000000"/>
                </a:solidFill>
                <a:latin typeface="+mn-lt"/>
              </a:defRPr>
            </a:lvl1pPr>
          </a:lstStyle>
          <a:p>
            <a:pPr lvl="0">
              <a:lnSpc>
                <a:spcPct val="85000"/>
              </a:lnSpc>
            </a:pPr>
            <a:r>
              <a:rPr lang="en-US"/>
              <a:t>Click to edit Title</a:t>
            </a:r>
          </a:p>
        </p:txBody>
      </p:sp>
      <p:sp>
        <p:nvSpPr>
          <p:cNvPr id="4" name="Text Placeholder 4"/>
          <p:cNvSpPr>
            <a:spLocks noGrp="1"/>
          </p:cNvSpPr>
          <p:nvPr>
            <p:ph type="body" sz="quarter" idx="10" hasCustomPrompt="1"/>
          </p:nvPr>
        </p:nvSpPr>
        <p:spPr>
          <a:xfrm>
            <a:off x="685802" y="4271122"/>
            <a:ext cx="3291840" cy="872378"/>
          </a:xfrm>
        </p:spPr>
        <p:txBody>
          <a:bodyPr vert="horz" lIns="365760" tIns="0" rIns="365760" bIns="0" rtlCol="0">
            <a:noAutofit/>
          </a:bodyPr>
          <a:lstStyle>
            <a:lvl1pPr marL="0" indent="0">
              <a:buNone/>
              <a:defRPr lang="en-US" sz="1050" baseline="0" dirty="0"/>
            </a:lvl1pPr>
          </a:lstStyle>
          <a:p>
            <a:pPr marL="171450" lvl="0" indent="-171450">
              <a:lnSpc>
                <a:spcPct val="130000"/>
              </a:lnSpc>
            </a:pPr>
            <a:r>
              <a:rPr lang="en-US"/>
              <a:t>Click to edit subtitle</a:t>
            </a:r>
          </a:p>
        </p:txBody>
      </p:sp>
    </p:spTree>
    <p:extLst>
      <p:ext uri="{BB962C8B-B14F-4D97-AF65-F5344CB8AC3E}">
        <p14:creationId xmlns:p14="http://schemas.microsoft.com/office/powerpoint/2010/main" val="2212609172"/>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userDrawn="1">
  <p:cSld name="2_Title &amp; subtitle">
    <p:spTree>
      <p:nvGrpSpPr>
        <p:cNvPr id="1" name=""/>
        <p:cNvGrpSpPr/>
        <p:nvPr/>
      </p:nvGrpSpPr>
      <p:grpSpPr>
        <a:xfrm>
          <a:off x="0" y="0"/>
          <a:ext cx="0" cy="0"/>
          <a:chOff x="0" y="0"/>
          <a:chExt cx="0" cy="0"/>
        </a:xfrm>
      </p:grpSpPr>
      <p:sp>
        <p:nvSpPr>
          <p:cNvPr id="10" name="Text Placeholder 8"/>
          <p:cNvSpPr>
            <a:spLocks noGrp="1"/>
          </p:cNvSpPr>
          <p:nvPr>
            <p:ph type="body" sz="quarter" idx="13" hasCustomPrompt="1"/>
          </p:nvPr>
        </p:nvSpPr>
        <p:spPr>
          <a:xfrm>
            <a:off x="376238" y="488701"/>
            <a:ext cx="8391525" cy="567941"/>
          </a:xfrm>
          <a:prstGeom prst="rect">
            <a:avLst/>
          </a:prstGeom>
        </p:spPr>
        <p:txBody>
          <a:bodyPr lIns="0" tIns="0" rIns="0" bIns="0">
            <a:noAutofit/>
          </a:bodyPr>
          <a:lstStyle>
            <a:lvl1pPr marL="0" indent="0">
              <a:buNone/>
              <a:defRPr sz="1500" b="0">
                <a:solidFill>
                  <a:schemeClr val="tx2"/>
                </a:solidFill>
              </a:defRPr>
            </a:lvl1pPr>
          </a:lstStyle>
          <a:p>
            <a:pPr lvl="0"/>
            <a:r>
              <a:rPr lang="en-US" noProof="0"/>
              <a:t>Click to add subtitle</a:t>
            </a:r>
          </a:p>
        </p:txBody>
      </p:sp>
      <p:sp>
        <p:nvSpPr>
          <p:cNvPr id="11" name="Title Placeholder 1"/>
          <p:cNvSpPr>
            <a:spLocks noGrp="1"/>
          </p:cNvSpPr>
          <p:nvPr>
            <p:ph type="title" hasCustomPrompt="1"/>
          </p:nvPr>
        </p:nvSpPr>
        <p:spPr>
          <a:xfrm>
            <a:off x="376238" y="238127"/>
            <a:ext cx="8391525" cy="250576"/>
          </a:xfrm>
          <a:prstGeom prst="rect">
            <a:avLst/>
          </a:prstGeom>
        </p:spPr>
        <p:txBody>
          <a:bodyPr vert="horz" lIns="0" tIns="0" rIns="0" bIns="0" rtlCol="0" anchor="t" anchorCtr="0">
            <a:noAutofit/>
          </a:bodyPr>
          <a:lstStyle>
            <a:lvl1pPr>
              <a:defRPr/>
            </a:lvl1pPr>
          </a:lstStyle>
          <a:p>
            <a:r>
              <a:rPr lang="en-US" noProof="0"/>
              <a:t>Click to add title</a:t>
            </a:r>
          </a:p>
        </p:txBody>
      </p:sp>
    </p:spTree>
    <p:extLst>
      <p:ext uri="{BB962C8B-B14F-4D97-AF65-F5344CB8AC3E}">
        <p14:creationId xmlns:p14="http://schemas.microsoft.com/office/powerpoint/2010/main" val="622166377"/>
      </p:ext>
    </p:extLst>
  </p:cSld>
  <p:clrMapOvr>
    <a:masterClrMapping/>
  </p:clrMapOvr>
  <p:transition>
    <p:fade/>
  </p:transition>
</p:sldLayout>
</file>

<file path=ppt/slideLayouts/slideLayout278.xml><?xml version="1.0" encoding="utf-8"?>
<p:sldLayout xmlns:a="http://schemas.openxmlformats.org/drawingml/2006/main" xmlns:r="http://schemas.openxmlformats.org/officeDocument/2006/relationships" xmlns:p="http://schemas.openxmlformats.org/presentationml/2006/main" preserve="1" userDrawn="1">
  <p:cSld name="6_Master Blocker">
    <p:spTree>
      <p:nvGrpSpPr>
        <p:cNvPr id="1" name=""/>
        <p:cNvGrpSpPr/>
        <p:nvPr/>
      </p:nvGrpSpPr>
      <p:grpSpPr>
        <a:xfrm>
          <a:off x="0" y="0"/>
          <a:ext cx="0" cy="0"/>
          <a:chOff x="0" y="0"/>
          <a:chExt cx="0" cy="0"/>
        </a:xfrm>
      </p:grpSpPr>
      <p:sp>
        <p:nvSpPr>
          <p:cNvPr id="3" name="TextBox 2"/>
          <p:cNvSpPr txBox="1"/>
          <p:nvPr userDrawn="1"/>
        </p:nvSpPr>
        <p:spPr>
          <a:xfrm>
            <a:off x="685800" y="913222"/>
            <a:ext cx="7772400" cy="3485570"/>
          </a:xfrm>
          <a:prstGeom prst="rect">
            <a:avLst/>
          </a:prstGeom>
          <a:noFill/>
        </p:spPr>
        <p:txBody>
          <a:bodyPr wrap="square" rtlCol="0">
            <a:spAutoFit/>
          </a:bodyPr>
          <a:lstStyle/>
          <a:p>
            <a:pPr algn="ctr"/>
            <a:r>
              <a:rPr lang="en-US" sz="8625" b="1"/>
              <a:t>Do not use this</a:t>
            </a:r>
            <a:r>
              <a:rPr lang="en-US" sz="8625" b="1" baseline="0"/>
              <a:t> layout</a:t>
            </a:r>
          </a:p>
          <a:p>
            <a:pPr algn="ctr"/>
            <a:endParaRPr lang="en-US" sz="2400" b="1" baseline="0"/>
          </a:p>
          <a:p>
            <a:pPr algn="ctr"/>
            <a:r>
              <a:rPr lang="en-US" sz="2400" b="0" baseline="0"/>
              <a:t>Delete any master slides that occur after this layout</a:t>
            </a:r>
            <a:endParaRPr lang="en-US" sz="2400" b="0"/>
          </a:p>
        </p:txBody>
      </p:sp>
    </p:spTree>
    <p:extLst>
      <p:ext uri="{BB962C8B-B14F-4D97-AF65-F5344CB8AC3E}">
        <p14:creationId xmlns:p14="http://schemas.microsoft.com/office/powerpoint/2010/main" val="809322729"/>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352425" y="301940"/>
            <a:ext cx="8439150" cy="523876"/>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831382445"/>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Left,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4600" cy="1495043"/>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
        <p:nvSpPr>
          <p:cNvPr id="5"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3767901847"/>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preserve="1">
  <p:cSld name="Title,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b="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Tree>
    <p:extLst>
      <p:ext uri="{BB962C8B-B14F-4D97-AF65-F5344CB8AC3E}">
        <p14:creationId xmlns:p14="http://schemas.microsoft.com/office/powerpoint/2010/main" val="603401795"/>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preserve="1">
  <p:cSld name="Title,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Tree>
    <p:extLst>
      <p:ext uri="{BB962C8B-B14F-4D97-AF65-F5344CB8AC3E}">
        <p14:creationId xmlns:p14="http://schemas.microsoft.com/office/powerpoint/2010/main" val="1994245581"/>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preserve="1">
  <p:cSld name="Title Left,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0543" cy="1496852"/>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2265612675"/>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preserve="1">
  <p:cSld name="Title Left,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4600" cy="1495043"/>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
        <p:nvSpPr>
          <p:cNvPr id="5"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3902454334"/>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0488107"/>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showMasterSp="0" preserve="1">
  <p:cSld name="Clos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43251" y="1471360"/>
            <a:ext cx="6000750" cy="2191298"/>
          </a:xfrm>
        </p:spPr>
        <p:txBody>
          <a:bodyPr anchor="b" anchorCtr="0"/>
          <a:lstStyle>
            <a:lvl1pPr>
              <a:lnSpc>
                <a:spcPct val="85000"/>
              </a:lnSpc>
              <a:defRPr sz="4050" b="1" baseline="0">
                <a:latin typeface="+mn-lt"/>
              </a:defRPr>
            </a:lvl1pPr>
          </a:lstStyle>
          <a:p>
            <a:r>
              <a:rPr lang="en-US"/>
              <a:t>Thank You </a:t>
            </a:r>
            <a:br>
              <a:rPr lang="en-US"/>
            </a:br>
            <a:r>
              <a:rPr lang="en-US"/>
              <a:t>Goes Here.</a:t>
            </a:r>
          </a:p>
        </p:txBody>
      </p:sp>
      <p:sp>
        <p:nvSpPr>
          <p:cNvPr id="9" name="Rectangle 8"/>
          <p:cNvSpPr/>
          <p:nvPr/>
        </p:nvSpPr>
        <p:spPr>
          <a:xfrm>
            <a:off x="3100509" y="4077054"/>
            <a:ext cx="5357691" cy="1066446"/>
          </a:xfrm>
          <a:prstGeom prst="rect">
            <a:avLst/>
          </a:prstGeom>
        </p:spPr>
        <p:txBody>
          <a:bodyPr wrap="square" numCol="2" spcCol="182880">
            <a:spAutoFit/>
          </a:bodyPr>
          <a:lstStyle/>
          <a:p>
            <a:pPr>
              <a:lnSpc>
                <a:spcPct val="120000"/>
              </a:lnSpc>
            </a:pPr>
            <a:r>
              <a:rPr lang="en-US" sz="525">
                <a:latin typeface="Open Sans" charset="0"/>
                <a:ea typeface="Open Sans" charset="0"/>
                <a:cs typeface="Open Sans" charset="0"/>
              </a:rPr>
              <a:t>This publication contains general information only, and none of the member firms of Deloitte Touche Tohmatsu Limited, its member firms, or their related entities (collective, the “Deloitte Network”) is, by means of this publication, rendering professional advice or services. Before making any decision or taking any action that may affect your business, you should consult a qualified professional adviser. No entity in the Deloitte Network shall be responsible for any loss whatsoever sustained by any person who relies on this publication.</a:t>
            </a:r>
          </a:p>
          <a:p>
            <a:pPr>
              <a:lnSpc>
                <a:spcPct val="120000"/>
              </a:lnSpc>
            </a:pPr>
            <a:br>
              <a:rPr lang="en-US" sz="525">
                <a:latin typeface="Open Sans" charset="0"/>
                <a:ea typeface="Open Sans" charset="0"/>
                <a:cs typeface="Open Sans" charset="0"/>
              </a:rPr>
            </a:br>
            <a:br>
              <a:rPr lang="en-US" sz="525">
                <a:latin typeface="Open Sans" charset="0"/>
                <a:ea typeface="Open Sans" charset="0"/>
                <a:cs typeface="Open Sans" charset="0"/>
              </a:rPr>
            </a:br>
            <a:endParaRPr lang="en-US" sz="525">
              <a:latin typeface="Open Sans" charset="0"/>
              <a:ea typeface="Open Sans" charset="0"/>
              <a:cs typeface="Open Sans" charset="0"/>
            </a:endParaRPr>
          </a:p>
          <a:p>
            <a:pPr>
              <a:lnSpc>
                <a:spcPct val="120000"/>
              </a:lnSpc>
            </a:pPr>
            <a:r>
              <a:rPr lang="en-US" sz="525">
                <a:latin typeface="Open Sans" charset="0"/>
                <a:ea typeface="Open Sans" charset="0"/>
                <a:cs typeface="Open Sans" charset="0"/>
              </a:rPr>
              <a:t>As used in this document, “Deloitte” means Deloitte Consulting LLP, a subsidiary of Deloitte LLP. Please see www.deloitte.com/us/about for a detailed description of the legal structure of Deloitte USA LLP, Deloitte LLP and their respective subsidiaries. Certain services may not be available to attest clients under </a:t>
            </a:r>
            <a:br>
              <a:rPr lang="en-US" sz="525">
                <a:latin typeface="Open Sans" charset="0"/>
                <a:ea typeface="Open Sans" charset="0"/>
                <a:cs typeface="Open Sans" charset="0"/>
              </a:rPr>
            </a:br>
            <a:r>
              <a:rPr lang="en-US" sz="525">
                <a:latin typeface="Open Sans" charset="0"/>
                <a:ea typeface="Open Sans" charset="0"/>
                <a:cs typeface="Open Sans" charset="0"/>
              </a:rPr>
              <a:t>the rules and regulations of public accounting.</a:t>
            </a:r>
          </a:p>
          <a:p>
            <a:endParaRPr lang="en-US" sz="525">
              <a:latin typeface="Open Sans" charset="0"/>
              <a:ea typeface="Open Sans" charset="0"/>
              <a:cs typeface="Open Sans" charset="0"/>
              <a:sym typeface="Frutiger Next Pro Light" charset="0"/>
            </a:endParaRPr>
          </a:p>
          <a:p>
            <a:r>
              <a:rPr lang="en-US" sz="525" b="1">
                <a:latin typeface="Open Sans" charset="0"/>
                <a:ea typeface="Open Sans" charset="0"/>
                <a:cs typeface="Open Sans" charset="0"/>
                <a:sym typeface="Frutiger Next Pro Light" charset="0"/>
              </a:rPr>
              <a:t>Copyright © 2017 Deloitte Development LLC. </a:t>
            </a:r>
            <a:br>
              <a:rPr lang="en-US" sz="525">
                <a:latin typeface="Open Sans" charset="0"/>
                <a:ea typeface="Open Sans" charset="0"/>
                <a:cs typeface="Open Sans" charset="0"/>
                <a:sym typeface="Frutiger Next Pro Light" charset="0"/>
              </a:rPr>
            </a:br>
            <a:r>
              <a:rPr lang="en-US" sz="525" b="1">
                <a:latin typeface="Open Sans" charset="0"/>
                <a:ea typeface="Open Sans" charset="0"/>
                <a:cs typeface="Open Sans" charset="0"/>
                <a:sym typeface="Frutiger Next Pro Light" charset="0"/>
              </a:rPr>
              <a:t>All rights reserved. </a:t>
            </a:r>
            <a:r>
              <a:rPr lang="en-US" sz="525" b="1">
                <a:latin typeface="Open Sans" charset="0"/>
                <a:ea typeface="Open Sans" charset="0"/>
                <a:cs typeface="Open Sans" charset="0"/>
              </a:rPr>
              <a:t>Member of Deloitte Touche Tohmatsu Limited</a:t>
            </a:r>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5800" y="571501"/>
            <a:ext cx="1341217" cy="621195"/>
          </a:xfrm>
          <a:prstGeom prst="rect">
            <a:avLst/>
          </a:prstGeom>
        </p:spPr>
      </p:pic>
    </p:spTree>
    <p:extLst>
      <p:ext uri="{BB962C8B-B14F-4D97-AF65-F5344CB8AC3E}">
        <p14:creationId xmlns:p14="http://schemas.microsoft.com/office/powerpoint/2010/main" val="3815861206"/>
      </p:ext>
    </p:extLst>
  </p:cSld>
  <p:clrMapOvr>
    <a:masterClrMapping/>
  </p:clrMapOvr>
  <p:transition/>
</p:sldLayout>
</file>

<file path=ppt/slideLayouts/slideLayout286.xml><?xml version="1.0" encoding="utf-8"?>
<p:sldLayout xmlns:a="http://schemas.openxmlformats.org/drawingml/2006/main" xmlns:r="http://schemas.openxmlformats.org/officeDocument/2006/relationships" xmlns:p="http://schemas.openxmlformats.org/presentationml/2006/main" showMasterSp="0" preserve="1">
  <p:cSld name="Master Blocker">
    <p:bg>
      <p:bgPr>
        <a:solidFill>
          <a:schemeClr val="accent2"/>
        </a:solidFill>
        <a:effectLst/>
      </p:bgPr>
    </p:bg>
    <p:spTree>
      <p:nvGrpSpPr>
        <p:cNvPr id="1" name=""/>
        <p:cNvGrpSpPr/>
        <p:nvPr/>
      </p:nvGrpSpPr>
      <p:grpSpPr>
        <a:xfrm>
          <a:off x="0" y="0"/>
          <a:ext cx="0" cy="0"/>
          <a:chOff x="0" y="0"/>
          <a:chExt cx="0" cy="0"/>
        </a:xfrm>
      </p:grpSpPr>
      <p:sp>
        <p:nvSpPr>
          <p:cNvPr id="3" name="TextBox 2"/>
          <p:cNvSpPr txBox="1"/>
          <p:nvPr/>
        </p:nvSpPr>
        <p:spPr>
          <a:xfrm>
            <a:off x="685800" y="913222"/>
            <a:ext cx="7772400" cy="3485570"/>
          </a:xfrm>
          <a:prstGeom prst="rect">
            <a:avLst/>
          </a:prstGeom>
          <a:noFill/>
        </p:spPr>
        <p:txBody>
          <a:bodyPr wrap="square" rtlCol="0">
            <a:spAutoFit/>
          </a:bodyPr>
          <a:lstStyle/>
          <a:p>
            <a:pPr algn="ctr"/>
            <a:r>
              <a:rPr lang="en-US" sz="8625" b="1"/>
              <a:t>Do not use this</a:t>
            </a:r>
            <a:r>
              <a:rPr lang="en-US" sz="8625" b="1" baseline="0"/>
              <a:t> layout</a:t>
            </a:r>
          </a:p>
          <a:p>
            <a:pPr algn="ctr"/>
            <a:endParaRPr lang="en-US" sz="2400" b="1" baseline="0"/>
          </a:p>
          <a:p>
            <a:pPr algn="ctr"/>
            <a:r>
              <a:rPr lang="en-US" sz="2400" b="0" baseline="0"/>
              <a:t>Delete any master slides that occur after this layout</a:t>
            </a:r>
            <a:endParaRPr lang="en-US" sz="2400" b="0"/>
          </a:p>
        </p:txBody>
      </p:sp>
    </p:spTree>
    <p:extLst>
      <p:ext uri="{BB962C8B-B14F-4D97-AF65-F5344CB8AC3E}">
        <p14:creationId xmlns:p14="http://schemas.microsoft.com/office/powerpoint/2010/main" val="261398939"/>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showMasterSp="0" preserve="1">
  <p:cSld name="Divider">
    <p:bg>
      <p:bgPr>
        <a:solidFill>
          <a:schemeClr val="bg1"/>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0" y="1"/>
            <a:ext cx="9144000" cy="5143499"/>
          </a:xfrm>
          <a:noFill/>
        </p:spPr>
        <p:txBody>
          <a:bodyPr anchor="ctr"/>
          <a:lstStyle>
            <a:lvl1pPr marL="0" indent="0" algn="ctr">
              <a:buNone/>
              <a:defRPr>
                <a:solidFill>
                  <a:schemeClr val="accent6"/>
                </a:solidFill>
              </a:defRPr>
            </a:lvl1pPr>
          </a:lstStyle>
          <a:p>
            <a:r>
              <a:rPr lang="en-US"/>
              <a:t>Click icon to add picture</a:t>
            </a:r>
          </a:p>
        </p:txBody>
      </p:sp>
      <p:sp>
        <p:nvSpPr>
          <p:cNvPr id="3" name="Title 1"/>
          <p:cNvSpPr>
            <a:spLocks noGrp="1"/>
          </p:cNvSpPr>
          <p:nvPr>
            <p:ph type="title" hasCustomPrompt="1"/>
          </p:nvPr>
        </p:nvSpPr>
        <p:spPr>
          <a:xfrm>
            <a:off x="685802" y="2774069"/>
            <a:ext cx="3291840" cy="2369431"/>
          </a:xfrm>
          <a:solidFill>
            <a:schemeClr val="bg1"/>
          </a:solidFill>
        </p:spPr>
        <p:txBody>
          <a:bodyPr vert="horz" lIns="365760" tIns="365760" rIns="365760" bIns="1280160" rtlCol="0" anchor="b" anchorCtr="0">
            <a:spAutoFit/>
          </a:bodyPr>
          <a:lstStyle>
            <a:lvl1pPr>
              <a:lnSpc>
                <a:spcPct val="90000"/>
              </a:lnSpc>
              <a:defRPr lang="en-US" sz="2700" b="1" baseline="0" dirty="0">
                <a:solidFill>
                  <a:sysClr val="windowText" lastClr="000000"/>
                </a:solidFill>
                <a:latin typeface="+mn-lt"/>
              </a:defRPr>
            </a:lvl1pPr>
          </a:lstStyle>
          <a:p>
            <a:pPr lvl="0">
              <a:lnSpc>
                <a:spcPct val="85000"/>
              </a:lnSpc>
            </a:pPr>
            <a:r>
              <a:rPr lang="en-US"/>
              <a:t>Click to edit Title</a:t>
            </a:r>
          </a:p>
        </p:txBody>
      </p:sp>
      <p:sp>
        <p:nvSpPr>
          <p:cNvPr id="4" name="Text Placeholder 4"/>
          <p:cNvSpPr>
            <a:spLocks noGrp="1"/>
          </p:cNvSpPr>
          <p:nvPr>
            <p:ph type="body" sz="quarter" idx="10" hasCustomPrompt="1"/>
          </p:nvPr>
        </p:nvSpPr>
        <p:spPr>
          <a:xfrm>
            <a:off x="685802" y="4271122"/>
            <a:ext cx="3291840" cy="872378"/>
          </a:xfrm>
        </p:spPr>
        <p:txBody>
          <a:bodyPr vert="horz" lIns="365760" tIns="0" rIns="365760" bIns="0" rtlCol="0">
            <a:noAutofit/>
          </a:bodyPr>
          <a:lstStyle>
            <a:lvl1pPr marL="0" indent="0">
              <a:buNone/>
              <a:defRPr lang="en-US" sz="1050" baseline="0" dirty="0"/>
            </a:lvl1pPr>
          </a:lstStyle>
          <a:p>
            <a:pPr marL="171450" lvl="0" indent="-171450">
              <a:lnSpc>
                <a:spcPct val="130000"/>
              </a:lnSpc>
            </a:pPr>
            <a:r>
              <a:rPr lang="en-US"/>
              <a:t>Click to edit subtitle</a:t>
            </a:r>
          </a:p>
        </p:txBody>
      </p:sp>
    </p:spTree>
    <p:extLst>
      <p:ext uri="{BB962C8B-B14F-4D97-AF65-F5344CB8AC3E}">
        <p14:creationId xmlns:p14="http://schemas.microsoft.com/office/powerpoint/2010/main" val="4163658197"/>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showMasterSp="0" preserve="1">
  <p:cSld name="Divider">
    <p:bg>
      <p:bgPr>
        <a:solidFill>
          <a:schemeClr val="bg1"/>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0" y="1"/>
            <a:ext cx="9144000" cy="5143499"/>
          </a:xfrm>
          <a:noFill/>
        </p:spPr>
        <p:txBody>
          <a:bodyPr anchor="ctr"/>
          <a:lstStyle>
            <a:lvl1pPr marL="0" indent="0" algn="ctr">
              <a:buNone/>
              <a:defRPr>
                <a:solidFill>
                  <a:schemeClr val="accent6"/>
                </a:solidFill>
              </a:defRPr>
            </a:lvl1pPr>
          </a:lstStyle>
          <a:p>
            <a:r>
              <a:rPr lang="en-US"/>
              <a:t>Click icon to add picture</a:t>
            </a:r>
          </a:p>
        </p:txBody>
      </p:sp>
      <p:sp>
        <p:nvSpPr>
          <p:cNvPr id="3" name="Title 1"/>
          <p:cNvSpPr>
            <a:spLocks noGrp="1"/>
          </p:cNvSpPr>
          <p:nvPr>
            <p:ph type="title" hasCustomPrompt="1"/>
          </p:nvPr>
        </p:nvSpPr>
        <p:spPr>
          <a:xfrm>
            <a:off x="685802" y="2774069"/>
            <a:ext cx="3291840" cy="2369431"/>
          </a:xfrm>
          <a:solidFill>
            <a:schemeClr val="bg1"/>
          </a:solidFill>
        </p:spPr>
        <p:txBody>
          <a:bodyPr vert="horz" lIns="365760" tIns="365760" rIns="365760" bIns="1280160" rtlCol="0" anchor="b" anchorCtr="0">
            <a:spAutoFit/>
          </a:bodyPr>
          <a:lstStyle>
            <a:lvl1pPr>
              <a:lnSpc>
                <a:spcPct val="90000"/>
              </a:lnSpc>
              <a:defRPr lang="en-US" sz="2700" b="1" baseline="0" dirty="0">
                <a:solidFill>
                  <a:sysClr val="windowText" lastClr="000000"/>
                </a:solidFill>
                <a:latin typeface="+mn-lt"/>
              </a:defRPr>
            </a:lvl1pPr>
          </a:lstStyle>
          <a:p>
            <a:pPr lvl="0">
              <a:lnSpc>
                <a:spcPct val="85000"/>
              </a:lnSpc>
            </a:pPr>
            <a:r>
              <a:rPr lang="en-US"/>
              <a:t>Click to edit Title</a:t>
            </a:r>
          </a:p>
        </p:txBody>
      </p:sp>
      <p:sp>
        <p:nvSpPr>
          <p:cNvPr id="4" name="Text Placeholder 4"/>
          <p:cNvSpPr>
            <a:spLocks noGrp="1"/>
          </p:cNvSpPr>
          <p:nvPr>
            <p:ph type="body" sz="quarter" idx="10" hasCustomPrompt="1"/>
          </p:nvPr>
        </p:nvSpPr>
        <p:spPr>
          <a:xfrm>
            <a:off x="685802" y="4271122"/>
            <a:ext cx="3291840" cy="872378"/>
          </a:xfrm>
        </p:spPr>
        <p:txBody>
          <a:bodyPr vert="horz" lIns="365760" tIns="0" rIns="365760" bIns="0" rtlCol="0">
            <a:noAutofit/>
          </a:bodyPr>
          <a:lstStyle>
            <a:lvl1pPr marL="0" indent="0">
              <a:buNone/>
              <a:defRPr lang="en-US" sz="1050" baseline="0" dirty="0"/>
            </a:lvl1pPr>
          </a:lstStyle>
          <a:p>
            <a:pPr marL="171450" lvl="0" indent="-171450">
              <a:lnSpc>
                <a:spcPct val="130000"/>
              </a:lnSpc>
            </a:pPr>
            <a:r>
              <a:rPr lang="en-US"/>
              <a:t>Click to edit subtitle</a:t>
            </a:r>
          </a:p>
        </p:txBody>
      </p:sp>
    </p:spTree>
    <p:extLst>
      <p:ext uri="{BB962C8B-B14F-4D97-AF65-F5344CB8AC3E}">
        <p14:creationId xmlns:p14="http://schemas.microsoft.com/office/powerpoint/2010/main" val="1879751180"/>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preserve="1">
  <p:cSld name="Title,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b="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Tree>
    <p:extLst>
      <p:ext uri="{BB962C8B-B14F-4D97-AF65-F5344CB8AC3E}">
        <p14:creationId xmlns:p14="http://schemas.microsoft.com/office/powerpoint/2010/main" val="5080148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4133197"/>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preserve="1">
  <p:cSld name="Title,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Tree>
    <p:extLst>
      <p:ext uri="{BB962C8B-B14F-4D97-AF65-F5344CB8AC3E}">
        <p14:creationId xmlns:p14="http://schemas.microsoft.com/office/powerpoint/2010/main" val="2202578480"/>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preserve="1">
  <p:cSld name="Title Left,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0543" cy="1496852"/>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1077862271"/>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preserve="1">
  <p:cSld name="Title Left,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4600" cy="1495043"/>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
        <p:nvSpPr>
          <p:cNvPr id="5"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687481006"/>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73153718"/>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showMasterSp="0" preserve="1">
  <p:cSld name="Clos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43251" y="1471360"/>
            <a:ext cx="6000750" cy="2191298"/>
          </a:xfrm>
        </p:spPr>
        <p:txBody>
          <a:bodyPr anchor="b" anchorCtr="0"/>
          <a:lstStyle>
            <a:lvl1pPr>
              <a:lnSpc>
                <a:spcPct val="85000"/>
              </a:lnSpc>
              <a:defRPr sz="4050" b="1" baseline="0">
                <a:latin typeface="+mn-lt"/>
              </a:defRPr>
            </a:lvl1pPr>
          </a:lstStyle>
          <a:p>
            <a:r>
              <a:rPr lang="en-US"/>
              <a:t>Thank You </a:t>
            </a:r>
            <a:br>
              <a:rPr lang="en-US"/>
            </a:br>
            <a:r>
              <a:rPr lang="en-US"/>
              <a:t>Goes Here.</a:t>
            </a:r>
          </a:p>
        </p:txBody>
      </p:sp>
      <p:sp>
        <p:nvSpPr>
          <p:cNvPr id="9" name="Rectangle 8"/>
          <p:cNvSpPr/>
          <p:nvPr/>
        </p:nvSpPr>
        <p:spPr>
          <a:xfrm>
            <a:off x="3100509" y="4077054"/>
            <a:ext cx="5357691" cy="1066446"/>
          </a:xfrm>
          <a:prstGeom prst="rect">
            <a:avLst/>
          </a:prstGeom>
        </p:spPr>
        <p:txBody>
          <a:bodyPr wrap="square" numCol="2" spcCol="182880">
            <a:spAutoFit/>
          </a:bodyPr>
          <a:lstStyle/>
          <a:p>
            <a:pPr>
              <a:lnSpc>
                <a:spcPct val="120000"/>
              </a:lnSpc>
            </a:pPr>
            <a:r>
              <a:rPr lang="en-US" sz="525">
                <a:latin typeface="Open Sans" charset="0"/>
                <a:ea typeface="Open Sans" charset="0"/>
                <a:cs typeface="Open Sans" charset="0"/>
              </a:rPr>
              <a:t>This publication contains general information only, and none of the member firms of Deloitte Touche Tohmatsu Limited, its member firms, or their related entities (collective, the “Deloitte Network”) is, by means of this publication, rendering professional advice or services. Before making any decision or taking any action that may affect your business, you should consult a qualified professional adviser. No entity in the Deloitte Network shall be responsible for any loss whatsoever sustained by any person who relies on this publication.</a:t>
            </a:r>
          </a:p>
          <a:p>
            <a:pPr>
              <a:lnSpc>
                <a:spcPct val="120000"/>
              </a:lnSpc>
            </a:pPr>
            <a:br>
              <a:rPr lang="en-US" sz="525">
                <a:latin typeface="Open Sans" charset="0"/>
                <a:ea typeface="Open Sans" charset="0"/>
                <a:cs typeface="Open Sans" charset="0"/>
              </a:rPr>
            </a:br>
            <a:br>
              <a:rPr lang="en-US" sz="525">
                <a:latin typeface="Open Sans" charset="0"/>
                <a:ea typeface="Open Sans" charset="0"/>
                <a:cs typeface="Open Sans" charset="0"/>
              </a:rPr>
            </a:br>
            <a:endParaRPr lang="en-US" sz="525">
              <a:latin typeface="Open Sans" charset="0"/>
              <a:ea typeface="Open Sans" charset="0"/>
              <a:cs typeface="Open Sans" charset="0"/>
            </a:endParaRPr>
          </a:p>
          <a:p>
            <a:pPr>
              <a:lnSpc>
                <a:spcPct val="120000"/>
              </a:lnSpc>
            </a:pPr>
            <a:r>
              <a:rPr lang="en-US" sz="525">
                <a:latin typeface="Open Sans" charset="0"/>
                <a:ea typeface="Open Sans" charset="0"/>
                <a:cs typeface="Open Sans" charset="0"/>
              </a:rPr>
              <a:t>As used in this document, “Deloitte” means Deloitte Consulting LLP, a subsidiary of Deloitte LLP. Please see www.deloitte.com/us/about for a detailed description of the legal structure of Deloitte USA LLP, Deloitte LLP and their respective subsidiaries. Certain services may not be available to attest clients under </a:t>
            </a:r>
            <a:br>
              <a:rPr lang="en-US" sz="525">
                <a:latin typeface="Open Sans" charset="0"/>
                <a:ea typeface="Open Sans" charset="0"/>
                <a:cs typeface="Open Sans" charset="0"/>
              </a:rPr>
            </a:br>
            <a:r>
              <a:rPr lang="en-US" sz="525">
                <a:latin typeface="Open Sans" charset="0"/>
                <a:ea typeface="Open Sans" charset="0"/>
                <a:cs typeface="Open Sans" charset="0"/>
              </a:rPr>
              <a:t>the rules and regulations of public accounting.</a:t>
            </a:r>
          </a:p>
          <a:p>
            <a:endParaRPr lang="en-US" sz="525">
              <a:latin typeface="Open Sans" charset="0"/>
              <a:ea typeface="Open Sans" charset="0"/>
              <a:cs typeface="Open Sans" charset="0"/>
              <a:sym typeface="Frutiger Next Pro Light" charset="0"/>
            </a:endParaRPr>
          </a:p>
          <a:p>
            <a:r>
              <a:rPr lang="en-US" sz="525" b="1">
                <a:latin typeface="Open Sans" charset="0"/>
                <a:ea typeface="Open Sans" charset="0"/>
                <a:cs typeface="Open Sans" charset="0"/>
                <a:sym typeface="Frutiger Next Pro Light" charset="0"/>
              </a:rPr>
              <a:t>Copyright © 2017 Deloitte Development LLC. </a:t>
            </a:r>
            <a:br>
              <a:rPr lang="en-US" sz="525">
                <a:latin typeface="Open Sans" charset="0"/>
                <a:ea typeface="Open Sans" charset="0"/>
                <a:cs typeface="Open Sans" charset="0"/>
                <a:sym typeface="Frutiger Next Pro Light" charset="0"/>
              </a:rPr>
            </a:br>
            <a:r>
              <a:rPr lang="en-US" sz="525" b="1">
                <a:latin typeface="Open Sans" charset="0"/>
                <a:ea typeface="Open Sans" charset="0"/>
                <a:cs typeface="Open Sans" charset="0"/>
                <a:sym typeface="Frutiger Next Pro Light" charset="0"/>
              </a:rPr>
              <a:t>All rights reserved. </a:t>
            </a:r>
            <a:r>
              <a:rPr lang="en-US" sz="525" b="1">
                <a:latin typeface="Open Sans" charset="0"/>
                <a:ea typeface="Open Sans" charset="0"/>
                <a:cs typeface="Open Sans" charset="0"/>
              </a:rPr>
              <a:t>Member of Deloitte Touche Tohmatsu Limited</a:t>
            </a:r>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5800" y="571501"/>
            <a:ext cx="1341217" cy="621195"/>
          </a:xfrm>
          <a:prstGeom prst="rect">
            <a:avLst/>
          </a:prstGeom>
        </p:spPr>
      </p:pic>
    </p:spTree>
    <p:extLst>
      <p:ext uri="{BB962C8B-B14F-4D97-AF65-F5344CB8AC3E}">
        <p14:creationId xmlns:p14="http://schemas.microsoft.com/office/powerpoint/2010/main" val="3801626387"/>
      </p:ext>
    </p:extLst>
  </p:cSld>
  <p:clrMapOvr>
    <a:masterClrMapping/>
  </p:clrMapOvr>
  <p:transition/>
</p:sldLayout>
</file>

<file path=ppt/slideLayouts/slideLayout295.xml><?xml version="1.0" encoding="utf-8"?>
<p:sldLayout xmlns:a="http://schemas.openxmlformats.org/drawingml/2006/main" xmlns:r="http://schemas.openxmlformats.org/officeDocument/2006/relationships" xmlns:p="http://schemas.openxmlformats.org/presentationml/2006/main" showMasterSp="0" preserve="1">
  <p:cSld name="Master Blocker">
    <p:bg>
      <p:bgPr>
        <a:solidFill>
          <a:schemeClr val="accent2"/>
        </a:solidFill>
        <a:effectLst/>
      </p:bgPr>
    </p:bg>
    <p:spTree>
      <p:nvGrpSpPr>
        <p:cNvPr id="1" name=""/>
        <p:cNvGrpSpPr/>
        <p:nvPr/>
      </p:nvGrpSpPr>
      <p:grpSpPr>
        <a:xfrm>
          <a:off x="0" y="0"/>
          <a:ext cx="0" cy="0"/>
          <a:chOff x="0" y="0"/>
          <a:chExt cx="0" cy="0"/>
        </a:xfrm>
      </p:grpSpPr>
      <p:sp>
        <p:nvSpPr>
          <p:cNvPr id="3" name="TextBox 2"/>
          <p:cNvSpPr txBox="1"/>
          <p:nvPr/>
        </p:nvSpPr>
        <p:spPr>
          <a:xfrm>
            <a:off x="685800" y="913222"/>
            <a:ext cx="7772400" cy="3485570"/>
          </a:xfrm>
          <a:prstGeom prst="rect">
            <a:avLst/>
          </a:prstGeom>
          <a:noFill/>
        </p:spPr>
        <p:txBody>
          <a:bodyPr wrap="square" rtlCol="0">
            <a:spAutoFit/>
          </a:bodyPr>
          <a:lstStyle/>
          <a:p>
            <a:pPr algn="ctr"/>
            <a:r>
              <a:rPr lang="en-US" sz="8625" b="1"/>
              <a:t>Do not use this</a:t>
            </a:r>
            <a:r>
              <a:rPr lang="en-US" sz="8625" b="1" baseline="0"/>
              <a:t> layout</a:t>
            </a:r>
          </a:p>
          <a:p>
            <a:pPr algn="ctr"/>
            <a:endParaRPr lang="en-US" sz="2400" b="1" baseline="0"/>
          </a:p>
          <a:p>
            <a:pPr algn="ctr"/>
            <a:r>
              <a:rPr lang="en-US" sz="2400" b="0" baseline="0"/>
              <a:t>Delete any master slides that occur after this layout</a:t>
            </a:r>
            <a:endParaRPr lang="en-US" sz="2400" b="0"/>
          </a:p>
        </p:txBody>
      </p:sp>
    </p:spTree>
    <p:extLst>
      <p:ext uri="{BB962C8B-B14F-4D97-AF65-F5344CB8AC3E}">
        <p14:creationId xmlns:p14="http://schemas.microsoft.com/office/powerpoint/2010/main" val="3349710667"/>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700" b="1" i="0">
                <a:solidFill>
                  <a:schemeClr val="tx1"/>
                </a:solidFill>
                <a:latin typeface="Chronicle Display Black"/>
                <a:cs typeface="Chronicle Display Black"/>
              </a:defRPr>
            </a:lvl1pPr>
          </a:lstStyle>
          <a:p>
            <a:r>
              <a:rPr lang="en-US"/>
              <a:t>Click to edit Master title style</a:t>
            </a:r>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pPr lvl="0"/>
            <a:r>
              <a:rPr lang="en-US"/>
              <a:t>Click to edit Master text styles</a:t>
            </a: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10/8/2024</a:t>
            </a:fld>
            <a:endParaRPr lang="en-US"/>
          </a:p>
        </p:txBody>
      </p:sp>
      <p:sp>
        <p:nvSpPr>
          <p:cNvPr id="6" name="Holder 6"/>
          <p:cNvSpPr>
            <a:spLocks noGrp="1"/>
          </p:cNvSpPr>
          <p:nvPr>
            <p:ph type="sldNum" sz="quarter" idx="7"/>
          </p:nvPr>
        </p:nvSpPr>
        <p:spPr/>
        <p:txBody>
          <a:bodyPr lIns="0" tIns="0" rIns="0" bIns="0"/>
          <a:lstStyle>
            <a:lvl1pPr>
              <a:defRPr sz="600" b="0" i="0">
                <a:solidFill>
                  <a:srgbClr val="ADADAD"/>
                </a:solidFill>
                <a:latin typeface="Open Sans"/>
                <a:cs typeface="Open Sans"/>
              </a:defRPr>
            </a:lvl1pPr>
          </a:lstStyle>
          <a:p>
            <a:pPr marL="19050">
              <a:spcBef>
                <a:spcPts val="120"/>
              </a:spcBef>
            </a:pPr>
            <a:fld id="{81D60167-4931-47E6-BA6A-407CBD079E47}" type="slidenum">
              <a:rPr lang="en-US" smtClean="0"/>
              <a:pPr marL="19050">
                <a:spcBef>
                  <a:spcPts val="120"/>
                </a:spcBef>
              </a:pPr>
              <a:t>‹#›</a:t>
            </a:fld>
            <a:r>
              <a:rPr lang="en-US"/>
              <a:t> | </a:t>
            </a:r>
            <a:r>
              <a:rPr lang="en-US" spc="-4"/>
              <a:t>Copyright </a:t>
            </a:r>
            <a:r>
              <a:rPr lang="en-US"/>
              <a:t>© </a:t>
            </a:r>
            <a:r>
              <a:rPr lang="en-US" spc="-4"/>
              <a:t>2019 </a:t>
            </a:r>
            <a:r>
              <a:rPr lang="en-US"/>
              <a:t>Deloitte Development LLC. </a:t>
            </a:r>
            <a:r>
              <a:rPr lang="en-US" spc="-4"/>
              <a:t>All </a:t>
            </a:r>
            <a:r>
              <a:rPr lang="en-US"/>
              <a:t>rights</a:t>
            </a:r>
            <a:r>
              <a:rPr lang="en-US" spc="-15"/>
              <a:t> </a:t>
            </a:r>
            <a:r>
              <a:rPr lang="en-US"/>
              <a:t>reserved.</a:t>
            </a:r>
          </a:p>
        </p:txBody>
      </p:sp>
    </p:spTree>
    <p:extLst>
      <p:ext uri="{BB962C8B-B14F-4D97-AF65-F5344CB8AC3E}">
        <p14:creationId xmlns:p14="http://schemas.microsoft.com/office/powerpoint/2010/main" val="4099543682"/>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preserve="1">
  <p:cSld name="Title &amp; subtitle">
    <p:spTree>
      <p:nvGrpSpPr>
        <p:cNvPr id="1" name=""/>
        <p:cNvGrpSpPr/>
        <p:nvPr/>
      </p:nvGrpSpPr>
      <p:grpSpPr>
        <a:xfrm>
          <a:off x="0" y="0"/>
          <a:ext cx="0" cy="0"/>
          <a:chOff x="0" y="0"/>
          <a:chExt cx="0" cy="0"/>
        </a:xfrm>
      </p:grpSpPr>
      <p:sp>
        <p:nvSpPr>
          <p:cNvPr id="10" name="Text Placeholder 8"/>
          <p:cNvSpPr>
            <a:spLocks noGrp="1"/>
          </p:cNvSpPr>
          <p:nvPr>
            <p:ph type="body" sz="quarter" idx="13" hasCustomPrompt="1"/>
          </p:nvPr>
        </p:nvSpPr>
        <p:spPr>
          <a:xfrm>
            <a:off x="376238" y="488701"/>
            <a:ext cx="8391525" cy="567941"/>
          </a:xfrm>
          <a:prstGeom prst="rect">
            <a:avLst/>
          </a:prstGeom>
        </p:spPr>
        <p:txBody>
          <a:bodyPr lIns="0" tIns="0" rIns="0" bIns="0">
            <a:noAutofit/>
          </a:bodyPr>
          <a:lstStyle>
            <a:lvl1pPr marL="0" indent="0">
              <a:buNone/>
              <a:defRPr sz="1500" b="0">
                <a:solidFill>
                  <a:schemeClr val="tx2"/>
                </a:solidFill>
              </a:defRPr>
            </a:lvl1pPr>
          </a:lstStyle>
          <a:p>
            <a:pPr lvl="0"/>
            <a:r>
              <a:rPr lang="en-US" noProof="0"/>
              <a:t>Click to add subtitle</a:t>
            </a:r>
          </a:p>
        </p:txBody>
      </p:sp>
      <p:sp>
        <p:nvSpPr>
          <p:cNvPr id="11" name="Title Placeholder 1"/>
          <p:cNvSpPr>
            <a:spLocks noGrp="1"/>
          </p:cNvSpPr>
          <p:nvPr>
            <p:ph type="title" hasCustomPrompt="1"/>
          </p:nvPr>
        </p:nvSpPr>
        <p:spPr>
          <a:xfrm>
            <a:off x="376238" y="238127"/>
            <a:ext cx="8391525" cy="250576"/>
          </a:xfrm>
          <a:prstGeom prst="rect">
            <a:avLst/>
          </a:prstGeom>
        </p:spPr>
        <p:txBody>
          <a:bodyPr vert="horz" lIns="0" tIns="0" rIns="0" bIns="0" rtlCol="0" anchor="t" anchorCtr="0">
            <a:noAutofit/>
          </a:bodyPr>
          <a:lstStyle>
            <a:lvl1pPr>
              <a:defRPr/>
            </a:lvl1pPr>
          </a:lstStyle>
          <a:p>
            <a:r>
              <a:rPr lang="en-US" noProof="0"/>
              <a:t>Click to add title</a:t>
            </a:r>
          </a:p>
        </p:txBody>
      </p:sp>
    </p:spTree>
    <p:extLst>
      <p:ext uri="{BB962C8B-B14F-4D97-AF65-F5344CB8AC3E}">
        <p14:creationId xmlns:p14="http://schemas.microsoft.com/office/powerpoint/2010/main" val="3738950272"/>
      </p:ext>
    </p:extLst>
  </p:cSld>
  <p:clrMapOvr>
    <a:masterClrMapping/>
  </p:clrMapOvr>
  <p:transition>
    <p:fade/>
  </p:transition>
</p:sldLayout>
</file>

<file path=ppt/slideLayouts/slideLayout298.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352425" y="301940"/>
            <a:ext cx="8439150" cy="523876"/>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custDataLst>
      <p:tags r:id="rId1"/>
    </p:custDataLst>
    <p:extLst>
      <p:ext uri="{BB962C8B-B14F-4D97-AF65-F5344CB8AC3E}">
        <p14:creationId xmlns:p14="http://schemas.microsoft.com/office/powerpoint/2010/main" val="3866779323"/>
      </p:ext>
    </p:extLst>
  </p:cSld>
  <p:clrMapOvr>
    <a:masterClrMapping/>
  </p:clrMapOvr>
  <p:transition>
    <p:fade/>
  </p:transition>
</p:sldLayout>
</file>

<file path=ppt/slideLayouts/slideLayout29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8DDF3-9CE6-455D-8000-1C43FF12C1C5}"/>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679D86BF-DCF4-47E8-83BA-27D6720E2A65}"/>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4831ACB8-E52C-4C81-96D1-ABFE6CFA2840}"/>
              </a:ext>
            </a:extLst>
          </p:cNvPr>
          <p:cNvSpPr>
            <a:spLocks noGrp="1"/>
          </p:cNvSpPr>
          <p:nvPr>
            <p:ph type="dt" sz="half" idx="10"/>
          </p:nvPr>
        </p:nvSpPr>
        <p:spPr/>
        <p:txBody>
          <a:bodyPr/>
          <a:lstStyle/>
          <a:p>
            <a:fld id="{B6B52956-A04C-4623-AF42-B441E269B378}" type="datetimeFigureOut">
              <a:rPr lang="en-US" smtClean="0"/>
              <a:t>10/8/2024</a:t>
            </a:fld>
            <a:endParaRPr lang="en-US"/>
          </a:p>
        </p:txBody>
      </p:sp>
      <p:sp>
        <p:nvSpPr>
          <p:cNvPr id="5" name="Footer Placeholder 4">
            <a:extLst>
              <a:ext uri="{FF2B5EF4-FFF2-40B4-BE49-F238E27FC236}">
                <a16:creationId xmlns:a16="http://schemas.microsoft.com/office/drawing/2014/main" id="{504A607A-2296-426E-AC15-8FA44085BC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FB55E5-6A24-472E-9535-095434E430EC}"/>
              </a:ext>
            </a:extLst>
          </p:cNvPr>
          <p:cNvSpPr>
            <a:spLocks noGrp="1"/>
          </p:cNvSpPr>
          <p:nvPr>
            <p:ph type="sldNum" sz="quarter" idx="12"/>
          </p:nvPr>
        </p:nvSpPr>
        <p:spPr/>
        <p:txBody>
          <a:bodyPr/>
          <a:lstStyle/>
          <a:p>
            <a:fld id="{075B8CAC-979C-4303-BAED-0101DD0661F7}" type="slidenum">
              <a:rPr lang="en-US" smtClean="0"/>
              <a:t>‹#›</a:t>
            </a:fld>
            <a:endParaRPr lang="en-US"/>
          </a:p>
        </p:txBody>
      </p:sp>
    </p:spTree>
    <p:extLst>
      <p:ext uri="{BB962C8B-B14F-4D97-AF65-F5344CB8AC3E}">
        <p14:creationId xmlns:p14="http://schemas.microsoft.com/office/powerpoint/2010/main" val="15257099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2704FF-A6E7-0347-BF80-A196A2FF4DDF}" type="datetimeFigureOut">
              <a:rPr lang="en-US" smtClean="0"/>
              <a:t>10/8/2024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3E9B97-627C-0B46-BC02-2F61A8E4A5DF}" type="slidenum">
              <a:rPr lang="en-US" smtClean="0"/>
              <a:t>‹#›</a:t>
            </a:fld>
            <a:endParaRPr lang="en-US"/>
          </a:p>
        </p:txBody>
      </p:sp>
    </p:spTree>
    <p:extLst>
      <p:ext uri="{BB962C8B-B14F-4D97-AF65-F5344CB8AC3E}">
        <p14:creationId xmlns:p14="http://schemas.microsoft.com/office/powerpoint/2010/main" val="13657362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Clos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43251" y="1471360"/>
            <a:ext cx="6000750" cy="2191298"/>
          </a:xfrm>
        </p:spPr>
        <p:txBody>
          <a:bodyPr anchor="b" anchorCtr="0"/>
          <a:lstStyle>
            <a:lvl1pPr>
              <a:lnSpc>
                <a:spcPct val="85000"/>
              </a:lnSpc>
              <a:defRPr sz="4050" b="1" baseline="0">
                <a:latin typeface="+mn-lt"/>
              </a:defRPr>
            </a:lvl1pPr>
          </a:lstStyle>
          <a:p>
            <a:r>
              <a:rPr lang="en-US"/>
              <a:t>Thank You </a:t>
            </a:r>
            <a:br>
              <a:rPr lang="en-US"/>
            </a:br>
            <a:r>
              <a:rPr lang="en-US"/>
              <a:t>Goes Here.</a:t>
            </a:r>
          </a:p>
        </p:txBody>
      </p:sp>
      <p:sp>
        <p:nvSpPr>
          <p:cNvPr id="9" name="Rectangle 8"/>
          <p:cNvSpPr/>
          <p:nvPr/>
        </p:nvSpPr>
        <p:spPr>
          <a:xfrm>
            <a:off x="3100509" y="4077054"/>
            <a:ext cx="5357691" cy="1066446"/>
          </a:xfrm>
          <a:prstGeom prst="rect">
            <a:avLst/>
          </a:prstGeom>
        </p:spPr>
        <p:txBody>
          <a:bodyPr wrap="square" numCol="2" spcCol="182880">
            <a:spAutoFit/>
          </a:bodyPr>
          <a:lstStyle/>
          <a:p>
            <a:pPr>
              <a:lnSpc>
                <a:spcPct val="120000"/>
              </a:lnSpc>
            </a:pPr>
            <a:r>
              <a:rPr lang="en-US" sz="525">
                <a:latin typeface="Open Sans" charset="0"/>
                <a:ea typeface="Open Sans" charset="0"/>
                <a:cs typeface="Open Sans" charset="0"/>
              </a:rPr>
              <a:t>This publication contains general information only, and none of the member firms of Deloitte Touche Tohmatsu Limited, its member firms, or their related entities (collective, the “Deloitte Network”) is, by means of this publication, rendering professional advice or services. Before making any decision or taking any action that may affect your business, you should consult a qualified professional adviser. No entity in the Deloitte Network shall be responsible for any loss whatsoever sustained by any person who relies on this publication.</a:t>
            </a:r>
          </a:p>
          <a:p>
            <a:pPr>
              <a:lnSpc>
                <a:spcPct val="120000"/>
              </a:lnSpc>
            </a:pPr>
            <a:br>
              <a:rPr lang="en-US" sz="525">
                <a:latin typeface="Open Sans" charset="0"/>
                <a:ea typeface="Open Sans" charset="0"/>
                <a:cs typeface="Open Sans" charset="0"/>
              </a:rPr>
            </a:br>
            <a:br>
              <a:rPr lang="en-US" sz="525">
                <a:latin typeface="Open Sans" charset="0"/>
                <a:ea typeface="Open Sans" charset="0"/>
                <a:cs typeface="Open Sans" charset="0"/>
              </a:rPr>
            </a:br>
            <a:endParaRPr lang="en-US" sz="525">
              <a:latin typeface="Open Sans" charset="0"/>
              <a:ea typeface="Open Sans" charset="0"/>
              <a:cs typeface="Open Sans" charset="0"/>
            </a:endParaRPr>
          </a:p>
          <a:p>
            <a:pPr>
              <a:lnSpc>
                <a:spcPct val="120000"/>
              </a:lnSpc>
            </a:pPr>
            <a:r>
              <a:rPr lang="en-US" sz="525">
                <a:latin typeface="Open Sans" charset="0"/>
                <a:ea typeface="Open Sans" charset="0"/>
                <a:cs typeface="Open Sans" charset="0"/>
              </a:rPr>
              <a:t>As used in this document, “Deloitte” means Deloitte Consulting LLP, a subsidiary of Deloitte LLP. Please see www.deloitte.com/us/about for a detailed description of the legal structure of Deloitte USA LLP, Deloitte LLP and their respective subsidiaries. Certain services may not be available to attest clients under </a:t>
            </a:r>
            <a:br>
              <a:rPr lang="en-US" sz="525">
                <a:latin typeface="Open Sans" charset="0"/>
                <a:ea typeface="Open Sans" charset="0"/>
                <a:cs typeface="Open Sans" charset="0"/>
              </a:rPr>
            </a:br>
            <a:r>
              <a:rPr lang="en-US" sz="525">
                <a:latin typeface="Open Sans" charset="0"/>
                <a:ea typeface="Open Sans" charset="0"/>
                <a:cs typeface="Open Sans" charset="0"/>
              </a:rPr>
              <a:t>the rules and regulations of public accounting.</a:t>
            </a:r>
          </a:p>
          <a:p>
            <a:endParaRPr lang="en-US" sz="525">
              <a:latin typeface="Open Sans" charset="0"/>
              <a:ea typeface="Open Sans" charset="0"/>
              <a:cs typeface="Open Sans" charset="0"/>
              <a:sym typeface="Frutiger Next Pro Light" charset="0"/>
            </a:endParaRPr>
          </a:p>
          <a:p>
            <a:r>
              <a:rPr lang="en-US" sz="525" b="1">
                <a:latin typeface="Open Sans" charset="0"/>
                <a:ea typeface="Open Sans" charset="0"/>
                <a:cs typeface="Open Sans" charset="0"/>
                <a:sym typeface="Frutiger Next Pro Light" charset="0"/>
              </a:rPr>
              <a:t>Copyright © 2018 Deloitte Development LLC. </a:t>
            </a:r>
            <a:br>
              <a:rPr lang="en-US" sz="525">
                <a:latin typeface="Open Sans" charset="0"/>
                <a:ea typeface="Open Sans" charset="0"/>
                <a:cs typeface="Open Sans" charset="0"/>
                <a:sym typeface="Frutiger Next Pro Light" charset="0"/>
              </a:rPr>
            </a:br>
            <a:r>
              <a:rPr lang="en-US" sz="525" b="1">
                <a:latin typeface="Open Sans" charset="0"/>
                <a:ea typeface="Open Sans" charset="0"/>
                <a:cs typeface="Open Sans" charset="0"/>
                <a:sym typeface="Frutiger Next Pro Light" charset="0"/>
              </a:rPr>
              <a:t>All rights reserved. </a:t>
            </a:r>
            <a:r>
              <a:rPr lang="en-US" sz="525" b="1">
                <a:latin typeface="Open Sans" charset="0"/>
                <a:ea typeface="Open Sans" charset="0"/>
                <a:cs typeface="Open Sans" charset="0"/>
              </a:rPr>
              <a:t>Member of Deloitte Touche Tohmatsu Limited</a:t>
            </a:r>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5800" y="571501"/>
            <a:ext cx="1341217" cy="621195"/>
          </a:xfrm>
          <a:prstGeom prst="rect">
            <a:avLst/>
          </a:prstGeom>
        </p:spPr>
      </p:pic>
      <p:pic>
        <p:nvPicPr>
          <p:cNvPr id="5" name="Picture 5">
            <a:extLst>
              <a:ext uri="{FF2B5EF4-FFF2-40B4-BE49-F238E27FC236}">
                <a16:creationId xmlns:a16="http://schemas.microsoft.com/office/drawing/2014/main" id="{1A252B6F-29DB-44FD-BB29-EC494C7C6EB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85800" y="571501"/>
            <a:ext cx="1340644" cy="621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0049432"/>
      </p:ext>
    </p:extLst>
  </p:cSld>
  <p:clrMapOvr>
    <a:masterClrMapping/>
  </p:clrMapOvr>
  <p:transition/>
</p:sldLayout>
</file>

<file path=ppt/slideLayouts/slideLayout300.xml><?xml version="1.0" encoding="utf-8"?>
<p:sldLayout xmlns:a="http://schemas.openxmlformats.org/drawingml/2006/main" xmlns:r="http://schemas.openxmlformats.org/officeDocument/2006/relationships" xmlns:p="http://schemas.openxmlformats.org/presentationml/2006/main" showMasterSp="0" preserve="1">
  <p:cSld name="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2" y="3723978"/>
            <a:ext cx="3305755" cy="673487"/>
          </a:xfrm>
        </p:spPr>
        <p:txBody>
          <a:bodyPr anchor="b" anchorCtr="0"/>
          <a:lstStyle>
            <a:lvl1pPr>
              <a:lnSpc>
                <a:spcPct val="85000"/>
              </a:lnSpc>
              <a:defRPr sz="2100" b="1" baseline="0">
                <a:latin typeface="+mn-lt"/>
              </a:defRPr>
            </a:lvl1pPr>
          </a:lstStyle>
          <a:p>
            <a:r>
              <a:rPr lang="en-US"/>
              <a:t>Click to edit Title</a:t>
            </a:r>
          </a:p>
        </p:txBody>
      </p:sp>
      <p:sp>
        <p:nvSpPr>
          <p:cNvPr id="6" name="Text Placeholder 9"/>
          <p:cNvSpPr>
            <a:spLocks noGrp="1"/>
          </p:cNvSpPr>
          <p:nvPr>
            <p:ph type="body" sz="quarter" idx="16" hasCustomPrompt="1"/>
          </p:nvPr>
        </p:nvSpPr>
        <p:spPr>
          <a:xfrm>
            <a:off x="685802" y="4455498"/>
            <a:ext cx="3305755" cy="358657"/>
          </a:xfrm>
        </p:spPr>
        <p:txBody>
          <a:bodyPr vert="horz" lIns="0" tIns="0" rIns="0" bIns="0" rtlCol="0">
            <a:noAutofit/>
          </a:bodyPr>
          <a:lstStyle>
            <a:lvl1pPr marL="0" indent="0">
              <a:buNone/>
              <a:defRPr lang="en-US" sz="900" dirty="0"/>
            </a:lvl1pPr>
          </a:lstStyle>
          <a:p>
            <a:pPr marL="171450" lvl="0" indent="-171450">
              <a:lnSpc>
                <a:spcPct val="130000"/>
              </a:lnSpc>
            </a:pPr>
            <a:r>
              <a:rPr lang="en-US"/>
              <a:t>Click to edit Subtitle</a:t>
            </a:r>
          </a:p>
        </p:txBody>
      </p:sp>
      <p:sp>
        <p:nvSpPr>
          <p:cNvPr id="7" name="Text Placeholder 9"/>
          <p:cNvSpPr>
            <a:spLocks noGrp="1"/>
          </p:cNvSpPr>
          <p:nvPr>
            <p:ph type="body" sz="quarter" idx="17" hasCustomPrompt="1"/>
          </p:nvPr>
        </p:nvSpPr>
        <p:spPr>
          <a:xfrm>
            <a:off x="685802" y="3438907"/>
            <a:ext cx="3305755" cy="261215"/>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Date</a:t>
            </a:r>
          </a:p>
        </p:txBody>
      </p:sp>
      <p:pic>
        <p:nvPicPr>
          <p:cNvPr id="9" name="Picture 8"/>
          <p:cNvPicPr>
            <a:picLocks noChangeAspect="1"/>
          </p:cNvPicPr>
          <p:nvPr/>
        </p:nvPicPr>
        <p:blipFill rotWithShape="1">
          <a:blip r:embed="rId2" cstate="email">
            <a:extLst>
              <a:ext uri="{28A0092B-C50C-407E-A947-70E740481C1C}">
                <a14:useLocalDpi xmlns:a14="http://schemas.microsoft.com/office/drawing/2010/main"/>
              </a:ext>
            </a:extLst>
          </a:blip>
          <a:srcRect b="57950"/>
          <a:stretch/>
        </p:blipFill>
        <p:spPr>
          <a:xfrm>
            <a:off x="685800" y="571501"/>
            <a:ext cx="1341217" cy="261215"/>
          </a:xfrm>
          <a:prstGeom prst="rect">
            <a:avLst/>
          </a:prstGeom>
        </p:spPr>
      </p:pic>
      <p:sp>
        <p:nvSpPr>
          <p:cNvPr id="8" name="Picture Placeholder 7"/>
          <p:cNvSpPr>
            <a:spLocks noGrp="1"/>
          </p:cNvSpPr>
          <p:nvPr>
            <p:ph type="pic" sz="quarter" idx="19" hasCustomPrompt="1"/>
          </p:nvPr>
        </p:nvSpPr>
        <p:spPr>
          <a:xfrm>
            <a:off x="3991556" y="0"/>
            <a:ext cx="5152444" cy="5143500"/>
          </a:xfrm>
        </p:spPr>
        <p:txBody>
          <a:bodyPr anchor="ctr"/>
          <a:lstStyle>
            <a:lvl1pPr marL="0" indent="0" algn="ctr">
              <a:buNone/>
              <a:defRPr/>
            </a:lvl1pPr>
          </a:lstStyle>
          <a:p>
            <a:r>
              <a:rPr lang="en-US"/>
              <a:t>Click to insert picture</a:t>
            </a:r>
          </a:p>
        </p:txBody>
      </p:sp>
    </p:spTree>
    <p:extLst>
      <p:ext uri="{BB962C8B-B14F-4D97-AF65-F5344CB8AC3E}">
        <p14:creationId xmlns:p14="http://schemas.microsoft.com/office/powerpoint/2010/main" val="4148783618"/>
      </p:ext>
    </p:extLst>
  </p:cSld>
  <p:clrMapOvr>
    <a:masterClrMapping/>
  </p:clrMapOvr>
  <p:transition/>
</p:sldLayout>
</file>

<file path=ppt/slideLayouts/slideLayout301.xml><?xml version="1.0" encoding="utf-8"?>
<p:sldLayout xmlns:a="http://schemas.openxmlformats.org/drawingml/2006/main" xmlns:r="http://schemas.openxmlformats.org/officeDocument/2006/relationships" xmlns:p="http://schemas.openxmlformats.org/presentationml/2006/main" showMasterSp="0" preserve="1">
  <p:cSld name="Divider">
    <p:bg>
      <p:bgPr>
        <a:solidFill>
          <a:schemeClr val="bg1"/>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0" y="1"/>
            <a:ext cx="9144000" cy="5143499"/>
          </a:xfrm>
          <a:noFill/>
        </p:spPr>
        <p:txBody>
          <a:bodyPr anchor="ctr"/>
          <a:lstStyle>
            <a:lvl1pPr marL="0" indent="0" algn="ctr">
              <a:buNone/>
              <a:defRPr>
                <a:solidFill>
                  <a:schemeClr val="accent6"/>
                </a:solidFill>
              </a:defRPr>
            </a:lvl1pPr>
          </a:lstStyle>
          <a:p>
            <a:r>
              <a:rPr lang="en-US"/>
              <a:t>Click icon to add picture</a:t>
            </a:r>
          </a:p>
        </p:txBody>
      </p:sp>
      <p:sp>
        <p:nvSpPr>
          <p:cNvPr id="3" name="Title 1"/>
          <p:cNvSpPr>
            <a:spLocks noGrp="1"/>
          </p:cNvSpPr>
          <p:nvPr>
            <p:ph type="title" hasCustomPrompt="1"/>
          </p:nvPr>
        </p:nvSpPr>
        <p:spPr>
          <a:xfrm>
            <a:off x="685802" y="2774069"/>
            <a:ext cx="3291840" cy="2369431"/>
          </a:xfrm>
          <a:solidFill>
            <a:schemeClr val="bg1"/>
          </a:solidFill>
        </p:spPr>
        <p:txBody>
          <a:bodyPr vert="horz" lIns="365760" tIns="365760" rIns="365760" bIns="1280160" rtlCol="0" anchor="b" anchorCtr="0">
            <a:spAutoFit/>
          </a:bodyPr>
          <a:lstStyle>
            <a:lvl1pPr>
              <a:lnSpc>
                <a:spcPct val="90000"/>
              </a:lnSpc>
              <a:defRPr lang="en-US" sz="2700" b="1" baseline="0" dirty="0">
                <a:solidFill>
                  <a:sysClr val="windowText" lastClr="000000"/>
                </a:solidFill>
                <a:latin typeface="+mn-lt"/>
              </a:defRPr>
            </a:lvl1pPr>
          </a:lstStyle>
          <a:p>
            <a:pPr lvl="0">
              <a:lnSpc>
                <a:spcPct val="85000"/>
              </a:lnSpc>
            </a:pPr>
            <a:r>
              <a:rPr lang="en-US"/>
              <a:t>Click to edit Title</a:t>
            </a:r>
          </a:p>
        </p:txBody>
      </p:sp>
      <p:sp>
        <p:nvSpPr>
          <p:cNvPr id="4" name="Text Placeholder 4"/>
          <p:cNvSpPr>
            <a:spLocks noGrp="1"/>
          </p:cNvSpPr>
          <p:nvPr>
            <p:ph type="body" sz="quarter" idx="10" hasCustomPrompt="1"/>
          </p:nvPr>
        </p:nvSpPr>
        <p:spPr>
          <a:xfrm>
            <a:off x="685802" y="4271122"/>
            <a:ext cx="3291840" cy="872378"/>
          </a:xfrm>
        </p:spPr>
        <p:txBody>
          <a:bodyPr vert="horz" lIns="365760" tIns="0" rIns="365760" bIns="0" rtlCol="0">
            <a:noAutofit/>
          </a:bodyPr>
          <a:lstStyle>
            <a:lvl1pPr marL="0" indent="0">
              <a:buNone/>
              <a:defRPr lang="en-US" sz="1050" baseline="0" dirty="0"/>
            </a:lvl1pPr>
          </a:lstStyle>
          <a:p>
            <a:pPr marL="171450" lvl="0" indent="-171450">
              <a:lnSpc>
                <a:spcPct val="130000"/>
              </a:lnSpc>
            </a:pPr>
            <a:r>
              <a:rPr lang="en-US"/>
              <a:t>Click to edit subtitle</a:t>
            </a:r>
          </a:p>
        </p:txBody>
      </p:sp>
    </p:spTree>
    <p:extLst>
      <p:ext uri="{BB962C8B-B14F-4D97-AF65-F5344CB8AC3E}">
        <p14:creationId xmlns:p14="http://schemas.microsoft.com/office/powerpoint/2010/main" val="1956216971"/>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preserve="1">
  <p:cSld name="Title,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b="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Tree>
    <p:extLst>
      <p:ext uri="{BB962C8B-B14F-4D97-AF65-F5344CB8AC3E}">
        <p14:creationId xmlns:p14="http://schemas.microsoft.com/office/powerpoint/2010/main" val="886608533"/>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preserve="1">
  <p:cSld name="Title,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Tree>
    <p:extLst>
      <p:ext uri="{BB962C8B-B14F-4D97-AF65-F5344CB8AC3E}">
        <p14:creationId xmlns:p14="http://schemas.microsoft.com/office/powerpoint/2010/main" val="901215189"/>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preserve="1">
  <p:cSld name="Title Left,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0543" cy="1496852"/>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3676048145"/>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preserve="1">
  <p:cSld name="Title Left,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4600" cy="1495043"/>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
        <p:nvSpPr>
          <p:cNvPr id="5"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1644021705"/>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197584"/>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showMasterSp="0" preserve="1">
  <p:cSld name="Clos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43251" y="1471360"/>
            <a:ext cx="6000750" cy="2191298"/>
          </a:xfrm>
        </p:spPr>
        <p:txBody>
          <a:bodyPr anchor="b" anchorCtr="0"/>
          <a:lstStyle>
            <a:lvl1pPr>
              <a:lnSpc>
                <a:spcPct val="85000"/>
              </a:lnSpc>
              <a:defRPr sz="4050" b="1" baseline="0">
                <a:latin typeface="+mn-lt"/>
              </a:defRPr>
            </a:lvl1pPr>
          </a:lstStyle>
          <a:p>
            <a:r>
              <a:rPr lang="en-US"/>
              <a:t>Thank You </a:t>
            </a:r>
            <a:br>
              <a:rPr lang="en-US"/>
            </a:br>
            <a:r>
              <a:rPr lang="en-US"/>
              <a:t>Goes Here.</a:t>
            </a:r>
          </a:p>
        </p:txBody>
      </p:sp>
      <p:pic>
        <p:nvPicPr>
          <p:cNvPr id="7" name="Picture 6"/>
          <p:cNvPicPr>
            <a:picLocks noChangeAspect="1"/>
          </p:cNvPicPr>
          <p:nvPr/>
        </p:nvPicPr>
        <p:blipFill rotWithShape="1">
          <a:blip r:embed="rId2" cstate="email">
            <a:extLst>
              <a:ext uri="{28A0092B-C50C-407E-A947-70E740481C1C}">
                <a14:useLocalDpi xmlns:a14="http://schemas.microsoft.com/office/drawing/2010/main"/>
              </a:ext>
            </a:extLst>
          </a:blip>
          <a:srcRect b="56739"/>
          <a:stretch/>
        </p:blipFill>
        <p:spPr>
          <a:xfrm>
            <a:off x="685800" y="571501"/>
            <a:ext cx="1341217" cy="268736"/>
          </a:xfrm>
          <a:prstGeom prst="rect">
            <a:avLst/>
          </a:prstGeom>
        </p:spPr>
      </p:pic>
    </p:spTree>
    <p:extLst>
      <p:ext uri="{BB962C8B-B14F-4D97-AF65-F5344CB8AC3E}">
        <p14:creationId xmlns:p14="http://schemas.microsoft.com/office/powerpoint/2010/main" val="3597302327"/>
      </p:ext>
    </p:extLst>
  </p:cSld>
  <p:clrMapOvr>
    <a:masterClrMapping/>
  </p:clrMapOvr>
  <p:transition/>
</p:sldLayout>
</file>

<file path=ppt/slideLayouts/slideLayout308.xml><?xml version="1.0" encoding="utf-8"?>
<p:sldLayout xmlns:a="http://schemas.openxmlformats.org/drawingml/2006/main" xmlns:r="http://schemas.openxmlformats.org/officeDocument/2006/relationships" xmlns:p="http://schemas.openxmlformats.org/presentationml/2006/main" showMasterSp="0" preserve="1">
  <p:cSld name="Master Blocker">
    <p:bg>
      <p:bgPr>
        <a:solidFill>
          <a:schemeClr val="accent2"/>
        </a:solidFill>
        <a:effectLst/>
      </p:bgPr>
    </p:bg>
    <p:spTree>
      <p:nvGrpSpPr>
        <p:cNvPr id="1" name=""/>
        <p:cNvGrpSpPr/>
        <p:nvPr/>
      </p:nvGrpSpPr>
      <p:grpSpPr>
        <a:xfrm>
          <a:off x="0" y="0"/>
          <a:ext cx="0" cy="0"/>
          <a:chOff x="0" y="0"/>
          <a:chExt cx="0" cy="0"/>
        </a:xfrm>
      </p:grpSpPr>
      <p:sp>
        <p:nvSpPr>
          <p:cNvPr id="3" name="TextBox 2"/>
          <p:cNvSpPr txBox="1"/>
          <p:nvPr/>
        </p:nvSpPr>
        <p:spPr>
          <a:xfrm>
            <a:off x="685800" y="913222"/>
            <a:ext cx="7772400" cy="3485570"/>
          </a:xfrm>
          <a:prstGeom prst="rect">
            <a:avLst/>
          </a:prstGeom>
          <a:noFill/>
        </p:spPr>
        <p:txBody>
          <a:bodyPr wrap="square" rtlCol="0">
            <a:spAutoFit/>
          </a:bodyPr>
          <a:lstStyle/>
          <a:p>
            <a:pPr algn="ctr"/>
            <a:r>
              <a:rPr lang="en-US" sz="8625" b="1"/>
              <a:t>Do not use this</a:t>
            </a:r>
            <a:r>
              <a:rPr lang="en-US" sz="8625" b="1" baseline="0"/>
              <a:t> layout</a:t>
            </a:r>
          </a:p>
          <a:p>
            <a:pPr algn="ctr"/>
            <a:endParaRPr lang="en-US" sz="2400" b="1" baseline="0"/>
          </a:p>
          <a:p>
            <a:pPr algn="ctr"/>
            <a:r>
              <a:rPr lang="en-US" sz="2400" b="0" baseline="0"/>
              <a:t>Delete any master slides that occur after this layout</a:t>
            </a:r>
            <a:endParaRPr lang="en-US" sz="2400" b="0"/>
          </a:p>
        </p:txBody>
      </p:sp>
    </p:spTree>
    <p:extLst>
      <p:ext uri="{BB962C8B-B14F-4D97-AF65-F5344CB8AC3E}">
        <p14:creationId xmlns:p14="http://schemas.microsoft.com/office/powerpoint/2010/main" val="3077145345"/>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preserve="1">
  <p:cSld name="Title,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b="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Tree>
    <p:extLst>
      <p:ext uri="{BB962C8B-B14F-4D97-AF65-F5344CB8AC3E}">
        <p14:creationId xmlns:p14="http://schemas.microsoft.com/office/powerpoint/2010/main" val="65624243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Master Blocker">
    <p:bg>
      <p:bgPr>
        <a:solidFill>
          <a:schemeClr val="accent2"/>
        </a:solidFill>
        <a:effectLst/>
      </p:bgPr>
    </p:bg>
    <p:spTree>
      <p:nvGrpSpPr>
        <p:cNvPr id="1" name=""/>
        <p:cNvGrpSpPr/>
        <p:nvPr/>
      </p:nvGrpSpPr>
      <p:grpSpPr>
        <a:xfrm>
          <a:off x="0" y="0"/>
          <a:ext cx="0" cy="0"/>
          <a:chOff x="0" y="0"/>
          <a:chExt cx="0" cy="0"/>
        </a:xfrm>
      </p:grpSpPr>
      <p:sp>
        <p:nvSpPr>
          <p:cNvPr id="3" name="TextBox 2"/>
          <p:cNvSpPr txBox="1"/>
          <p:nvPr/>
        </p:nvSpPr>
        <p:spPr>
          <a:xfrm>
            <a:off x="685800" y="913222"/>
            <a:ext cx="7772400" cy="3485570"/>
          </a:xfrm>
          <a:prstGeom prst="rect">
            <a:avLst/>
          </a:prstGeom>
          <a:noFill/>
        </p:spPr>
        <p:txBody>
          <a:bodyPr wrap="square" rtlCol="0">
            <a:spAutoFit/>
          </a:bodyPr>
          <a:lstStyle/>
          <a:p>
            <a:pPr algn="ctr"/>
            <a:r>
              <a:rPr lang="en-US" sz="8625" b="1"/>
              <a:t>Do not use this</a:t>
            </a:r>
            <a:r>
              <a:rPr lang="en-US" sz="8625" b="1" baseline="0"/>
              <a:t> layout</a:t>
            </a:r>
          </a:p>
          <a:p>
            <a:pPr algn="ctr"/>
            <a:endParaRPr lang="en-US" sz="2400" b="1" baseline="0"/>
          </a:p>
          <a:p>
            <a:pPr algn="ctr"/>
            <a:r>
              <a:rPr lang="en-US" sz="2400" b="0" baseline="0"/>
              <a:t>Delete any master slides that occur after this layout</a:t>
            </a:r>
            <a:endParaRPr lang="en-US" sz="2400" b="0"/>
          </a:p>
        </p:txBody>
      </p:sp>
      <p:sp>
        <p:nvSpPr>
          <p:cNvPr id="4" name="TextBox 3">
            <a:extLst>
              <a:ext uri="{FF2B5EF4-FFF2-40B4-BE49-F238E27FC236}">
                <a16:creationId xmlns:a16="http://schemas.microsoft.com/office/drawing/2014/main" id="{7EEB82C8-2E10-485B-8C03-667BAD109FF1}"/>
              </a:ext>
            </a:extLst>
          </p:cNvPr>
          <p:cNvSpPr txBox="1">
            <a:spLocks noChangeArrowheads="1"/>
          </p:cNvSpPr>
          <p:nvPr userDrawn="1"/>
        </p:nvSpPr>
        <p:spPr bwMode="auto">
          <a:xfrm>
            <a:off x="685800" y="913210"/>
            <a:ext cx="7772400" cy="3485570"/>
          </a:xfrm>
          <a:prstGeom prst="rect">
            <a:avLst/>
          </a:prstGeom>
          <a:noFill/>
          <a:ln>
            <a:noFill/>
          </a:ln>
        </p:spPr>
        <p:txBody>
          <a:bodyPr>
            <a:spAutoFit/>
          </a:bodyPr>
          <a:lstStyle>
            <a:lvl1pPr>
              <a:defRPr>
                <a:solidFill>
                  <a:schemeClr val="tx1"/>
                </a:solidFill>
                <a:latin typeface="Open Sans" panose="020B0606030504020204" pitchFamily="34" charset="0"/>
              </a:defRPr>
            </a:lvl1pPr>
            <a:lvl2pPr marL="742950" indent="-285750">
              <a:defRPr>
                <a:solidFill>
                  <a:schemeClr val="tx1"/>
                </a:solidFill>
                <a:latin typeface="Open Sans" panose="020B0606030504020204" pitchFamily="34" charset="0"/>
              </a:defRPr>
            </a:lvl2pPr>
            <a:lvl3pPr marL="1143000" indent="-228600">
              <a:defRPr>
                <a:solidFill>
                  <a:schemeClr val="tx1"/>
                </a:solidFill>
                <a:latin typeface="Open Sans" panose="020B0606030504020204" pitchFamily="34" charset="0"/>
              </a:defRPr>
            </a:lvl3pPr>
            <a:lvl4pPr marL="1600200" indent="-228600">
              <a:defRPr>
                <a:solidFill>
                  <a:schemeClr val="tx1"/>
                </a:solidFill>
                <a:latin typeface="Open Sans" panose="020B0606030504020204" pitchFamily="34" charset="0"/>
              </a:defRPr>
            </a:lvl4pPr>
            <a:lvl5pPr marL="2057400" indent="-228600">
              <a:defRPr>
                <a:solidFill>
                  <a:schemeClr val="tx1"/>
                </a:solidFill>
                <a:latin typeface="Open Sans" panose="020B0606030504020204" pitchFamily="34" charset="0"/>
              </a:defRPr>
            </a:lvl5pPr>
            <a:lvl6pPr marL="2514600" indent="-228600" fontAlgn="base">
              <a:spcBef>
                <a:spcPct val="0"/>
              </a:spcBef>
              <a:spcAft>
                <a:spcPct val="0"/>
              </a:spcAft>
              <a:defRPr>
                <a:solidFill>
                  <a:schemeClr val="tx1"/>
                </a:solidFill>
                <a:latin typeface="Open Sans" panose="020B0606030504020204" pitchFamily="34" charset="0"/>
              </a:defRPr>
            </a:lvl6pPr>
            <a:lvl7pPr marL="2971800" indent="-228600" fontAlgn="base">
              <a:spcBef>
                <a:spcPct val="0"/>
              </a:spcBef>
              <a:spcAft>
                <a:spcPct val="0"/>
              </a:spcAft>
              <a:defRPr>
                <a:solidFill>
                  <a:schemeClr val="tx1"/>
                </a:solidFill>
                <a:latin typeface="Open Sans" panose="020B0606030504020204" pitchFamily="34" charset="0"/>
              </a:defRPr>
            </a:lvl7pPr>
            <a:lvl8pPr marL="3429000" indent="-228600" fontAlgn="base">
              <a:spcBef>
                <a:spcPct val="0"/>
              </a:spcBef>
              <a:spcAft>
                <a:spcPct val="0"/>
              </a:spcAft>
              <a:defRPr>
                <a:solidFill>
                  <a:schemeClr val="tx1"/>
                </a:solidFill>
                <a:latin typeface="Open Sans" panose="020B0606030504020204" pitchFamily="34" charset="0"/>
              </a:defRPr>
            </a:lvl8pPr>
            <a:lvl9pPr marL="3886200" indent="-228600" fontAlgn="base">
              <a:spcBef>
                <a:spcPct val="0"/>
              </a:spcBef>
              <a:spcAft>
                <a:spcPct val="0"/>
              </a:spcAft>
              <a:defRPr>
                <a:solidFill>
                  <a:schemeClr val="tx1"/>
                </a:solidFill>
                <a:latin typeface="Open Sans" panose="020B0606030504020204" pitchFamily="34" charset="0"/>
              </a:defRPr>
            </a:lvl9pPr>
          </a:lstStyle>
          <a:p>
            <a:pPr algn="ctr" eaLnBrk="1" hangingPunct="1">
              <a:defRPr/>
            </a:pPr>
            <a:r>
              <a:rPr lang="en-US" altLang="en-US" sz="8625" b="1"/>
              <a:t>Do not use this layout</a:t>
            </a:r>
          </a:p>
          <a:p>
            <a:pPr algn="ctr" eaLnBrk="1" hangingPunct="1">
              <a:defRPr/>
            </a:pPr>
            <a:endParaRPr lang="en-US" altLang="en-US" sz="2400" b="1"/>
          </a:p>
          <a:p>
            <a:pPr algn="ctr" eaLnBrk="1" hangingPunct="1">
              <a:defRPr/>
            </a:pPr>
            <a:r>
              <a:rPr lang="en-US" altLang="en-US" sz="2400"/>
              <a:t>Delete any master slides that occur after this layout</a:t>
            </a:r>
          </a:p>
        </p:txBody>
      </p:sp>
    </p:spTree>
    <p:extLst>
      <p:ext uri="{BB962C8B-B14F-4D97-AF65-F5344CB8AC3E}">
        <p14:creationId xmlns:p14="http://schemas.microsoft.com/office/powerpoint/2010/main" val="3782892385"/>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preserve="1">
  <p:cSld name="Title,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Tree>
    <p:extLst>
      <p:ext uri="{BB962C8B-B14F-4D97-AF65-F5344CB8AC3E}">
        <p14:creationId xmlns:p14="http://schemas.microsoft.com/office/powerpoint/2010/main" val="2713978027"/>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preserve="1">
  <p:cSld name="Title Left,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0543" cy="1496852"/>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3232300745"/>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preserve="1">
  <p:cSld name="Title Left,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4600" cy="1495043"/>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
        <p:nvSpPr>
          <p:cNvPr id="5"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1334230386"/>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6071148"/>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showMasterSp="0" preserve="1">
  <p:cSld name="Clos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43251" y="1471360"/>
            <a:ext cx="6000750" cy="2191298"/>
          </a:xfrm>
        </p:spPr>
        <p:txBody>
          <a:bodyPr anchor="b" anchorCtr="0"/>
          <a:lstStyle>
            <a:lvl1pPr>
              <a:lnSpc>
                <a:spcPct val="85000"/>
              </a:lnSpc>
              <a:defRPr sz="4050" b="1" baseline="0">
                <a:latin typeface="+mn-lt"/>
              </a:defRPr>
            </a:lvl1pPr>
          </a:lstStyle>
          <a:p>
            <a:r>
              <a:rPr lang="en-US"/>
              <a:t>Thank You </a:t>
            </a:r>
            <a:br>
              <a:rPr lang="en-US"/>
            </a:br>
            <a:r>
              <a:rPr lang="en-US"/>
              <a:t>Goes Here.</a:t>
            </a:r>
          </a:p>
        </p:txBody>
      </p:sp>
      <p:sp>
        <p:nvSpPr>
          <p:cNvPr id="9" name="Rectangle 8"/>
          <p:cNvSpPr/>
          <p:nvPr/>
        </p:nvSpPr>
        <p:spPr>
          <a:xfrm>
            <a:off x="3100509" y="4077054"/>
            <a:ext cx="5357691" cy="1066446"/>
          </a:xfrm>
          <a:prstGeom prst="rect">
            <a:avLst/>
          </a:prstGeom>
        </p:spPr>
        <p:txBody>
          <a:bodyPr wrap="square" numCol="2" spcCol="182880">
            <a:spAutoFit/>
          </a:bodyPr>
          <a:lstStyle/>
          <a:p>
            <a:pPr>
              <a:lnSpc>
                <a:spcPct val="120000"/>
              </a:lnSpc>
            </a:pPr>
            <a:r>
              <a:rPr lang="en-US" sz="525">
                <a:latin typeface="Open Sans" charset="0"/>
                <a:ea typeface="Open Sans" charset="0"/>
                <a:cs typeface="Open Sans" charset="0"/>
              </a:rPr>
              <a:t>This publication contains general information only, and none of the member firms of Deloitte Touche Tohmatsu Limited, its member firms, or their related entities (collective, the “Deloitte Network”) is, by means of this publication, rendering professional advice or services. Before making any decision or taking any action that may affect your business, you should consult a qualified professional adviser. No entity in the Deloitte Network shall be responsible for any loss whatsoever sustained by any person who relies on this publication.</a:t>
            </a:r>
          </a:p>
          <a:p>
            <a:pPr>
              <a:lnSpc>
                <a:spcPct val="120000"/>
              </a:lnSpc>
            </a:pPr>
            <a:br>
              <a:rPr lang="en-US" sz="525">
                <a:latin typeface="Open Sans" charset="0"/>
                <a:ea typeface="Open Sans" charset="0"/>
                <a:cs typeface="Open Sans" charset="0"/>
              </a:rPr>
            </a:br>
            <a:br>
              <a:rPr lang="en-US" sz="525">
                <a:latin typeface="Open Sans" charset="0"/>
                <a:ea typeface="Open Sans" charset="0"/>
                <a:cs typeface="Open Sans" charset="0"/>
              </a:rPr>
            </a:br>
            <a:endParaRPr lang="en-US" sz="525">
              <a:latin typeface="Open Sans" charset="0"/>
              <a:ea typeface="Open Sans" charset="0"/>
              <a:cs typeface="Open Sans" charset="0"/>
            </a:endParaRPr>
          </a:p>
          <a:p>
            <a:pPr>
              <a:lnSpc>
                <a:spcPct val="120000"/>
              </a:lnSpc>
            </a:pPr>
            <a:r>
              <a:rPr lang="en-US" sz="525">
                <a:latin typeface="Open Sans" charset="0"/>
                <a:ea typeface="Open Sans" charset="0"/>
                <a:cs typeface="Open Sans" charset="0"/>
              </a:rPr>
              <a:t>As used in this document, “Deloitte” means Deloitte Consulting LLP, a subsidiary of Deloitte LLP. Please see www.deloitte.com/us/about for a detailed description of the legal structure of Deloitte USA LLP, Deloitte LLP and their respective subsidiaries. Certain services may not be available to attest clients under </a:t>
            </a:r>
            <a:br>
              <a:rPr lang="en-US" sz="525">
                <a:latin typeface="Open Sans" charset="0"/>
                <a:ea typeface="Open Sans" charset="0"/>
                <a:cs typeface="Open Sans" charset="0"/>
              </a:rPr>
            </a:br>
            <a:r>
              <a:rPr lang="en-US" sz="525">
                <a:latin typeface="Open Sans" charset="0"/>
                <a:ea typeface="Open Sans" charset="0"/>
                <a:cs typeface="Open Sans" charset="0"/>
              </a:rPr>
              <a:t>the rules and regulations of public accounting.</a:t>
            </a:r>
          </a:p>
          <a:p>
            <a:endParaRPr lang="en-US" sz="525">
              <a:latin typeface="Open Sans" charset="0"/>
              <a:ea typeface="Open Sans" charset="0"/>
              <a:cs typeface="Open Sans" charset="0"/>
              <a:sym typeface="Frutiger Next Pro Light" charset="0"/>
            </a:endParaRPr>
          </a:p>
          <a:p>
            <a:r>
              <a:rPr lang="en-US" sz="525" b="1">
                <a:latin typeface="Open Sans" charset="0"/>
                <a:ea typeface="Open Sans" charset="0"/>
                <a:cs typeface="Open Sans" charset="0"/>
                <a:sym typeface="Frutiger Next Pro Light" charset="0"/>
              </a:rPr>
              <a:t>Copyright © 2017 Deloitte Development LLC. </a:t>
            </a:r>
            <a:br>
              <a:rPr lang="en-US" sz="525">
                <a:latin typeface="Open Sans" charset="0"/>
                <a:ea typeface="Open Sans" charset="0"/>
                <a:cs typeface="Open Sans" charset="0"/>
                <a:sym typeface="Frutiger Next Pro Light" charset="0"/>
              </a:rPr>
            </a:br>
            <a:r>
              <a:rPr lang="en-US" sz="525" b="1">
                <a:latin typeface="Open Sans" charset="0"/>
                <a:ea typeface="Open Sans" charset="0"/>
                <a:cs typeface="Open Sans" charset="0"/>
                <a:sym typeface="Frutiger Next Pro Light" charset="0"/>
              </a:rPr>
              <a:t>All rights reserved. </a:t>
            </a:r>
            <a:r>
              <a:rPr lang="en-US" sz="525" b="1">
                <a:latin typeface="Open Sans" charset="0"/>
                <a:ea typeface="Open Sans" charset="0"/>
                <a:cs typeface="Open Sans" charset="0"/>
              </a:rPr>
              <a:t>Member of Deloitte Touche Tohmatsu Limited</a:t>
            </a:r>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5800" y="571501"/>
            <a:ext cx="1341217" cy="621195"/>
          </a:xfrm>
          <a:prstGeom prst="rect">
            <a:avLst/>
          </a:prstGeom>
        </p:spPr>
      </p:pic>
    </p:spTree>
    <p:extLst>
      <p:ext uri="{BB962C8B-B14F-4D97-AF65-F5344CB8AC3E}">
        <p14:creationId xmlns:p14="http://schemas.microsoft.com/office/powerpoint/2010/main" val="3569369429"/>
      </p:ext>
    </p:extLst>
  </p:cSld>
  <p:clrMapOvr>
    <a:masterClrMapping/>
  </p:clrMapOvr>
  <p:transition/>
</p:sldLayout>
</file>

<file path=ppt/slideLayouts/slideLayout315.xml><?xml version="1.0" encoding="utf-8"?>
<p:sldLayout xmlns:a="http://schemas.openxmlformats.org/drawingml/2006/main" xmlns:r="http://schemas.openxmlformats.org/officeDocument/2006/relationships" xmlns:p="http://schemas.openxmlformats.org/presentationml/2006/main" showMasterSp="0" preserve="1">
  <p:cSld name="Master Blocker">
    <p:bg>
      <p:bgPr>
        <a:solidFill>
          <a:schemeClr val="accent2"/>
        </a:solidFill>
        <a:effectLst/>
      </p:bgPr>
    </p:bg>
    <p:spTree>
      <p:nvGrpSpPr>
        <p:cNvPr id="1" name=""/>
        <p:cNvGrpSpPr/>
        <p:nvPr/>
      </p:nvGrpSpPr>
      <p:grpSpPr>
        <a:xfrm>
          <a:off x="0" y="0"/>
          <a:ext cx="0" cy="0"/>
          <a:chOff x="0" y="0"/>
          <a:chExt cx="0" cy="0"/>
        </a:xfrm>
      </p:grpSpPr>
      <p:sp>
        <p:nvSpPr>
          <p:cNvPr id="3" name="TextBox 2"/>
          <p:cNvSpPr txBox="1"/>
          <p:nvPr/>
        </p:nvSpPr>
        <p:spPr>
          <a:xfrm>
            <a:off x="685800" y="913222"/>
            <a:ext cx="7772400" cy="3485570"/>
          </a:xfrm>
          <a:prstGeom prst="rect">
            <a:avLst/>
          </a:prstGeom>
          <a:noFill/>
        </p:spPr>
        <p:txBody>
          <a:bodyPr wrap="square" rtlCol="0">
            <a:spAutoFit/>
          </a:bodyPr>
          <a:lstStyle/>
          <a:p>
            <a:pPr algn="ctr"/>
            <a:r>
              <a:rPr lang="en-US" sz="8625" b="1"/>
              <a:t>Do not use this</a:t>
            </a:r>
            <a:r>
              <a:rPr lang="en-US" sz="8625" b="1" baseline="0"/>
              <a:t> layout</a:t>
            </a:r>
          </a:p>
          <a:p>
            <a:pPr algn="ctr"/>
            <a:endParaRPr lang="en-US" sz="2400" b="1" baseline="0"/>
          </a:p>
          <a:p>
            <a:pPr algn="ctr"/>
            <a:r>
              <a:rPr lang="en-US" sz="2400" b="0" baseline="0"/>
              <a:t>Delete any master slides that occur after this layout</a:t>
            </a:r>
            <a:endParaRPr lang="en-US" sz="2400" b="0"/>
          </a:p>
        </p:txBody>
      </p:sp>
    </p:spTree>
    <p:extLst>
      <p:ext uri="{BB962C8B-B14F-4D97-AF65-F5344CB8AC3E}">
        <p14:creationId xmlns:p14="http://schemas.microsoft.com/office/powerpoint/2010/main" val="1249328033"/>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showMasterSp="0" preserve="1">
  <p:cSld name="Divider">
    <p:bg>
      <p:bgPr>
        <a:solidFill>
          <a:schemeClr val="bg1"/>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0" y="1"/>
            <a:ext cx="9144000" cy="5143499"/>
          </a:xfrm>
          <a:noFill/>
        </p:spPr>
        <p:txBody>
          <a:bodyPr anchor="ctr"/>
          <a:lstStyle>
            <a:lvl1pPr marL="0" indent="0" algn="ctr">
              <a:buNone/>
              <a:defRPr>
                <a:solidFill>
                  <a:schemeClr val="accent6"/>
                </a:solidFill>
              </a:defRPr>
            </a:lvl1pPr>
          </a:lstStyle>
          <a:p>
            <a:r>
              <a:rPr lang="en-US"/>
              <a:t>Click icon to add picture</a:t>
            </a:r>
          </a:p>
        </p:txBody>
      </p:sp>
      <p:sp>
        <p:nvSpPr>
          <p:cNvPr id="3" name="Title 1"/>
          <p:cNvSpPr>
            <a:spLocks noGrp="1"/>
          </p:cNvSpPr>
          <p:nvPr>
            <p:ph type="title" hasCustomPrompt="1"/>
          </p:nvPr>
        </p:nvSpPr>
        <p:spPr>
          <a:xfrm>
            <a:off x="685802" y="2774069"/>
            <a:ext cx="3291840" cy="2369431"/>
          </a:xfrm>
          <a:solidFill>
            <a:schemeClr val="bg1"/>
          </a:solidFill>
        </p:spPr>
        <p:txBody>
          <a:bodyPr vert="horz" lIns="365760" tIns="365760" rIns="365760" bIns="1280160" rtlCol="0" anchor="b" anchorCtr="0">
            <a:spAutoFit/>
          </a:bodyPr>
          <a:lstStyle>
            <a:lvl1pPr>
              <a:lnSpc>
                <a:spcPct val="90000"/>
              </a:lnSpc>
              <a:defRPr lang="en-US" sz="2700" b="1" baseline="0" dirty="0">
                <a:solidFill>
                  <a:sysClr val="windowText" lastClr="000000"/>
                </a:solidFill>
                <a:latin typeface="+mn-lt"/>
              </a:defRPr>
            </a:lvl1pPr>
          </a:lstStyle>
          <a:p>
            <a:pPr lvl="0">
              <a:lnSpc>
                <a:spcPct val="85000"/>
              </a:lnSpc>
            </a:pPr>
            <a:r>
              <a:rPr lang="en-US"/>
              <a:t>Click to edit Title</a:t>
            </a:r>
          </a:p>
        </p:txBody>
      </p:sp>
      <p:sp>
        <p:nvSpPr>
          <p:cNvPr id="4" name="Text Placeholder 4"/>
          <p:cNvSpPr>
            <a:spLocks noGrp="1"/>
          </p:cNvSpPr>
          <p:nvPr>
            <p:ph type="body" sz="quarter" idx="10" hasCustomPrompt="1"/>
          </p:nvPr>
        </p:nvSpPr>
        <p:spPr>
          <a:xfrm>
            <a:off x="685802" y="4271122"/>
            <a:ext cx="3291840" cy="872378"/>
          </a:xfrm>
        </p:spPr>
        <p:txBody>
          <a:bodyPr vert="horz" lIns="365760" tIns="0" rIns="365760" bIns="0" rtlCol="0">
            <a:noAutofit/>
          </a:bodyPr>
          <a:lstStyle>
            <a:lvl1pPr marL="0" indent="0">
              <a:buNone/>
              <a:defRPr lang="en-US" sz="1050" baseline="0" dirty="0"/>
            </a:lvl1pPr>
          </a:lstStyle>
          <a:p>
            <a:pPr marL="171450" lvl="0" indent="-171450">
              <a:lnSpc>
                <a:spcPct val="130000"/>
              </a:lnSpc>
            </a:pPr>
            <a:r>
              <a:rPr lang="en-US"/>
              <a:t>Click to edit subtitle</a:t>
            </a:r>
          </a:p>
        </p:txBody>
      </p:sp>
    </p:spTree>
    <p:extLst>
      <p:ext uri="{BB962C8B-B14F-4D97-AF65-F5344CB8AC3E}">
        <p14:creationId xmlns:p14="http://schemas.microsoft.com/office/powerpoint/2010/main" val="1569955697"/>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showMasterSp="0" preserve="1">
  <p:cSld name="Divider">
    <p:bg>
      <p:bgPr>
        <a:solidFill>
          <a:schemeClr val="bg1"/>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0" y="1"/>
            <a:ext cx="9144000" cy="5143499"/>
          </a:xfrm>
          <a:noFill/>
        </p:spPr>
        <p:txBody>
          <a:bodyPr anchor="ctr"/>
          <a:lstStyle>
            <a:lvl1pPr marL="0" indent="0" algn="ctr">
              <a:buNone/>
              <a:defRPr>
                <a:solidFill>
                  <a:schemeClr val="accent6"/>
                </a:solidFill>
              </a:defRPr>
            </a:lvl1pPr>
          </a:lstStyle>
          <a:p>
            <a:r>
              <a:rPr lang="en-US"/>
              <a:t>Click icon to add picture</a:t>
            </a:r>
          </a:p>
        </p:txBody>
      </p:sp>
      <p:sp>
        <p:nvSpPr>
          <p:cNvPr id="3" name="Title 1"/>
          <p:cNvSpPr>
            <a:spLocks noGrp="1"/>
          </p:cNvSpPr>
          <p:nvPr>
            <p:ph type="title" hasCustomPrompt="1"/>
          </p:nvPr>
        </p:nvSpPr>
        <p:spPr>
          <a:xfrm>
            <a:off x="685802" y="2774069"/>
            <a:ext cx="3291840" cy="2369431"/>
          </a:xfrm>
          <a:solidFill>
            <a:schemeClr val="bg1"/>
          </a:solidFill>
        </p:spPr>
        <p:txBody>
          <a:bodyPr vert="horz" lIns="365760" tIns="365760" rIns="365760" bIns="1280160" rtlCol="0" anchor="b" anchorCtr="0">
            <a:spAutoFit/>
          </a:bodyPr>
          <a:lstStyle>
            <a:lvl1pPr>
              <a:lnSpc>
                <a:spcPct val="90000"/>
              </a:lnSpc>
              <a:defRPr lang="en-US" sz="2700" b="1" baseline="0" dirty="0">
                <a:solidFill>
                  <a:sysClr val="windowText" lastClr="000000"/>
                </a:solidFill>
                <a:latin typeface="+mn-lt"/>
              </a:defRPr>
            </a:lvl1pPr>
          </a:lstStyle>
          <a:p>
            <a:pPr lvl="0">
              <a:lnSpc>
                <a:spcPct val="85000"/>
              </a:lnSpc>
            </a:pPr>
            <a:r>
              <a:rPr lang="en-US"/>
              <a:t>Click to edit Title</a:t>
            </a:r>
          </a:p>
        </p:txBody>
      </p:sp>
      <p:sp>
        <p:nvSpPr>
          <p:cNvPr id="4" name="Text Placeholder 4"/>
          <p:cNvSpPr>
            <a:spLocks noGrp="1"/>
          </p:cNvSpPr>
          <p:nvPr>
            <p:ph type="body" sz="quarter" idx="10" hasCustomPrompt="1"/>
          </p:nvPr>
        </p:nvSpPr>
        <p:spPr>
          <a:xfrm>
            <a:off x="685802" y="4271122"/>
            <a:ext cx="3291840" cy="872378"/>
          </a:xfrm>
        </p:spPr>
        <p:txBody>
          <a:bodyPr vert="horz" lIns="365760" tIns="0" rIns="365760" bIns="0" rtlCol="0">
            <a:noAutofit/>
          </a:bodyPr>
          <a:lstStyle>
            <a:lvl1pPr marL="0" indent="0">
              <a:buNone/>
              <a:defRPr lang="en-US" sz="1050" baseline="0" dirty="0"/>
            </a:lvl1pPr>
          </a:lstStyle>
          <a:p>
            <a:pPr marL="171450" lvl="0" indent="-171450">
              <a:lnSpc>
                <a:spcPct val="130000"/>
              </a:lnSpc>
            </a:pPr>
            <a:r>
              <a:rPr lang="en-US"/>
              <a:t>Click to edit subtitle</a:t>
            </a:r>
          </a:p>
        </p:txBody>
      </p:sp>
    </p:spTree>
    <p:extLst>
      <p:ext uri="{BB962C8B-B14F-4D97-AF65-F5344CB8AC3E}">
        <p14:creationId xmlns:p14="http://schemas.microsoft.com/office/powerpoint/2010/main" val="833574079"/>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preserve="1">
  <p:cSld name="Title,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b="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Tree>
    <p:extLst>
      <p:ext uri="{BB962C8B-B14F-4D97-AF65-F5344CB8AC3E}">
        <p14:creationId xmlns:p14="http://schemas.microsoft.com/office/powerpoint/2010/main" val="1829544294"/>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preserve="1">
  <p:cSld name="Title,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Tree>
    <p:extLst>
      <p:ext uri="{BB962C8B-B14F-4D97-AF65-F5344CB8AC3E}">
        <p14:creationId xmlns:p14="http://schemas.microsoft.com/office/powerpoint/2010/main" val="306528867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Title Only">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352425" y="301940"/>
            <a:ext cx="8439150" cy="523876"/>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1269091587"/>
      </p:ext>
    </p:extLst>
  </p:cSld>
  <p:clrMapOvr>
    <a:masterClrMapping/>
  </p:clrMapOvr>
  <p:transition>
    <p:fade/>
  </p:transition>
</p:sldLayout>
</file>

<file path=ppt/slideLayouts/slideLayout320.xml><?xml version="1.0" encoding="utf-8"?>
<p:sldLayout xmlns:a="http://schemas.openxmlformats.org/drawingml/2006/main" xmlns:r="http://schemas.openxmlformats.org/officeDocument/2006/relationships" xmlns:p="http://schemas.openxmlformats.org/presentationml/2006/main" preserve="1">
  <p:cSld name="Title Left,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0543" cy="1496852"/>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1439346473"/>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preserve="1">
  <p:cSld name="Title Left,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4600" cy="1495043"/>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
        <p:nvSpPr>
          <p:cNvPr id="5"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3884463974"/>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1246471"/>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showMasterSp="0" preserve="1">
  <p:cSld name="Clos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43251" y="1471360"/>
            <a:ext cx="6000750" cy="2191298"/>
          </a:xfrm>
        </p:spPr>
        <p:txBody>
          <a:bodyPr anchor="b" anchorCtr="0"/>
          <a:lstStyle>
            <a:lvl1pPr>
              <a:lnSpc>
                <a:spcPct val="85000"/>
              </a:lnSpc>
              <a:defRPr sz="4050" b="1" baseline="0">
                <a:latin typeface="+mn-lt"/>
              </a:defRPr>
            </a:lvl1pPr>
          </a:lstStyle>
          <a:p>
            <a:r>
              <a:rPr lang="en-US"/>
              <a:t>Thank You </a:t>
            </a:r>
            <a:br>
              <a:rPr lang="en-US"/>
            </a:br>
            <a:r>
              <a:rPr lang="en-US"/>
              <a:t>Goes Here.</a:t>
            </a:r>
          </a:p>
        </p:txBody>
      </p:sp>
      <p:sp>
        <p:nvSpPr>
          <p:cNvPr id="9" name="Rectangle 8"/>
          <p:cNvSpPr/>
          <p:nvPr/>
        </p:nvSpPr>
        <p:spPr>
          <a:xfrm>
            <a:off x="3100509" y="4077054"/>
            <a:ext cx="5357691" cy="1066446"/>
          </a:xfrm>
          <a:prstGeom prst="rect">
            <a:avLst/>
          </a:prstGeom>
        </p:spPr>
        <p:txBody>
          <a:bodyPr wrap="square" numCol="2" spcCol="182880">
            <a:spAutoFit/>
          </a:bodyPr>
          <a:lstStyle/>
          <a:p>
            <a:pPr>
              <a:lnSpc>
                <a:spcPct val="120000"/>
              </a:lnSpc>
            </a:pPr>
            <a:r>
              <a:rPr lang="en-US" sz="525">
                <a:latin typeface="Open Sans" charset="0"/>
                <a:ea typeface="Open Sans" charset="0"/>
                <a:cs typeface="Open Sans" charset="0"/>
              </a:rPr>
              <a:t>This publication contains general information only, and none of the member firms of Deloitte Touche Tohmatsu Limited, its member firms, or their related entities (collective, the “Deloitte Network”) is, by means of this publication, rendering professional advice or services. Before making any decision or taking any action that may affect your business, you should consult a qualified professional adviser. No entity in the Deloitte Network shall be responsible for any loss whatsoever sustained by any person who relies on this publication.</a:t>
            </a:r>
          </a:p>
          <a:p>
            <a:pPr>
              <a:lnSpc>
                <a:spcPct val="120000"/>
              </a:lnSpc>
            </a:pPr>
            <a:br>
              <a:rPr lang="en-US" sz="525">
                <a:latin typeface="Open Sans" charset="0"/>
                <a:ea typeface="Open Sans" charset="0"/>
                <a:cs typeface="Open Sans" charset="0"/>
              </a:rPr>
            </a:br>
            <a:br>
              <a:rPr lang="en-US" sz="525">
                <a:latin typeface="Open Sans" charset="0"/>
                <a:ea typeface="Open Sans" charset="0"/>
                <a:cs typeface="Open Sans" charset="0"/>
              </a:rPr>
            </a:br>
            <a:endParaRPr lang="en-US" sz="525">
              <a:latin typeface="Open Sans" charset="0"/>
              <a:ea typeface="Open Sans" charset="0"/>
              <a:cs typeface="Open Sans" charset="0"/>
            </a:endParaRPr>
          </a:p>
          <a:p>
            <a:pPr>
              <a:lnSpc>
                <a:spcPct val="120000"/>
              </a:lnSpc>
            </a:pPr>
            <a:r>
              <a:rPr lang="en-US" sz="525">
                <a:latin typeface="Open Sans" charset="0"/>
                <a:ea typeface="Open Sans" charset="0"/>
                <a:cs typeface="Open Sans" charset="0"/>
              </a:rPr>
              <a:t>As used in this document, “Deloitte” means Deloitte Consulting LLP, a subsidiary of Deloitte LLP. Please see www.deloitte.com/us/about for a detailed description of the legal structure of Deloitte USA LLP, Deloitte LLP and their respective subsidiaries. Certain services may not be available to attest clients under </a:t>
            </a:r>
            <a:br>
              <a:rPr lang="en-US" sz="525">
                <a:latin typeface="Open Sans" charset="0"/>
                <a:ea typeface="Open Sans" charset="0"/>
                <a:cs typeface="Open Sans" charset="0"/>
              </a:rPr>
            </a:br>
            <a:r>
              <a:rPr lang="en-US" sz="525">
                <a:latin typeface="Open Sans" charset="0"/>
                <a:ea typeface="Open Sans" charset="0"/>
                <a:cs typeface="Open Sans" charset="0"/>
              </a:rPr>
              <a:t>the rules and regulations of public accounting.</a:t>
            </a:r>
          </a:p>
          <a:p>
            <a:endParaRPr lang="en-US" sz="525">
              <a:latin typeface="Open Sans" charset="0"/>
              <a:ea typeface="Open Sans" charset="0"/>
              <a:cs typeface="Open Sans" charset="0"/>
              <a:sym typeface="Frutiger Next Pro Light" charset="0"/>
            </a:endParaRPr>
          </a:p>
          <a:p>
            <a:r>
              <a:rPr lang="en-US" sz="525" b="1">
                <a:latin typeface="Open Sans" charset="0"/>
                <a:ea typeface="Open Sans" charset="0"/>
                <a:cs typeface="Open Sans" charset="0"/>
                <a:sym typeface="Frutiger Next Pro Light" charset="0"/>
              </a:rPr>
              <a:t>Copyright © 2017 Deloitte Development LLC. </a:t>
            </a:r>
            <a:br>
              <a:rPr lang="en-US" sz="525">
                <a:latin typeface="Open Sans" charset="0"/>
                <a:ea typeface="Open Sans" charset="0"/>
                <a:cs typeface="Open Sans" charset="0"/>
                <a:sym typeface="Frutiger Next Pro Light" charset="0"/>
              </a:rPr>
            </a:br>
            <a:r>
              <a:rPr lang="en-US" sz="525" b="1">
                <a:latin typeface="Open Sans" charset="0"/>
                <a:ea typeface="Open Sans" charset="0"/>
                <a:cs typeface="Open Sans" charset="0"/>
                <a:sym typeface="Frutiger Next Pro Light" charset="0"/>
              </a:rPr>
              <a:t>All rights reserved. </a:t>
            </a:r>
            <a:r>
              <a:rPr lang="en-US" sz="525" b="1">
                <a:latin typeface="Open Sans" charset="0"/>
                <a:ea typeface="Open Sans" charset="0"/>
                <a:cs typeface="Open Sans" charset="0"/>
              </a:rPr>
              <a:t>Member of Deloitte Touche Tohmatsu Limited</a:t>
            </a:r>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5800" y="571501"/>
            <a:ext cx="1341217" cy="621195"/>
          </a:xfrm>
          <a:prstGeom prst="rect">
            <a:avLst/>
          </a:prstGeom>
        </p:spPr>
      </p:pic>
    </p:spTree>
    <p:extLst>
      <p:ext uri="{BB962C8B-B14F-4D97-AF65-F5344CB8AC3E}">
        <p14:creationId xmlns:p14="http://schemas.microsoft.com/office/powerpoint/2010/main" val="1475287928"/>
      </p:ext>
    </p:extLst>
  </p:cSld>
  <p:clrMapOvr>
    <a:masterClrMapping/>
  </p:clrMapOvr>
  <p:transition/>
</p:sldLayout>
</file>

<file path=ppt/slideLayouts/slideLayout324.xml><?xml version="1.0" encoding="utf-8"?>
<p:sldLayout xmlns:a="http://schemas.openxmlformats.org/drawingml/2006/main" xmlns:r="http://schemas.openxmlformats.org/officeDocument/2006/relationships" xmlns:p="http://schemas.openxmlformats.org/presentationml/2006/main" showMasterSp="0" preserve="1">
  <p:cSld name="Master Blocker">
    <p:bg>
      <p:bgPr>
        <a:solidFill>
          <a:schemeClr val="accent2"/>
        </a:solidFill>
        <a:effectLst/>
      </p:bgPr>
    </p:bg>
    <p:spTree>
      <p:nvGrpSpPr>
        <p:cNvPr id="1" name=""/>
        <p:cNvGrpSpPr/>
        <p:nvPr/>
      </p:nvGrpSpPr>
      <p:grpSpPr>
        <a:xfrm>
          <a:off x="0" y="0"/>
          <a:ext cx="0" cy="0"/>
          <a:chOff x="0" y="0"/>
          <a:chExt cx="0" cy="0"/>
        </a:xfrm>
      </p:grpSpPr>
      <p:sp>
        <p:nvSpPr>
          <p:cNvPr id="3" name="TextBox 2"/>
          <p:cNvSpPr txBox="1"/>
          <p:nvPr/>
        </p:nvSpPr>
        <p:spPr>
          <a:xfrm>
            <a:off x="685800" y="913222"/>
            <a:ext cx="7772400" cy="3485570"/>
          </a:xfrm>
          <a:prstGeom prst="rect">
            <a:avLst/>
          </a:prstGeom>
          <a:noFill/>
        </p:spPr>
        <p:txBody>
          <a:bodyPr wrap="square" rtlCol="0">
            <a:spAutoFit/>
          </a:bodyPr>
          <a:lstStyle/>
          <a:p>
            <a:pPr algn="ctr"/>
            <a:r>
              <a:rPr lang="en-US" sz="8625" b="1"/>
              <a:t>Do not use this</a:t>
            </a:r>
            <a:r>
              <a:rPr lang="en-US" sz="8625" b="1" baseline="0"/>
              <a:t> layout</a:t>
            </a:r>
          </a:p>
          <a:p>
            <a:pPr algn="ctr"/>
            <a:endParaRPr lang="en-US" sz="2400" b="1" baseline="0"/>
          </a:p>
          <a:p>
            <a:pPr algn="ctr"/>
            <a:r>
              <a:rPr lang="en-US" sz="2400" b="0" baseline="0"/>
              <a:t>Delete any master slides that occur after this layout</a:t>
            </a:r>
            <a:endParaRPr lang="en-US" sz="2400" b="0"/>
          </a:p>
        </p:txBody>
      </p:sp>
    </p:spTree>
    <p:extLst>
      <p:ext uri="{BB962C8B-B14F-4D97-AF65-F5344CB8AC3E}">
        <p14:creationId xmlns:p14="http://schemas.microsoft.com/office/powerpoint/2010/main" val="150809341"/>
      </p:ext>
    </p:extLst>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preserve="1">
  <p:cSld name="Title,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b="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
        <p:nvSpPr>
          <p:cNvPr id="5" name="Rectangle 2">
            <a:extLst>
              <a:ext uri="{FF2B5EF4-FFF2-40B4-BE49-F238E27FC236}">
                <a16:creationId xmlns:a16="http://schemas.microsoft.com/office/drawing/2014/main" id="{C6850E84-8FD5-2444-B489-E00F1A2B83EA}"/>
              </a:ext>
            </a:extLst>
          </p:cNvPr>
          <p:cNvSpPr>
            <a:spLocks/>
          </p:cNvSpPr>
          <p:nvPr/>
        </p:nvSpPr>
        <p:spPr bwMode="auto">
          <a:xfrm>
            <a:off x="8770168" y="4978588"/>
            <a:ext cx="136256" cy="92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0" bIns="0">
            <a:spAutoFit/>
          </a:bodyPr>
          <a:lstStyle/>
          <a:p>
            <a:fld id="{C84F2FB2-4A16-1542-BD5E-F56870239E74}" type="slidenum">
              <a:rPr lang="en-US" sz="600" smtClean="0">
                <a:solidFill>
                  <a:schemeClr val="tx1"/>
                </a:solidFill>
                <a:latin typeface="Open Sans" charset="0"/>
                <a:ea typeface="Open Sans" charset="0"/>
                <a:cs typeface="Open Sans" charset="0"/>
                <a:sym typeface="Frutiger Next Pro Light" charset="0"/>
              </a:rPr>
              <a:t>‹#›</a:t>
            </a:fld>
            <a:r>
              <a:rPr lang="en-US" sz="600">
                <a:solidFill>
                  <a:schemeClr val="tx1"/>
                </a:solidFill>
                <a:latin typeface="Open Sans" charset="0"/>
                <a:ea typeface="Open Sans" charset="0"/>
                <a:cs typeface="Open Sans" charset="0"/>
                <a:sym typeface="Frutiger Next Pro Light" charset="0"/>
              </a:rPr>
              <a:t>  </a:t>
            </a:r>
          </a:p>
        </p:txBody>
      </p:sp>
    </p:spTree>
    <p:extLst>
      <p:ext uri="{BB962C8B-B14F-4D97-AF65-F5344CB8AC3E}">
        <p14:creationId xmlns:p14="http://schemas.microsoft.com/office/powerpoint/2010/main" val="1073422470"/>
      </p:ext>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preserve="1">
  <p:cSld name="Title,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
        <p:nvSpPr>
          <p:cNvPr id="5" name="Rectangle 2">
            <a:extLst>
              <a:ext uri="{FF2B5EF4-FFF2-40B4-BE49-F238E27FC236}">
                <a16:creationId xmlns:a16="http://schemas.microsoft.com/office/drawing/2014/main" id="{E20D00F5-1E86-2344-9AB1-2C97D9573F99}"/>
              </a:ext>
            </a:extLst>
          </p:cNvPr>
          <p:cNvSpPr>
            <a:spLocks/>
          </p:cNvSpPr>
          <p:nvPr/>
        </p:nvSpPr>
        <p:spPr bwMode="auto">
          <a:xfrm>
            <a:off x="8770168" y="4978588"/>
            <a:ext cx="136256" cy="92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0" bIns="0">
            <a:spAutoFit/>
          </a:bodyPr>
          <a:lstStyle/>
          <a:p>
            <a:fld id="{C84F2FB2-4A16-1542-BD5E-F56870239E74}" type="slidenum">
              <a:rPr lang="en-US" sz="600" smtClean="0">
                <a:solidFill>
                  <a:schemeClr val="tx1"/>
                </a:solidFill>
                <a:latin typeface="Open Sans" charset="0"/>
                <a:ea typeface="Open Sans" charset="0"/>
                <a:cs typeface="Open Sans" charset="0"/>
                <a:sym typeface="Frutiger Next Pro Light" charset="0"/>
              </a:rPr>
              <a:t>‹#›</a:t>
            </a:fld>
            <a:r>
              <a:rPr lang="en-US" sz="600">
                <a:solidFill>
                  <a:schemeClr val="tx1"/>
                </a:solidFill>
                <a:latin typeface="Open Sans" charset="0"/>
                <a:ea typeface="Open Sans" charset="0"/>
                <a:cs typeface="Open Sans" charset="0"/>
                <a:sym typeface="Frutiger Next Pro Light" charset="0"/>
              </a:rPr>
              <a:t>  </a:t>
            </a:r>
          </a:p>
        </p:txBody>
      </p:sp>
    </p:spTree>
    <p:extLst>
      <p:ext uri="{BB962C8B-B14F-4D97-AF65-F5344CB8AC3E}">
        <p14:creationId xmlns:p14="http://schemas.microsoft.com/office/powerpoint/2010/main" val="274638203"/>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preserve="1">
  <p:cSld name="Title Left,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0543" cy="1496852"/>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2170553272"/>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preserve="1">
  <p:cSld name="Title Left,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4600" cy="1495043"/>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
        <p:nvSpPr>
          <p:cNvPr id="5"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2873483820"/>
      </p:ext>
    </p:extLst>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441030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Title Slide - Black">
    <p:bg bwMode="gray">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gray">
          <a:xfrm>
            <a:off x="356401" y="4383885"/>
            <a:ext cx="4194008" cy="379234"/>
          </a:xfrm>
          <a:prstGeom prst="rect">
            <a:avLst/>
          </a:prstGeom>
        </p:spPr>
        <p:txBody>
          <a:bodyPr lIns="0" tIns="0" rIns="0" bIns="0" anchor="b" anchorCtr="0">
            <a:noAutofit/>
          </a:bodyPr>
          <a:lstStyle>
            <a:lvl1pPr marL="0" indent="0" algn="l">
              <a:lnSpc>
                <a:spcPct val="100000"/>
              </a:lnSpc>
              <a:spcAft>
                <a:spcPts val="0"/>
              </a:spcAft>
              <a:buNone/>
              <a:defRPr sz="1350" b="1">
                <a:solidFill>
                  <a:schemeClr val="bg1"/>
                </a:solidFill>
              </a:defRPr>
            </a:lvl1pPr>
            <a:lvl2pPr marL="0" indent="0" algn="l">
              <a:buNone/>
              <a:defRPr sz="1200" b="0">
                <a:solidFill>
                  <a:schemeClr val="bg1"/>
                </a:solidFill>
              </a:defRPr>
            </a:lvl2pPr>
            <a:lvl3pPr marL="914378" indent="0" algn="ctr">
              <a:buNone/>
              <a:defRPr sz="1800"/>
            </a:lvl3pPr>
            <a:lvl4pPr marL="1371566" indent="0" algn="ctr">
              <a:buNone/>
              <a:defRPr sz="1600"/>
            </a:lvl4pPr>
            <a:lvl5pPr marL="1828754" indent="0" algn="ctr">
              <a:buNone/>
              <a:defRPr sz="1600"/>
            </a:lvl5pPr>
            <a:lvl6pPr marL="2285943" indent="0" algn="ctr">
              <a:buNone/>
              <a:defRPr sz="1600"/>
            </a:lvl6pPr>
            <a:lvl7pPr marL="2743132" indent="0" algn="ctr">
              <a:buNone/>
              <a:defRPr sz="1600"/>
            </a:lvl7pPr>
            <a:lvl8pPr marL="3200320" indent="0" algn="ctr">
              <a:buNone/>
              <a:defRPr sz="1600"/>
            </a:lvl8pPr>
            <a:lvl9pPr marL="3657509" indent="0" algn="ctr">
              <a:buNone/>
              <a:defRPr sz="1600"/>
            </a:lvl9pPr>
          </a:lstStyle>
          <a:p>
            <a:r>
              <a:rPr lang="en-US" noProof="0"/>
              <a:t>Click to edit Master title style</a:t>
            </a:r>
          </a:p>
          <a:p>
            <a:pPr lvl="1"/>
            <a:r>
              <a:rPr lang="en-US" noProof="0"/>
              <a:t>Click to edit Master subtitle style</a:t>
            </a:r>
          </a:p>
        </p:txBody>
      </p:sp>
      <p:sp>
        <p:nvSpPr>
          <p:cNvPr id="5" name="Text Placeholder 4"/>
          <p:cNvSpPr>
            <a:spLocks noGrp="1"/>
          </p:cNvSpPr>
          <p:nvPr>
            <p:ph type="body" sz="quarter" idx="10"/>
          </p:nvPr>
        </p:nvSpPr>
        <p:spPr>
          <a:xfrm>
            <a:off x="356400" y="4772025"/>
            <a:ext cx="4195762" cy="223838"/>
          </a:xfrm>
          <a:prstGeom prst="rect">
            <a:avLst/>
          </a:prstGeom>
        </p:spPr>
        <p:txBody>
          <a:bodyPr/>
          <a:lstStyle>
            <a:lvl1pPr>
              <a:spcAft>
                <a:spcPts val="0"/>
              </a:spcAft>
              <a:defRPr sz="788">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grpSp>
        <p:nvGrpSpPr>
          <p:cNvPr id="22" name="Group 21"/>
          <p:cNvGrpSpPr>
            <a:grpSpLocks noChangeAspect="1"/>
          </p:cNvGrpSpPr>
          <p:nvPr/>
        </p:nvGrpSpPr>
        <p:grpSpPr>
          <a:xfrm>
            <a:off x="352425" y="343321"/>
            <a:ext cx="1498500" cy="280800"/>
            <a:chOff x="398463" y="404813"/>
            <a:chExt cx="1627187" cy="307976"/>
          </a:xfrm>
          <a:solidFill>
            <a:schemeClr val="tx1"/>
          </a:solidFill>
        </p:grpSpPr>
        <p:sp>
          <p:nvSpPr>
            <p:cNvPr id="23" name="Oval 5"/>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4" name="Freeform 6"/>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5" name="Rectangle 7"/>
            <p:cNvSpPr>
              <a:spLocks noChangeArrowheads="1"/>
            </p:cNvSpPr>
            <p:nvPr/>
          </p:nvSpPr>
          <p:spPr bwMode="auto">
            <a:xfrm>
              <a:off x="906463" y="404813"/>
              <a:ext cx="74612" cy="3032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6" name="Freeform 8"/>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7" name="Rectangle 9"/>
            <p:cNvSpPr>
              <a:spLocks noChangeArrowheads="1"/>
            </p:cNvSpPr>
            <p:nvPr/>
          </p:nvSpPr>
          <p:spPr bwMode="auto">
            <a:xfrm>
              <a:off x="1257300" y="482601"/>
              <a:ext cx="74612" cy="2254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8" name="Rectangle 10"/>
            <p:cNvSpPr>
              <a:spLocks noChangeArrowheads="1"/>
            </p:cNvSpPr>
            <p:nvPr/>
          </p:nvSpPr>
          <p:spPr bwMode="auto">
            <a:xfrm>
              <a:off x="1257300" y="404813"/>
              <a:ext cx="74612" cy="50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9" name="Freeform 11"/>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0" name="Freeform 12"/>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1" name="Freeform 13"/>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2" name="Freeform 14"/>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grpSp>
      <p:sp>
        <p:nvSpPr>
          <p:cNvPr id="33" name="Picture Placeholder 8"/>
          <p:cNvSpPr>
            <a:spLocks noGrp="1"/>
          </p:cNvSpPr>
          <p:nvPr>
            <p:ph type="pic" sz="quarter" idx="11"/>
          </p:nvPr>
        </p:nvSpPr>
        <p:spPr>
          <a:xfrm>
            <a:off x="2545287" y="545696"/>
            <a:ext cx="4050000" cy="4050000"/>
          </a:xfrm>
          <a:prstGeom prst="rect">
            <a:avLst/>
          </a:prstGeom>
        </p:spPr>
        <p:txBody>
          <a:bodyPr/>
          <a:lstStyle/>
          <a:p>
            <a:r>
              <a:rPr lang="en-US" noProof="0"/>
              <a:t>Click icon to add picture</a:t>
            </a:r>
          </a:p>
        </p:txBody>
      </p:sp>
      <p:grpSp>
        <p:nvGrpSpPr>
          <p:cNvPr id="16" name="Group 15">
            <a:extLst>
              <a:ext uri="{FF2B5EF4-FFF2-40B4-BE49-F238E27FC236}">
                <a16:creationId xmlns:a16="http://schemas.microsoft.com/office/drawing/2014/main" id="{655E4ACE-8EFF-4C08-80D4-FA72D6AE44FC}"/>
              </a:ext>
            </a:extLst>
          </p:cNvPr>
          <p:cNvGrpSpPr>
            <a:grpSpLocks noChangeAspect="1"/>
          </p:cNvGrpSpPr>
          <p:nvPr userDrawn="1"/>
        </p:nvGrpSpPr>
        <p:grpSpPr>
          <a:xfrm>
            <a:off x="352425" y="343321"/>
            <a:ext cx="1498500" cy="280800"/>
            <a:chOff x="398463" y="404813"/>
            <a:chExt cx="1627187" cy="307976"/>
          </a:xfrm>
          <a:solidFill>
            <a:schemeClr val="tx1"/>
          </a:solidFill>
        </p:grpSpPr>
        <p:sp>
          <p:nvSpPr>
            <p:cNvPr id="17" name="Oval 16">
              <a:extLst>
                <a:ext uri="{FF2B5EF4-FFF2-40B4-BE49-F238E27FC236}">
                  <a16:creationId xmlns:a16="http://schemas.microsoft.com/office/drawing/2014/main" id="{98E02EC8-0D8D-4990-A6AA-224E4025B8DB}"/>
                </a:ext>
              </a:extLst>
            </p:cNvPr>
            <p:cNvSpPr>
              <a:spLocks noChangeArrowheads="1"/>
            </p:cNvSpPr>
            <p:nvPr/>
          </p:nvSpPr>
          <p:spPr bwMode="auto">
            <a:xfrm>
              <a:off x="1938338" y="625476"/>
              <a:ext cx="87312" cy="87313"/>
            </a:xfrm>
            <a:prstGeom prst="ellipse">
              <a:avLst/>
            </a:prstGeom>
            <a:solidFill>
              <a:schemeClr val="accent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8" name="Freeform 6">
              <a:extLst>
                <a:ext uri="{FF2B5EF4-FFF2-40B4-BE49-F238E27FC236}">
                  <a16:creationId xmlns:a16="http://schemas.microsoft.com/office/drawing/2014/main" id="{328E632F-7AE9-4532-8593-BE88C80E282B}"/>
                </a:ext>
              </a:extLst>
            </p:cNvPr>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9" name="Rectangle 18">
              <a:extLst>
                <a:ext uri="{FF2B5EF4-FFF2-40B4-BE49-F238E27FC236}">
                  <a16:creationId xmlns:a16="http://schemas.microsoft.com/office/drawing/2014/main" id="{15B8A752-4A0D-4BEF-9C1E-F88134AF6BF4}"/>
                </a:ext>
              </a:extLst>
            </p:cNvPr>
            <p:cNvSpPr>
              <a:spLocks noChangeArrowheads="1"/>
            </p:cNvSpPr>
            <p:nvPr/>
          </p:nvSpPr>
          <p:spPr bwMode="auto">
            <a:xfrm>
              <a:off x="906463" y="404813"/>
              <a:ext cx="74612" cy="303213"/>
            </a:xfrm>
            <a:prstGeom prst="rect">
              <a:avLst/>
            </a:pr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20" name="Freeform 8">
              <a:extLst>
                <a:ext uri="{FF2B5EF4-FFF2-40B4-BE49-F238E27FC236}">
                  <a16:creationId xmlns:a16="http://schemas.microsoft.com/office/drawing/2014/main" id="{1FE74507-7CD7-4974-A5CF-4B3BDE6DF228}"/>
                </a:ext>
              </a:extLst>
            </p:cNvPr>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21" name="Rectangle 20">
              <a:extLst>
                <a:ext uri="{FF2B5EF4-FFF2-40B4-BE49-F238E27FC236}">
                  <a16:creationId xmlns:a16="http://schemas.microsoft.com/office/drawing/2014/main" id="{F88C659D-0D5E-467B-9B78-B0EE89BC3BB2}"/>
                </a:ext>
              </a:extLst>
            </p:cNvPr>
            <p:cNvSpPr>
              <a:spLocks noChangeArrowheads="1"/>
            </p:cNvSpPr>
            <p:nvPr/>
          </p:nvSpPr>
          <p:spPr bwMode="auto">
            <a:xfrm>
              <a:off x="1257300" y="482601"/>
              <a:ext cx="74612" cy="225425"/>
            </a:xfrm>
            <a:prstGeom prst="rect">
              <a:avLst/>
            </a:pr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4" name="Rectangle 33">
              <a:extLst>
                <a:ext uri="{FF2B5EF4-FFF2-40B4-BE49-F238E27FC236}">
                  <a16:creationId xmlns:a16="http://schemas.microsoft.com/office/drawing/2014/main" id="{0E1EF1E5-FF08-45CE-8C81-2F3F66F07CA9}"/>
                </a:ext>
              </a:extLst>
            </p:cNvPr>
            <p:cNvSpPr>
              <a:spLocks noChangeArrowheads="1"/>
            </p:cNvSpPr>
            <p:nvPr/>
          </p:nvSpPr>
          <p:spPr bwMode="auto">
            <a:xfrm>
              <a:off x="1257300" y="404813"/>
              <a:ext cx="74612" cy="50800"/>
            </a:xfrm>
            <a:prstGeom prst="rect">
              <a:avLst/>
            </a:pr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5" name="Freeform 11">
              <a:extLst>
                <a:ext uri="{FF2B5EF4-FFF2-40B4-BE49-F238E27FC236}">
                  <a16:creationId xmlns:a16="http://schemas.microsoft.com/office/drawing/2014/main" id="{B996F215-96D3-445E-BFD5-DB95AA8BF7BB}"/>
                </a:ext>
              </a:extLst>
            </p:cNvPr>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6" name="Freeform 12">
              <a:extLst>
                <a:ext uri="{FF2B5EF4-FFF2-40B4-BE49-F238E27FC236}">
                  <a16:creationId xmlns:a16="http://schemas.microsoft.com/office/drawing/2014/main" id="{8A5C72D1-0428-441F-A66A-08D8B39CFA87}"/>
                </a:ext>
              </a:extLst>
            </p:cNvPr>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7" name="Freeform 13">
              <a:extLst>
                <a:ext uri="{FF2B5EF4-FFF2-40B4-BE49-F238E27FC236}">
                  <a16:creationId xmlns:a16="http://schemas.microsoft.com/office/drawing/2014/main" id="{870B58C5-C80F-41FB-A4AC-B7FD00B63D9D}"/>
                </a:ext>
              </a:extLst>
            </p:cNvPr>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8" name="Freeform 14">
              <a:extLst>
                <a:ext uri="{FF2B5EF4-FFF2-40B4-BE49-F238E27FC236}">
                  <a16:creationId xmlns:a16="http://schemas.microsoft.com/office/drawing/2014/main" id="{738C6548-C8D5-4FAB-9A6C-401C90F83175}"/>
                </a:ext>
              </a:extLst>
            </p:cNvPr>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grpSp>
    </p:spTree>
    <p:extLst>
      <p:ext uri="{BB962C8B-B14F-4D97-AF65-F5344CB8AC3E}">
        <p14:creationId xmlns:p14="http://schemas.microsoft.com/office/powerpoint/2010/main" val="270257327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4088">
          <p15:clr>
            <a:srgbClr val="FBAE40"/>
          </p15:clr>
        </p15:guide>
      </p15:sldGuideLst>
    </p:ext>
  </p:extLst>
</p:sldLayout>
</file>

<file path=ppt/slideLayouts/slideLayout330.xml><?xml version="1.0" encoding="utf-8"?>
<p:sldLayout xmlns:a="http://schemas.openxmlformats.org/drawingml/2006/main" xmlns:r="http://schemas.openxmlformats.org/officeDocument/2006/relationships" xmlns:p="http://schemas.openxmlformats.org/presentationml/2006/main" preserve="1">
  <p:cSld name="Clos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43251" y="1471360"/>
            <a:ext cx="6000750" cy="2191298"/>
          </a:xfrm>
        </p:spPr>
        <p:txBody>
          <a:bodyPr anchor="b" anchorCtr="0"/>
          <a:lstStyle>
            <a:lvl1pPr>
              <a:lnSpc>
                <a:spcPct val="85000"/>
              </a:lnSpc>
              <a:defRPr sz="4050" b="1" baseline="0">
                <a:latin typeface="+mn-lt"/>
              </a:defRPr>
            </a:lvl1pPr>
          </a:lstStyle>
          <a:p>
            <a:r>
              <a:rPr lang="en-US"/>
              <a:t>Thank You </a:t>
            </a:r>
            <a:br>
              <a:rPr lang="en-US"/>
            </a:br>
            <a:r>
              <a:rPr lang="en-US"/>
              <a:t>Goes Here.</a:t>
            </a:r>
          </a:p>
        </p:txBody>
      </p:sp>
      <p:sp>
        <p:nvSpPr>
          <p:cNvPr id="9" name="Rectangle 8"/>
          <p:cNvSpPr/>
          <p:nvPr/>
        </p:nvSpPr>
        <p:spPr>
          <a:xfrm>
            <a:off x="3100509" y="4077054"/>
            <a:ext cx="5357691" cy="1066446"/>
          </a:xfrm>
          <a:prstGeom prst="rect">
            <a:avLst/>
          </a:prstGeom>
        </p:spPr>
        <p:txBody>
          <a:bodyPr wrap="square" numCol="2" spcCol="182880">
            <a:spAutoFit/>
          </a:bodyPr>
          <a:lstStyle/>
          <a:p>
            <a:pPr>
              <a:lnSpc>
                <a:spcPct val="120000"/>
              </a:lnSpc>
            </a:pPr>
            <a:r>
              <a:rPr lang="en-US" sz="525">
                <a:latin typeface="Open Sans" charset="0"/>
                <a:ea typeface="Open Sans" charset="0"/>
                <a:cs typeface="Open Sans" charset="0"/>
              </a:rPr>
              <a:t>This publication contains general information only, and none of the member firms of Deloitte Touche Tohmatsu Limited, its member firms, or their related entities (collective, the “Deloitte Network”) is, by means of this publication, rendering professional advice or services. Before making any decision or taking any action that may affect your business, you should consult a qualified professional adviser. No entity in the Deloitte Network shall be responsible for any loss whatsoever sustained by any person who relies on this publication.</a:t>
            </a:r>
          </a:p>
          <a:p>
            <a:pPr>
              <a:lnSpc>
                <a:spcPct val="120000"/>
              </a:lnSpc>
            </a:pPr>
            <a:br>
              <a:rPr lang="en-US" sz="525">
                <a:latin typeface="Open Sans" charset="0"/>
                <a:ea typeface="Open Sans" charset="0"/>
                <a:cs typeface="Open Sans" charset="0"/>
              </a:rPr>
            </a:br>
            <a:br>
              <a:rPr lang="en-US" sz="525">
                <a:latin typeface="Open Sans" charset="0"/>
                <a:ea typeface="Open Sans" charset="0"/>
                <a:cs typeface="Open Sans" charset="0"/>
              </a:rPr>
            </a:br>
            <a:endParaRPr lang="en-US" sz="525">
              <a:latin typeface="Open Sans" charset="0"/>
              <a:ea typeface="Open Sans" charset="0"/>
              <a:cs typeface="Open Sans" charset="0"/>
            </a:endParaRPr>
          </a:p>
          <a:p>
            <a:pPr>
              <a:lnSpc>
                <a:spcPct val="120000"/>
              </a:lnSpc>
            </a:pPr>
            <a:r>
              <a:rPr lang="en-US" sz="525">
                <a:latin typeface="Open Sans" charset="0"/>
                <a:ea typeface="Open Sans" charset="0"/>
                <a:cs typeface="Open Sans" charset="0"/>
              </a:rPr>
              <a:t>As used in this document, “Deloitte” means Deloitte Consulting LLP, a subsidiary of Deloitte LLP. Please see www.deloitte.com/us/about for a detailed description of the legal structure of Deloitte USA LLP, Deloitte LLP and their respective subsidiaries. Certain services may not be available to attest Caretakers under </a:t>
            </a:r>
            <a:br>
              <a:rPr lang="en-US" sz="525">
                <a:latin typeface="Open Sans" charset="0"/>
                <a:ea typeface="Open Sans" charset="0"/>
                <a:cs typeface="Open Sans" charset="0"/>
              </a:rPr>
            </a:br>
            <a:r>
              <a:rPr lang="en-US" sz="525">
                <a:latin typeface="Open Sans" charset="0"/>
                <a:ea typeface="Open Sans" charset="0"/>
                <a:cs typeface="Open Sans" charset="0"/>
              </a:rPr>
              <a:t>the rules and regulations of public accounting.</a:t>
            </a:r>
          </a:p>
          <a:p>
            <a:endParaRPr lang="en-US" sz="525">
              <a:latin typeface="Open Sans" charset="0"/>
              <a:ea typeface="Open Sans" charset="0"/>
              <a:cs typeface="Open Sans" charset="0"/>
              <a:sym typeface="Frutiger Next Pro Light" charset="0"/>
            </a:endParaRPr>
          </a:p>
          <a:p>
            <a:r>
              <a:rPr lang="en-US" sz="525" b="1">
                <a:latin typeface="Open Sans" charset="0"/>
                <a:ea typeface="Open Sans" charset="0"/>
                <a:cs typeface="Open Sans" charset="0"/>
                <a:sym typeface="Frutiger Next Pro Light" charset="0"/>
              </a:rPr>
              <a:t>Copyright © 2019 Deloitte Development LLC. </a:t>
            </a:r>
            <a:br>
              <a:rPr lang="en-US" sz="525">
                <a:latin typeface="Open Sans" charset="0"/>
                <a:ea typeface="Open Sans" charset="0"/>
                <a:cs typeface="Open Sans" charset="0"/>
                <a:sym typeface="Frutiger Next Pro Light" charset="0"/>
              </a:rPr>
            </a:br>
            <a:r>
              <a:rPr lang="en-US" sz="525" b="1">
                <a:latin typeface="Open Sans" charset="0"/>
                <a:ea typeface="Open Sans" charset="0"/>
                <a:cs typeface="Open Sans" charset="0"/>
                <a:sym typeface="Frutiger Next Pro Light" charset="0"/>
              </a:rPr>
              <a:t>All rights reserved. </a:t>
            </a:r>
            <a:r>
              <a:rPr lang="en-US" sz="525" b="1">
                <a:latin typeface="Open Sans" charset="0"/>
                <a:ea typeface="Open Sans" charset="0"/>
                <a:cs typeface="Open Sans" charset="0"/>
              </a:rPr>
              <a:t>Member of Deloitte Touche Tohmatsu Limited</a:t>
            </a:r>
          </a:p>
        </p:txBody>
      </p:sp>
      <p:pic>
        <p:nvPicPr>
          <p:cNvPr id="7" name="Picture 6"/>
          <p:cNvPicPr>
            <a:picLocks noChangeAspect="1"/>
          </p:cNvPicPr>
          <p:nvPr/>
        </p:nvPicPr>
        <p:blipFill rotWithShape="1">
          <a:blip r:embed="rId2" cstate="email">
            <a:extLst>
              <a:ext uri="{28A0092B-C50C-407E-A947-70E740481C1C}">
                <a14:useLocalDpi xmlns:a14="http://schemas.microsoft.com/office/drawing/2010/main"/>
              </a:ext>
            </a:extLst>
          </a:blip>
          <a:srcRect b="53683"/>
          <a:stretch/>
        </p:blipFill>
        <p:spPr>
          <a:xfrm>
            <a:off x="685800" y="571501"/>
            <a:ext cx="1341217" cy="287720"/>
          </a:xfrm>
          <a:prstGeom prst="rect">
            <a:avLst/>
          </a:prstGeom>
        </p:spPr>
      </p:pic>
      <p:sp>
        <p:nvSpPr>
          <p:cNvPr id="3" name="Rectangle 2"/>
          <p:cNvSpPr/>
          <p:nvPr/>
        </p:nvSpPr>
        <p:spPr>
          <a:xfrm>
            <a:off x="559676" y="4816366"/>
            <a:ext cx="2688021" cy="1970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571883604"/>
      </p:ext>
    </p:extLst>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preserve="1">
  <p:cSld name="Master Blocker">
    <p:spTree>
      <p:nvGrpSpPr>
        <p:cNvPr id="1" name=""/>
        <p:cNvGrpSpPr/>
        <p:nvPr/>
      </p:nvGrpSpPr>
      <p:grpSpPr>
        <a:xfrm>
          <a:off x="0" y="0"/>
          <a:ext cx="0" cy="0"/>
          <a:chOff x="0" y="0"/>
          <a:chExt cx="0" cy="0"/>
        </a:xfrm>
      </p:grpSpPr>
      <p:sp>
        <p:nvSpPr>
          <p:cNvPr id="3" name="TextBox 2"/>
          <p:cNvSpPr txBox="1"/>
          <p:nvPr/>
        </p:nvSpPr>
        <p:spPr>
          <a:xfrm>
            <a:off x="685800" y="913222"/>
            <a:ext cx="7772400" cy="3485570"/>
          </a:xfrm>
          <a:prstGeom prst="rect">
            <a:avLst/>
          </a:prstGeom>
          <a:noFill/>
        </p:spPr>
        <p:txBody>
          <a:bodyPr wrap="square" rtlCol="0">
            <a:spAutoFit/>
          </a:bodyPr>
          <a:lstStyle/>
          <a:p>
            <a:pPr algn="ctr"/>
            <a:r>
              <a:rPr lang="en-US" sz="8625" b="1"/>
              <a:t>Do not use this</a:t>
            </a:r>
            <a:r>
              <a:rPr lang="en-US" sz="8625" b="1" baseline="0"/>
              <a:t> layout</a:t>
            </a:r>
          </a:p>
          <a:p>
            <a:pPr algn="ctr"/>
            <a:endParaRPr lang="en-US" sz="2400" b="1" baseline="0"/>
          </a:p>
          <a:p>
            <a:pPr algn="ctr"/>
            <a:r>
              <a:rPr lang="en-US" sz="2400" b="0" baseline="0"/>
              <a:t>Delete any master slides that occur after this layout</a:t>
            </a:r>
            <a:endParaRPr lang="en-US" sz="2400" b="0"/>
          </a:p>
        </p:txBody>
      </p:sp>
    </p:spTree>
    <p:extLst>
      <p:ext uri="{BB962C8B-B14F-4D97-AF65-F5344CB8AC3E}">
        <p14:creationId xmlns:p14="http://schemas.microsoft.com/office/powerpoint/2010/main" val="172798921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Title Slide - White">
    <p:bg bwMode="gray">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gray">
          <a:xfrm>
            <a:off x="356495" y="4383885"/>
            <a:ext cx="4195761" cy="379234"/>
          </a:xfrm>
          <a:prstGeom prst="rect">
            <a:avLst/>
          </a:prstGeom>
        </p:spPr>
        <p:txBody>
          <a:bodyPr lIns="0" tIns="0" rIns="0" bIns="0" anchor="b" anchorCtr="0">
            <a:noAutofit/>
          </a:bodyPr>
          <a:lstStyle>
            <a:lvl1pPr marL="0" indent="0" algn="l">
              <a:lnSpc>
                <a:spcPct val="100000"/>
              </a:lnSpc>
              <a:spcAft>
                <a:spcPts val="0"/>
              </a:spcAft>
              <a:buNone/>
              <a:defRPr sz="1350" b="1">
                <a:solidFill>
                  <a:schemeClr val="tx1"/>
                </a:solidFill>
              </a:defRPr>
            </a:lvl1pPr>
            <a:lvl2pPr marL="0" indent="0" algn="l">
              <a:buNone/>
              <a:defRPr sz="1200" b="0"/>
            </a:lvl2pPr>
            <a:lvl3pPr marL="914378" indent="0" algn="ctr">
              <a:buNone/>
              <a:defRPr sz="1800"/>
            </a:lvl3pPr>
            <a:lvl4pPr marL="1371566" indent="0" algn="ctr">
              <a:buNone/>
              <a:defRPr sz="1600"/>
            </a:lvl4pPr>
            <a:lvl5pPr marL="1828754" indent="0" algn="ctr">
              <a:buNone/>
              <a:defRPr sz="1600"/>
            </a:lvl5pPr>
            <a:lvl6pPr marL="2285943" indent="0" algn="ctr">
              <a:buNone/>
              <a:defRPr sz="1600"/>
            </a:lvl6pPr>
            <a:lvl7pPr marL="2743132" indent="0" algn="ctr">
              <a:buNone/>
              <a:defRPr sz="1600"/>
            </a:lvl7pPr>
            <a:lvl8pPr marL="3200320" indent="0" algn="ctr">
              <a:buNone/>
              <a:defRPr sz="1600"/>
            </a:lvl8pPr>
            <a:lvl9pPr marL="3657509" indent="0" algn="ctr">
              <a:buNone/>
              <a:defRPr sz="1600"/>
            </a:lvl9pPr>
          </a:lstStyle>
          <a:p>
            <a:r>
              <a:rPr lang="en-US" noProof="0"/>
              <a:t>Click to edit Master title style</a:t>
            </a:r>
          </a:p>
          <a:p>
            <a:pPr lvl="1"/>
            <a:r>
              <a:rPr lang="en-US" noProof="0"/>
              <a:t>Click to edit Master subtitle style</a:t>
            </a:r>
          </a:p>
        </p:txBody>
      </p:sp>
      <p:sp>
        <p:nvSpPr>
          <p:cNvPr id="5" name="Text Placeholder 4"/>
          <p:cNvSpPr>
            <a:spLocks noGrp="1"/>
          </p:cNvSpPr>
          <p:nvPr>
            <p:ph type="body" sz="quarter" idx="10"/>
          </p:nvPr>
        </p:nvSpPr>
        <p:spPr>
          <a:xfrm>
            <a:off x="356494" y="4772025"/>
            <a:ext cx="4195762" cy="223838"/>
          </a:xfrm>
          <a:prstGeom prst="rect">
            <a:avLst/>
          </a:prstGeom>
        </p:spPr>
        <p:txBody>
          <a:bodyPr>
            <a:noAutofit/>
          </a:bodyPr>
          <a:lstStyle>
            <a:lvl1pPr>
              <a:spcAft>
                <a:spcPts val="0"/>
              </a:spcAft>
              <a:defRPr sz="788">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grpSp>
        <p:nvGrpSpPr>
          <p:cNvPr id="19" name="Group 18"/>
          <p:cNvGrpSpPr>
            <a:grpSpLocks noChangeAspect="1"/>
          </p:cNvGrpSpPr>
          <p:nvPr/>
        </p:nvGrpSpPr>
        <p:grpSpPr>
          <a:xfrm>
            <a:off x="356494" y="342900"/>
            <a:ext cx="1498500" cy="280800"/>
            <a:chOff x="398463" y="404813"/>
            <a:chExt cx="1627187" cy="307976"/>
          </a:xfrm>
          <a:solidFill>
            <a:schemeClr val="tx1"/>
          </a:solidFill>
        </p:grpSpPr>
        <p:sp>
          <p:nvSpPr>
            <p:cNvPr id="20" name="Oval 5"/>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1" name="Freeform 6"/>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2" name="Rectangle 7"/>
            <p:cNvSpPr>
              <a:spLocks noChangeArrowheads="1"/>
            </p:cNvSpPr>
            <p:nvPr/>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3" name="Freeform 8"/>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4" name="Rectangle 9"/>
            <p:cNvSpPr>
              <a:spLocks noChangeArrowheads="1"/>
            </p:cNvSpPr>
            <p:nvPr/>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5" name="Rectangle 10"/>
            <p:cNvSpPr>
              <a:spLocks noChangeArrowheads="1"/>
            </p:cNvSpPr>
            <p:nvPr/>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6" name="Freeform 11"/>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7" name="Freeform 12"/>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8" name="Freeform 13"/>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9" name="Freeform 14"/>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grpSp>
      <p:sp>
        <p:nvSpPr>
          <p:cNvPr id="30" name="Picture Placeholder 8"/>
          <p:cNvSpPr>
            <a:spLocks noGrp="1"/>
          </p:cNvSpPr>
          <p:nvPr>
            <p:ph type="pic" sz="quarter" idx="11"/>
          </p:nvPr>
        </p:nvSpPr>
        <p:spPr>
          <a:xfrm>
            <a:off x="2545287" y="545696"/>
            <a:ext cx="4050000" cy="4050000"/>
          </a:xfrm>
          <a:prstGeom prst="rect">
            <a:avLst/>
          </a:prstGeom>
        </p:spPr>
        <p:txBody>
          <a:bodyPr/>
          <a:lstStyle/>
          <a:p>
            <a:r>
              <a:rPr lang="en-US" noProof="0"/>
              <a:t>Click icon to add picture</a:t>
            </a:r>
          </a:p>
        </p:txBody>
      </p:sp>
      <p:grpSp>
        <p:nvGrpSpPr>
          <p:cNvPr id="16" name="Group 15">
            <a:extLst>
              <a:ext uri="{FF2B5EF4-FFF2-40B4-BE49-F238E27FC236}">
                <a16:creationId xmlns:a16="http://schemas.microsoft.com/office/drawing/2014/main" id="{EE61B7DF-CE5B-4072-B830-29FB0E6ECB57}"/>
              </a:ext>
            </a:extLst>
          </p:cNvPr>
          <p:cNvGrpSpPr>
            <a:grpSpLocks noChangeAspect="1"/>
          </p:cNvGrpSpPr>
          <p:nvPr userDrawn="1"/>
        </p:nvGrpSpPr>
        <p:grpSpPr>
          <a:xfrm>
            <a:off x="356494" y="342900"/>
            <a:ext cx="1498500" cy="280800"/>
            <a:chOff x="398463" y="404813"/>
            <a:chExt cx="1627187" cy="307976"/>
          </a:xfrm>
          <a:solidFill>
            <a:schemeClr val="tx1"/>
          </a:solidFill>
        </p:grpSpPr>
        <p:sp>
          <p:nvSpPr>
            <p:cNvPr id="17" name="Oval 16">
              <a:extLst>
                <a:ext uri="{FF2B5EF4-FFF2-40B4-BE49-F238E27FC236}">
                  <a16:creationId xmlns:a16="http://schemas.microsoft.com/office/drawing/2014/main" id="{105385B6-5F2D-4740-8F6A-1D47089308CE}"/>
                </a:ext>
              </a:extLst>
            </p:cNvPr>
            <p:cNvSpPr>
              <a:spLocks noChangeArrowheads="1"/>
            </p:cNvSpPr>
            <p:nvPr/>
          </p:nvSpPr>
          <p:spPr bwMode="auto">
            <a:xfrm>
              <a:off x="1938338" y="625476"/>
              <a:ext cx="87312" cy="87313"/>
            </a:xfrm>
            <a:prstGeom prst="ellipse">
              <a:avLst/>
            </a:prstGeom>
            <a:solidFill>
              <a:schemeClr val="accent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8" name="Freeform 6">
              <a:extLst>
                <a:ext uri="{FF2B5EF4-FFF2-40B4-BE49-F238E27FC236}">
                  <a16:creationId xmlns:a16="http://schemas.microsoft.com/office/drawing/2014/main" id="{B6B0ECCB-0CD8-411F-BF4C-0EA6AC121A4E}"/>
                </a:ext>
              </a:extLst>
            </p:cNvPr>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1" name="Rectangle 30">
              <a:extLst>
                <a:ext uri="{FF2B5EF4-FFF2-40B4-BE49-F238E27FC236}">
                  <a16:creationId xmlns:a16="http://schemas.microsoft.com/office/drawing/2014/main" id="{3102E2C5-59D6-48BF-A982-7CD4241F6CEE}"/>
                </a:ext>
              </a:extLst>
            </p:cNvPr>
            <p:cNvSpPr>
              <a:spLocks noChangeArrowheads="1"/>
            </p:cNvSpPr>
            <p:nvPr/>
          </p:nvSpPr>
          <p:spPr bwMode="auto">
            <a:xfrm>
              <a:off x="906463" y="404813"/>
              <a:ext cx="74612" cy="303213"/>
            </a:xfrm>
            <a:prstGeom prst="rect">
              <a:avLst/>
            </a:pr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2" name="Freeform 8">
              <a:extLst>
                <a:ext uri="{FF2B5EF4-FFF2-40B4-BE49-F238E27FC236}">
                  <a16:creationId xmlns:a16="http://schemas.microsoft.com/office/drawing/2014/main" id="{510DB39E-0178-45CF-9994-614DAFCC0000}"/>
                </a:ext>
              </a:extLst>
            </p:cNvPr>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3" name="Rectangle 32">
              <a:extLst>
                <a:ext uri="{FF2B5EF4-FFF2-40B4-BE49-F238E27FC236}">
                  <a16:creationId xmlns:a16="http://schemas.microsoft.com/office/drawing/2014/main" id="{66D843CB-04C6-466D-BFE3-EDFA5E384B40}"/>
                </a:ext>
              </a:extLst>
            </p:cNvPr>
            <p:cNvSpPr>
              <a:spLocks noChangeArrowheads="1"/>
            </p:cNvSpPr>
            <p:nvPr/>
          </p:nvSpPr>
          <p:spPr bwMode="auto">
            <a:xfrm>
              <a:off x="1257300" y="482601"/>
              <a:ext cx="74612" cy="225425"/>
            </a:xfrm>
            <a:prstGeom prst="rect">
              <a:avLst/>
            </a:pr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4" name="Rectangle 33">
              <a:extLst>
                <a:ext uri="{FF2B5EF4-FFF2-40B4-BE49-F238E27FC236}">
                  <a16:creationId xmlns:a16="http://schemas.microsoft.com/office/drawing/2014/main" id="{64500A7B-7E12-4F50-8C35-61AA8E833BB7}"/>
                </a:ext>
              </a:extLst>
            </p:cNvPr>
            <p:cNvSpPr>
              <a:spLocks noChangeArrowheads="1"/>
            </p:cNvSpPr>
            <p:nvPr/>
          </p:nvSpPr>
          <p:spPr bwMode="auto">
            <a:xfrm>
              <a:off x="1257300" y="404813"/>
              <a:ext cx="74612" cy="50800"/>
            </a:xfrm>
            <a:prstGeom prst="rect">
              <a:avLst/>
            </a:pr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5" name="Freeform 11">
              <a:extLst>
                <a:ext uri="{FF2B5EF4-FFF2-40B4-BE49-F238E27FC236}">
                  <a16:creationId xmlns:a16="http://schemas.microsoft.com/office/drawing/2014/main" id="{6535EB03-CAD2-4DD1-AE83-1038CA1A3B59}"/>
                </a:ext>
              </a:extLst>
            </p:cNvPr>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6" name="Freeform 12">
              <a:extLst>
                <a:ext uri="{FF2B5EF4-FFF2-40B4-BE49-F238E27FC236}">
                  <a16:creationId xmlns:a16="http://schemas.microsoft.com/office/drawing/2014/main" id="{0E437FE5-C8BC-443F-AFB0-B7D399B840B2}"/>
                </a:ext>
              </a:extLst>
            </p:cNvPr>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7" name="Freeform 13">
              <a:extLst>
                <a:ext uri="{FF2B5EF4-FFF2-40B4-BE49-F238E27FC236}">
                  <a16:creationId xmlns:a16="http://schemas.microsoft.com/office/drawing/2014/main" id="{8D933A91-55B2-4AA0-9C83-33F1E17BF1DF}"/>
                </a:ext>
              </a:extLst>
            </p:cNvPr>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8" name="Freeform 14">
              <a:extLst>
                <a:ext uri="{FF2B5EF4-FFF2-40B4-BE49-F238E27FC236}">
                  <a16:creationId xmlns:a16="http://schemas.microsoft.com/office/drawing/2014/main" id="{90C897AC-1565-45DF-8BB3-DE40D9ABE652}"/>
                </a:ext>
              </a:extLst>
            </p:cNvPr>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grpSp>
    </p:spTree>
    <p:extLst>
      <p:ext uri="{BB962C8B-B14F-4D97-AF65-F5344CB8AC3E}">
        <p14:creationId xmlns:p14="http://schemas.microsoft.com/office/powerpoint/2010/main" val="1644528085"/>
      </p:ext>
    </p:extLst>
  </p:cSld>
  <p:clrMapOvr>
    <a:masterClrMapping/>
  </p:clrMapOvr>
  <p:extLst>
    <p:ext uri="{DCECCB84-F9BA-43D5-87BE-67443E8EF086}">
      <p15:sldGuideLst xmlns:p15="http://schemas.microsoft.com/office/powerpoint/2012/main">
        <p15:guide id="1" orient="horz" pos="4088">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Title Slide - Circle Black">
    <p:bg bwMode="gray">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3157612" y="1147838"/>
            <a:ext cx="2835000" cy="2835000"/>
          </a:xfrm>
          <a:prstGeom prst="ellipse">
            <a:avLst/>
          </a:prstGeom>
          <a:ln w="25400">
            <a:solidFill>
              <a:schemeClr val="accent1"/>
            </a:solidFill>
          </a:ln>
        </p:spPr>
        <p:txBody>
          <a:bodyPr lIns="108000" tIns="108000" rIns="108000" bIns="108000" anchor="ctr" anchorCtr="0">
            <a:normAutofit/>
          </a:bodyPr>
          <a:lstStyle>
            <a:lvl1pPr algn="ctr">
              <a:lnSpc>
                <a:spcPts val="2850"/>
              </a:lnSpc>
              <a:defRPr sz="2400" b="0">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Subtitle 2"/>
          <p:cNvSpPr>
            <a:spLocks noGrp="1"/>
          </p:cNvSpPr>
          <p:nvPr>
            <p:ph type="subTitle" idx="1"/>
          </p:nvPr>
        </p:nvSpPr>
        <p:spPr bwMode="gray">
          <a:xfrm>
            <a:off x="356401" y="4383885"/>
            <a:ext cx="4194008" cy="379234"/>
          </a:xfrm>
          <a:prstGeom prst="rect">
            <a:avLst/>
          </a:prstGeom>
        </p:spPr>
        <p:txBody>
          <a:bodyPr lIns="0" tIns="0" rIns="0" bIns="0" anchor="b" anchorCtr="0">
            <a:noAutofit/>
          </a:bodyPr>
          <a:lstStyle>
            <a:lvl1pPr marL="0" indent="0" algn="l">
              <a:lnSpc>
                <a:spcPct val="100000"/>
              </a:lnSpc>
              <a:spcAft>
                <a:spcPts val="0"/>
              </a:spcAft>
              <a:buNone/>
              <a:defRPr sz="1200">
                <a:solidFill>
                  <a:schemeClr val="bg1"/>
                </a:solidFill>
              </a:defRPr>
            </a:lvl1pPr>
            <a:lvl2pPr marL="457189" indent="0" algn="ctr">
              <a:buNone/>
              <a:defRPr sz="2000"/>
            </a:lvl2pPr>
            <a:lvl3pPr marL="914378" indent="0" algn="ctr">
              <a:buNone/>
              <a:defRPr sz="1800"/>
            </a:lvl3pPr>
            <a:lvl4pPr marL="1371566" indent="0" algn="ctr">
              <a:buNone/>
              <a:defRPr sz="1600"/>
            </a:lvl4pPr>
            <a:lvl5pPr marL="1828754" indent="0" algn="ctr">
              <a:buNone/>
              <a:defRPr sz="1600"/>
            </a:lvl5pPr>
            <a:lvl6pPr marL="2285943" indent="0" algn="ctr">
              <a:buNone/>
              <a:defRPr sz="1600"/>
            </a:lvl6pPr>
            <a:lvl7pPr marL="2743132" indent="0" algn="ctr">
              <a:buNone/>
              <a:defRPr sz="1600"/>
            </a:lvl7pPr>
            <a:lvl8pPr marL="3200320" indent="0" algn="ctr">
              <a:buNone/>
              <a:defRPr sz="1600"/>
            </a:lvl8pPr>
            <a:lvl9pPr marL="3657509" indent="0" algn="ctr">
              <a:buNone/>
              <a:defRPr sz="1600"/>
            </a:lvl9pPr>
          </a:lstStyle>
          <a:p>
            <a:r>
              <a:rPr lang="en-US" noProof="0"/>
              <a:t>Click to edit Master subtitle style</a:t>
            </a:r>
          </a:p>
        </p:txBody>
      </p:sp>
      <p:sp>
        <p:nvSpPr>
          <p:cNvPr id="5" name="Text Placeholder 4"/>
          <p:cNvSpPr>
            <a:spLocks noGrp="1"/>
          </p:cNvSpPr>
          <p:nvPr>
            <p:ph type="body" sz="quarter" idx="10"/>
          </p:nvPr>
        </p:nvSpPr>
        <p:spPr>
          <a:xfrm>
            <a:off x="356400" y="4772025"/>
            <a:ext cx="4195762" cy="223838"/>
          </a:xfrm>
          <a:prstGeom prst="rect">
            <a:avLst/>
          </a:prstGeom>
        </p:spPr>
        <p:txBody>
          <a:bodyPr/>
          <a:lstStyle>
            <a:lvl1pPr>
              <a:spcAft>
                <a:spcPts val="0"/>
              </a:spcAft>
              <a:defRPr sz="788">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grpSp>
        <p:nvGrpSpPr>
          <p:cNvPr id="16" name="Group 15"/>
          <p:cNvGrpSpPr>
            <a:grpSpLocks noChangeAspect="1"/>
          </p:cNvGrpSpPr>
          <p:nvPr/>
        </p:nvGrpSpPr>
        <p:grpSpPr>
          <a:xfrm>
            <a:off x="352425" y="343321"/>
            <a:ext cx="1498500" cy="280800"/>
            <a:chOff x="398463" y="404813"/>
            <a:chExt cx="1627187" cy="307976"/>
          </a:xfrm>
          <a:solidFill>
            <a:schemeClr val="tx1"/>
          </a:solidFill>
        </p:grpSpPr>
        <p:sp>
          <p:nvSpPr>
            <p:cNvPr id="17" name="Oval 5"/>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18" name="Freeform 6"/>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19" name="Rectangle 7"/>
            <p:cNvSpPr>
              <a:spLocks noChangeArrowheads="1"/>
            </p:cNvSpPr>
            <p:nvPr/>
          </p:nvSpPr>
          <p:spPr bwMode="auto">
            <a:xfrm>
              <a:off x="906463" y="404813"/>
              <a:ext cx="74612" cy="3032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0" name="Freeform 8"/>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1" name="Rectangle 9"/>
            <p:cNvSpPr>
              <a:spLocks noChangeArrowheads="1"/>
            </p:cNvSpPr>
            <p:nvPr/>
          </p:nvSpPr>
          <p:spPr bwMode="auto">
            <a:xfrm>
              <a:off x="1257300" y="482601"/>
              <a:ext cx="74612" cy="2254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3" name="Rectangle 10"/>
            <p:cNvSpPr>
              <a:spLocks noChangeArrowheads="1"/>
            </p:cNvSpPr>
            <p:nvPr/>
          </p:nvSpPr>
          <p:spPr bwMode="auto">
            <a:xfrm>
              <a:off x="1257300" y="404813"/>
              <a:ext cx="74612" cy="50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4" name="Freeform 11"/>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5" name="Freeform 12"/>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6" name="Freeform 13"/>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7" name="Freeform 14"/>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grpSp>
      <p:grpSp>
        <p:nvGrpSpPr>
          <p:cNvPr id="22" name="Group 21">
            <a:extLst>
              <a:ext uri="{FF2B5EF4-FFF2-40B4-BE49-F238E27FC236}">
                <a16:creationId xmlns:a16="http://schemas.microsoft.com/office/drawing/2014/main" id="{E9C8EAA7-F287-4FAD-B16E-B703D5B61B94}"/>
              </a:ext>
            </a:extLst>
          </p:cNvPr>
          <p:cNvGrpSpPr>
            <a:grpSpLocks noChangeAspect="1"/>
          </p:cNvGrpSpPr>
          <p:nvPr userDrawn="1"/>
        </p:nvGrpSpPr>
        <p:grpSpPr>
          <a:xfrm>
            <a:off x="352425" y="343321"/>
            <a:ext cx="1498500" cy="280800"/>
            <a:chOff x="398463" y="404813"/>
            <a:chExt cx="1627187" cy="307976"/>
          </a:xfrm>
          <a:solidFill>
            <a:schemeClr val="tx1"/>
          </a:solidFill>
        </p:grpSpPr>
        <p:sp>
          <p:nvSpPr>
            <p:cNvPr id="23" name="Oval 22">
              <a:extLst>
                <a:ext uri="{FF2B5EF4-FFF2-40B4-BE49-F238E27FC236}">
                  <a16:creationId xmlns:a16="http://schemas.microsoft.com/office/drawing/2014/main" id="{BB80E0FF-4517-40C4-B68F-6C4A6B6A31FD}"/>
                </a:ext>
              </a:extLst>
            </p:cNvPr>
            <p:cNvSpPr>
              <a:spLocks noChangeArrowheads="1"/>
            </p:cNvSpPr>
            <p:nvPr/>
          </p:nvSpPr>
          <p:spPr bwMode="auto">
            <a:xfrm>
              <a:off x="1938338" y="625476"/>
              <a:ext cx="87312" cy="87313"/>
            </a:xfrm>
            <a:prstGeom prst="ellipse">
              <a:avLst/>
            </a:prstGeom>
            <a:solidFill>
              <a:schemeClr val="accent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24" name="Freeform 6">
              <a:extLst>
                <a:ext uri="{FF2B5EF4-FFF2-40B4-BE49-F238E27FC236}">
                  <a16:creationId xmlns:a16="http://schemas.microsoft.com/office/drawing/2014/main" id="{FDD30934-3572-4066-B5C3-D6E53DD6D88A}"/>
                </a:ext>
              </a:extLst>
            </p:cNvPr>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25" name="Rectangle 24">
              <a:extLst>
                <a:ext uri="{FF2B5EF4-FFF2-40B4-BE49-F238E27FC236}">
                  <a16:creationId xmlns:a16="http://schemas.microsoft.com/office/drawing/2014/main" id="{86DFC60C-8692-4223-B124-0CF0EAFCA39E}"/>
                </a:ext>
              </a:extLst>
            </p:cNvPr>
            <p:cNvSpPr>
              <a:spLocks noChangeArrowheads="1"/>
            </p:cNvSpPr>
            <p:nvPr/>
          </p:nvSpPr>
          <p:spPr bwMode="auto">
            <a:xfrm>
              <a:off x="906463" y="404813"/>
              <a:ext cx="74612" cy="303213"/>
            </a:xfrm>
            <a:prstGeom prst="rect">
              <a:avLst/>
            </a:pr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26" name="Freeform 8">
              <a:extLst>
                <a:ext uri="{FF2B5EF4-FFF2-40B4-BE49-F238E27FC236}">
                  <a16:creationId xmlns:a16="http://schemas.microsoft.com/office/drawing/2014/main" id="{973883F5-55F7-4CB9-A18F-57859CD6DB81}"/>
                </a:ext>
              </a:extLst>
            </p:cNvPr>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27" name="Rectangle 26">
              <a:extLst>
                <a:ext uri="{FF2B5EF4-FFF2-40B4-BE49-F238E27FC236}">
                  <a16:creationId xmlns:a16="http://schemas.microsoft.com/office/drawing/2014/main" id="{5EEDA229-6457-4352-BEED-7982CE7812FB}"/>
                </a:ext>
              </a:extLst>
            </p:cNvPr>
            <p:cNvSpPr>
              <a:spLocks noChangeArrowheads="1"/>
            </p:cNvSpPr>
            <p:nvPr/>
          </p:nvSpPr>
          <p:spPr bwMode="auto">
            <a:xfrm>
              <a:off x="1257300" y="482601"/>
              <a:ext cx="74612" cy="225425"/>
            </a:xfrm>
            <a:prstGeom prst="rect">
              <a:avLst/>
            </a:pr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28" name="Rectangle 27">
              <a:extLst>
                <a:ext uri="{FF2B5EF4-FFF2-40B4-BE49-F238E27FC236}">
                  <a16:creationId xmlns:a16="http://schemas.microsoft.com/office/drawing/2014/main" id="{2B9D78C7-D38D-4CB3-AFB3-79A5FE1DFB01}"/>
                </a:ext>
              </a:extLst>
            </p:cNvPr>
            <p:cNvSpPr>
              <a:spLocks noChangeArrowheads="1"/>
            </p:cNvSpPr>
            <p:nvPr/>
          </p:nvSpPr>
          <p:spPr bwMode="auto">
            <a:xfrm>
              <a:off x="1257300" y="404813"/>
              <a:ext cx="74612" cy="50800"/>
            </a:xfrm>
            <a:prstGeom prst="rect">
              <a:avLst/>
            </a:pr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29" name="Freeform 11">
              <a:extLst>
                <a:ext uri="{FF2B5EF4-FFF2-40B4-BE49-F238E27FC236}">
                  <a16:creationId xmlns:a16="http://schemas.microsoft.com/office/drawing/2014/main" id="{C22900C0-7210-4A49-9F55-F98105D0955A}"/>
                </a:ext>
              </a:extLst>
            </p:cNvPr>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0" name="Freeform 12">
              <a:extLst>
                <a:ext uri="{FF2B5EF4-FFF2-40B4-BE49-F238E27FC236}">
                  <a16:creationId xmlns:a16="http://schemas.microsoft.com/office/drawing/2014/main" id="{953EE5B5-4B95-4349-9B56-D7CE9F3725BC}"/>
                </a:ext>
              </a:extLst>
            </p:cNvPr>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1" name="Freeform 13">
              <a:extLst>
                <a:ext uri="{FF2B5EF4-FFF2-40B4-BE49-F238E27FC236}">
                  <a16:creationId xmlns:a16="http://schemas.microsoft.com/office/drawing/2014/main" id="{6B94ADD3-CA1D-4D94-BA6D-1800B1FA306B}"/>
                </a:ext>
              </a:extLst>
            </p:cNvPr>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2" name="Freeform 14">
              <a:extLst>
                <a:ext uri="{FF2B5EF4-FFF2-40B4-BE49-F238E27FC236}">
                  <a16:creationId xmlns:a16="http://schemas.microsoft.com/office/drawing/2014/main" id="{426B4BA4-3A3D-4932-963C-43BF6566E531}"/>
                </a:ext>
              </a:extLst>
            </p:cNvPr>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grpSp>
    </p:spTree>
    <p:extLst>
      <p:ext uri="{BB962C8B-B14F-4D97-AF65-F5344CB8AC3E}">
        <p14:creationId xmlns:p14="http://schemas.microsoft.com/office/powerpoint/2010/main" val="384166988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4088">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Title Slide - Circle White">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3159000" y="1147500"/>
            <a:ext cx="2835000" cy="2835000"/>
          </a:xfrm>
          <a:prstGeom prst="ellipse">
            <a:avLst/>
          </a:prstGeom>
          <a:ln w="25400">
            <a:solidFill>
              <a:schemeClr val="accent1"/>
            </a:solidFill>
          </a:ln>
        </p:spPr>
        <p:txBody>
          <a:bodyPr lIns="108000" tIns="108000" rIns="108000" bIns="108000" anchor="ctr" anchorCtr="0">
            <a:normAutofit/>
          </a:bodyPr>
          <a:lstStyle>
            <a:lvl1pPr algn="ctr">
              <a:lnSpc>
                <a:spcPts val="2850"/>
              </a:lnSpc>
              <a:defRPr sz="2400" b="0">
                <a:solidFill>
                  <a:schemeClr val="tx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Subtitle 2"/>
          <p:cNvSpPr>
            <a:spLocks noGrp="1"/>
          </p:cNvSpPr>
          <p:nvPr>
            <p:ph type="subTitle" idx="1"/>
          </p:nvPr>
        </p:nvSpPr>
        <p:spPr bwMode="gray">
          <a:xfrm>
            <a:off x="356495" y="4383885"/>
            <a:ext cx="4195761" cy="379234"/>
          </a:xfrm>
          <a:prstGeom prst="rect">
            <a:avLst/>
          </a:prstGeom>
        </p:spPr>
        <p:txBody>
          <a:bodyPr lIns="0" tIns="0" rIns="0" bIns="0" anchor="b" anchorCtr="0">
            <a:noAutofit/>
          </a:bodyPr>
          <a:lstStyle>
            <a:lvl1pPr marL="0" indent="0" algn="l">
              <a:lnSpc>
                <a:spcPct val="100000"/>
              </a:lnSpc>
              <a:spcAft>
                <a:spcPts val="0"/>
              </a:spcAft>
              <a:buNone/>
              <a:defRPr sz="1200">
                <a:solidFill>
                  <a:schemeClr val="tx1"/>
                </a:solidFill>
              </a:defRPr>
            </a:lvl1pPr>
            <a:lvl2pPr marL="457189" indent="0" algn="ctr">
              <a:buNone/>
              <a:defRPr sz="2000"/>
            </a:lvl2pPr>
            <a:lvl3pPr marL="914378" indent="0" algn="ctr">
              <a:buNone/>
              <a:defRPr sz="1800"/>
            </a:lvl3pPr>
            <a:lvl4pPr marL="1371566" indent="0" algn="ctr">
              <a:buNone/>
              <a:defRPr sz="1600"/>
            </a:lvl4pPr>
            <a:lvl5pPr marL="1828754" indent="0" algn="ctr">
              <a:buNone/>
              <a:defRPr sz="1600"/>
            </a:lvl5pPr>
            <a:lvl6pPr marL="2285943" indent="0" algn="ctr">
              <a:buNone/>
              <a:defRPr sz="1600"/>
            </a:lvl6pPr>
            <a:lvl7pPr marL="2743132" indent="0" algn="ctr">
              <a:buNone/>
              <a:defRPr sz="1600"/>
            </a:lvl7pPr>
            <a:lvl8pPr marL="3200320" indent="0" algn="ctr">
              <a:buNone/>
              <a:defRPr sz="1600"/>
            </a:lvl8pPr>
            <a:lvl9pPr marL="3657509" indent="0" algn="ctr">
              <a:buNone/>
              <a:defRPr sz="1600"/>
            </a:lvl9pPr>
          </a:lstStyle>
          <a:p>
            <a:r>
              <a:rPr lang="en-US" noProof="0"/>
              <a:t>Click to edit Master subtitle style</a:t>
            </a:r>
          </a:p>
        </p:txBody>
      </p:sp>
      <p:sp>
        <p:nvSpPr>
          <p:cNvPr id="5" name="Text Placeholder 4"/>
          <p:cNvSpPr>
            <a:spLocks noGrp="1"/>
          </p:cNvSpPr>
          <p:nvPr>
            <p:ph type="body" sz="quarter" idx="10"/>
          </p:nvPr>
        </p:nvSpPr>
        <p:spPr>
          <a:xfrm>
            <a:off x="356494" y="4772025"/>
            <a:ext cx="4195762" cy="223838"/>
          </a:xfrm>
          <a:prstGeom prst="rect">
            <a:avLst/>
          </a:prstGeom>
        </p:spPr>
        <p:txBody>
          <a:bodyPr>
            <a:noAutofit/>
          </a:bodyPr>
          <a:lstStyle>
            <a:lvl1pPr>
              <a:spcAft>
                <a:spcPts val="0"/>
              </a:spcAft>
              <a:defRPr sz="788">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grpSp>
        <p:nvGrpSpPr>
          <p:cNvPr id="16" name="Group 15"/>
          <p:cNvGrpSpPr>
            <a:grpSpLocks noChangeAspect="1"/>
          </p:cNvGrpSpPr>
          <p:nvPr/>
        </p:nvGrpSpPr>
        <p:grpSpPr>
          <a:xfrm>
            <a:off x="356494" y="342900"/>
            <a:ext cx="1498500" cy="280800"/>
            <a:chOff x="398463" y="404813"/>
            <a:chExt cx="1627187" cy="307976"/>
          </a:xfrm>
          <a:solidFill>
            <a:schemeClr val="tx1"/>
          </a:solidFill>
        </p:grpSpPr>
        <p:sp>
          <p:nvSpPr>
            <p:cNvPr id="17" name="Oval 5"/>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18" name="Freeform 6"/>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0" name="Rectangle 7"/>
            <p:cNvSpPr>
              <a:spLocks noChangeArrowheads="1"/>
            </p:cNvSpPr>
            <p:nvPr/>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1" name="Freeform 8"/>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2" name="Rectangle 9"/>
            <p:cNvSpPr>
              <a:spLocks noChangeArrowheads="1"/>
            </p:cNvSpPr>
            <p:nvPr/>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3" name="Rectangle 10"/>
            <p:cNvSpPr>
              <a:spLocks noChangeArrowheads="1"/>
            </p:cNvSpPr>
            <p:nvPr/>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4" name="Freeform 11"/>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5" name="Freeform 12"/>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6" name="Freeform 13"/>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7" name="Freeform 14"/>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grpSp>
      <p:grpSp>
        <p:nvGrpSpPr>
          <p:cNvPr id="19" name="Group 18">
            <a:extLst>
              <a:ext uri="{FF2B5EF4-FFF2-40B4-BE49-F238E27FC236}">
                <a16:creationId xmlns:a16="http://schemas.microsoft.com/office/drawing/2014/main" id="{678869AE-1FCC-4902-9D0D-8F93C9862511}"/>
              </a:ext>
            </a:extLst>
          </p:cNvPr>
          <p:cNvGrpSpPr>
            <a:grpSpLocks noChangeAspect="1"/>
          </p:cNvGrpSpPr>
          <p:nvPr userDrawn="1"/>
        </p:nvGrpSpPr>
        <p:grpSpPr>
          <a:xfrm>
            <a:off x="356494" y="342900"/>
            <a:ext cx="1498500" cy="280800"/>
            <a:chOff x="398463" y="404813"/>
            <a:chExt cx="1627187" cy="307976"/>
          </a:xfrm>
          <a:solidFill>
            <a:schemeClr val="tx1"/>
          </a:solidFill>
        </p:grpSpPr>
        <p:sp>
          <p:nvSpPr>
            <p:cNvPr id="20" name="Oval 19">
              <a:extLst>
                <a:ext uri="{FF2B5EF4-FFF2-40B4-BE49-F238E27FC236}">
                  <a16:creationId xmlns:a16="http://schemas.microsoft.com/office/drawing/2014/main" id="{7D7D69F3-F80B-455A-88EA-9183397CF539}"/>
                </a:ext>
              </a:extLst>
            </p:cNvPr>
            <p:cNvSpPr>
              <a:spLocks noChangeArrowheads="1"/>
            </p:cNvSpPr>
            <p:nvPr/>
          </p:nvSpPr>
          <p:spPr bwMode="auto">
            <a:xfrm>
              <a:off x="1938338" y="625476"/>
              <a:ext cx="87312" cy="87313"/>
            </a:xfrm>
            <a:prstGeom prst="ellipse">
              <a:avLst/>
            </a:prstGeom>
            <a:solidFill>
              <a:schemeClr val="accent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21" name="Freeform 6">
              <a:extLst>
                <a:ext uri="{FF2B5EF4-FFF2-40B4-BE49-F238E27FC236}">
                  <a16:creationId xmlns:a16="http://schemas.microsoft.com/office/drawing/2014/main" id="{77CC7653-213F-4DE5-9BE7-16DA88826934}"/>
                </a:ext>
              </a:extLst>
            </p:cNvPr>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22" name="Rectangle 21">
              <a:extLst>
                <a:ext uri="{FF2B5EF4-FFF2-40B4-BE49-F238E27FC236}">
                  <a16:creationId xmlns:a16="http://schemas.microsoft.com/office/drawing/2014/main" id="{6CBD9813-E77E-41D2-9CB0-B4B8B06B3117}"/>
                </a:ext>
              </a:extLst>
            </p:cNvPr>
            <p:cNvSpPr>
              <a:spLocks noChangeArrowheads="1"/>
            </p:cNvSpPr>
            <p:nvPr/>
          </p:nvSpPr>
          <p:spPr bwMode="auto">
            <a:xfrm>
              <a:off x="906463" y="404813"/>
              <a:ext cx="74612" cy="303213"/>
            </a:xfrm>
            <a:prstGeom prst="rect">
              <a:avLst/>
            </a:pr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23" name="Freeform 8">
              <a:extLst>
                <a:ext uri="{FF2B5EF4-FFF2-40B4-BE49-F238E27FC236}">
                  <a16:creationId xmlns:a16="http://schemas.microsoft.com/office/drawing/2014/main" id="{764EBCA8-4040-482C-8A2E-8FD80A3401AF}"/>
                </a:ext>
              </a:extLst>
            </p:cNvPr>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24" name="Rectangle 23">
              <a:extLst>
                <a:ext uri="{FF2B5EF4-FFF2-40B4-BE49-F238E27FC236}">
                  <a16:creationId xmlns:a16="http://schemas.microsoft.com/office/drawing/2014/main" id="{F0245EE6-DD19-4A52-8EDF-4C1250BC5860}"/>
                </a:ext>
              </a:extLst>
            </p:cNvPr>
            <p:cNvSpPr>
              <a:spLocks noChangeArrowheads="1"/>
            </p:cNvSpPr>
            <p:nvPr/>
          </p:nvSpPr>
          <p:spPr bwMode="auto">
            <a:xfrm>
              <a:off x="1257300" y="482601"/>
              <a:ext cx="74612" cy="225425"/>
            </a:xfrm>
            <a:prstGeom prst="rect">
              <a:avLst/>
            </a:pr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25" name="Rectangle 24">
              <a:extLst>
                <a:ext uri="{FF2B5EF4-FFF2-40B4-BE49-F238E27FC236}">
                  <a16:creationId xmlns:a16="http://schemas.microsoft.com/office/drawing/2014/main" id="{C6FF0C72-696E-4184-BB2B-0FC1673726FC}"/>
                </a:ext>
              </a:extLst>
            </p:cNvPr>
            <p:cNvSpPr>
              <a:spLocks noChangeArrowheads="1"/>
            </p:cNvSpPr>
            <p:nvPr/>
          </p:nvSpPr>
          <p:spPr bwMode="auto">
            <a:xfrm>
              <a:off x="1257300" y="404813"/>
              <a:ext cx="74612" cy="50800"/>
            </a:xfrm>
            <a:prstGeom prst="rect">
              <a:avLst/>
            </a:pr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26" name="Freeform 11">
              <a:extLst>
                <a:ext uri="{FF2B5EF4-FFF2-40B4-BE49-F238E27FC236}">
                  <a16:creationId xmlns:a16="http://schemas.microsoft.com/office/drawing/2014/main" id="{F8384B8F-12BF-4DB2-92EB-4320A599B2AC}"/>
                </a:ext>
              </a:extLst>
            </p:cNvPr>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27" name="Freeform 12">
              <a:extLst>
                <a:ext uri="{FF2B5EF4-FFF2-40B4-BE49-F238E27FC236}">
                  <a16:creationId xmlns:a16="http://schemas.microsoft.com/office/drawing/2014/main" id="{8BB32EF3-6243-42D4-A945-C1570EBADE0C}"/>
                </a:ext>
              </a:extLst>
            </p:cNvPr>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28" name="Freeform 13">
              <a:extLst>
                <a:ext uri="{FF2B5EF4-FFF2-40B4-BE49-F238E27FC236}">
                  <a16:creationId xmlns:a16="http://schemas.microsoft.com/office/drawing/2014/main" id="{628CC5A7-CCFC-49A2-8B6C-3F5176D3A141}"/>
                </a:ext>
              </a:extLst>
            </p:cNvPr>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29" name="Freeform 14">
              <a:extLst>
                <a:ext uri="{FF2B5EF4-FFF2-40B4-BE49-F238E27FC236}">
                  <a16:creationId xmlns:a16="http://schemas.microsoft.com/office/drawing/2014/main" id="{88D434FF-EDD3-406E-A4C7-9215B3CCF216}"/>
                </a:ext>
              </a:extLst>
            </p:cNvPr>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grpSp>
    </p:spTree>
    <p:extLst>
      <p:ext uri="{BB962C8B-B14F-4D97-AF65-F5344CB8AC3E}">
        <p14:creationId xmlns:p14="http://schemas.microsoft.com/office/powerpoint/2010/main" val="4004799954"/>
      </p:ext>
    </p:extLst>
  </p:cSld>
  <p:clrMapOvr>
    <a:masterClrMapping/>
  </p:clrMapOvr>
  <p:extLst>
    <p:ext uri="{DCECCB84-F9BA-43D5-87BE-67443E8EF086}">
      <p15:sldGuideLst xmlns:p15="http://schemas.microsoft.com/office/powerpoint/2012/main">
        <p15:guide id="1" orient="horz" pos="4088">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p:cSld name="Divider - Deloitte green">
    <p:bg bwMode="gray">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52425" y="1275160"/>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352425" y="2567659"/>
            <a:ext cx="7813676"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13"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14" name="TextBox 13"/>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7" name="CaseCode">
            <a:extLst>
              <a:ext uri="{FF2B5EF4-FFF2-40B4-BE49-F238E27FC236}">
                <a16:creationId xmlns:a16="http://schemas.microsoft.com/office/drawing/2014/main" id="{D104F1A8-2CCE-4DF0-84FE-A12617E855A2}"/>
              </a:ext>
            </a:extLst>
          </p:cNvPr>
          <p:cNvSpPr txBox="1"/>
          <p:nvPr/>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
        <p:nvSpPr>
          <p:cNvPr id="8" name="Copyright">
            <a:extLst>
              <a:ext uri="{FF2B5EF4-FFF2-40B4-BE49-F238E27FC236}">
                <a16:creationId xmlns:a16="http://schemas.microsoft.com/office/drawing/2014/main" id="{BBCB8F2E-00B8-42A0-AD40-4D43D536DEC3}"/>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9" name="TextBox 8">
            <a:extLst>
              <a:ext uri="{FF2B5EF4-FFF2-40B4-BE49-F238E27FC236}">
                <a16:creationId xmlns:a16="http://schemas.microsoft.com/office/drawing/2014/main" id="{19268CC8-03A5-4B8F-9A72-C0A596A6D460}"/>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871E4C4D-8421-4024-B402-81473F73685A}"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10" name="CaseCode">
            <a:extLst>
              <a:ext uri="{FF2B5EF4-FFF2-40B4-BE49-F238E27FC236}">
                <a16:creationId xmlns:a16="http://schemas.microsoft.com/office/drawing/2014/main" id="{72EFC988-ED39-4A90-8590-2F0436823B45}"/>
              </a:ext>
            </a:extLst>
          </p:cNvPr>
          <p:cNvSpPr txBox="1"/>
          <p:nvPr userDrawn="1"/>
        </p:nvSpPr>
        <p:spPr>
          <a:xfrm>
            <a:off x="4751785" y="4857750"/>
            <a:ext cx="3673078" cy="259751"/>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latin typeface="+mn-lt"/>
              </a:rPr>
              <a:t>AGO </a:t>
            </a:r>
            <a:r>
              <a:rPr lang="en-US" sz="600">
                <a:latin typeface="+mn-lt"/>
              </a:rPr>
              <a:t>Organizational Change Management Expertise for Collections Enforcement Business Process Re-Engineering Kick-Off</a:t>
            </a:r>
          </a:p>
          <a:p>
            <a:pPr algn="r" eaLnBrk="1" fontAlgn="auto" hangingPunct="1">
              <a:spcBef>
                <a:spcPts val="0"/>
              </a:spcBef>
              <a:spcAft>
                <a:spcPts val="0"/>
              </a:spcAft>
              <a:buSzPct val="100000"/>
              <a:buFont typeface="Arial"/>
              <a:buNone/>
              <a:defRPr/>
            </a:pPr>
            <a:endParaRPr lang="en-US" sz="488">
              <a:latin typeface="+mn-lt"/>
            </a:endParaRPr>
          </a:p>
        </p:txBody>
      </p:sp>
    </p:spTree>
    <p:extLst>
      <p:ext uri="{BB962C8B-B14F-4D97-AF65-F5344CB8AC3E}">
        <p14:creationId xmlns:p14="http://schemas.microsoft.com/office/powerpoint/2010/main" val="743020061"/>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p:cSld name="Divider - Deloitte dark green">
    <p:bg bwMode="gray">
      <p:bgPr>
        <a:solidFill>
          <a:schemeClr val="accent2"/>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21"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22" name="TextBox 21"/>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7" name="CaseCode">
            <a:extLst>
              <a:ext uri="{FF2B5EF4-FFF2-40B4-BE49-F238E27FC236}">
                <a16:creationId xmlns:a16="http://schemas.microsoft.com/office/drawing/2014/main" id="{FA4FF370-0B32-4035-9873-D58071A46644}"/>
              </a:ext>
            </a:extLst>
          </p:cNvPr>
          <p:cNvSpPr txBox="1"/>
          <p:nvPr/>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
        <p:nvSpPr>
          <p:cNvPr id="8" name="Copyright">
            <a:extLst>
              <a:ext uri="{FF2B5EF4-FFF2-40B4-BE49-F238E27FC236}">
                <a16:creationId xmlns:a16="http://schemas.microsoft.com/office/drawing/2014/main" id="{C2B07B55-3087-47B6-9463-77792B8C9F35}"/>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9" name="TextBox 8">
            <a:extLst>
              <a:ext uri="{FF2B5EF4-FFF2-40B4-BE49-F238E27FC236}">
                <a16:creationId xmlns:a16="http://schemas.microsoft.com/office/drawing/2014/main" id="{CF4FAB47-4512-492A-828A-445880E9A250}"/>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97437C7A-C014-4CFA-9A46-C6B27D473867}"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10" name="CaseCode">
            <a:extLst>
              <a:ext uri="{FF2B5EF4-FFF2-40B4-BE49-F238E27FC236}">
                <a16:creationId xmlns:a16="http://schemas.microsoft.com/office/drawing/2014/main" id="{D86D505C-46D5-45F8-A866-C7513A45B8EB}"/>
              </a:ext>
            </a:extLst>
          </p:cNvPr>
          <p:cNvSpPr txBox="1"/>
          <p:nvPr userDrawn="1"/>
        </p:nvSpPr>
        <p:spPr>
          <a:xfrm>
            <a:off x="4751785" y="4857750"/>
            <a:ext cx="3673078" cy="259751"/>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latin typeface="+mn-lt"/>
              </a:rPr>
              <a:t>AGO </a:t>
            </a:r>
            <a:r>
              <a:rPr lang="en-US" sz="600">
                <a:latin typeface="+mn-lt"/>
              </a:rPr>
              <a:t>Organizational Change Management Expertise for Collections Enforcement Business Process Re-Engineering Kick-Off</a:t>
            </a:r>
          </a:p>
          <a:p>
            <a:pPr algn="r" eaLnBrk="1" fontAlgn="auto" hangingPunct="1">
              <a:spcBef>
                <a:spcPts val="0"/>
              </a:spcBef>
              <a:spcAft>
                <a:spcPts val="0"/>
              </a:spcAft>
              <a:buSzPct val="100000"/>
              <a:buFont typeface="Arial"/>
              <a:buNone/>
              <a:defRPr/>
            </a:pPr>
            <a:endParaRPr lang="en-US" sz="488">
              <a:latin typeface="+mn-lt"/>
            </a:endParaRPr>
          </a:p>
        </p:txBody>
      </p:sp>
    </p:spTree>
    <p:extLst>
      <p:ext uri="{BB962C8B-B14F-4D97-AF65-F5344CB8AC3E}">
        <p14:creationId xmlns:p14="http://schemas.microsoft.com/office/powerpoint/2010/main" val="77888877"/>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p:cSld name="Divider - Deloitte blue">
    <p:bg bwMode="gray">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8"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9" name="TextBox 8"/>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10" name="CaseCode">
            <a:extLst>
              <a:ext uri="{FF2B5EF4-FFF2-40B4-BE49-F238E27FC236}">
                <a16:creationId xmlns:a16="http://schemas.microsoft.com/office/drawing/2014/main" id="{3D4123BA-59D0-4971-B00E-7E9E4FB7C00D}"/>
              </a:ext>
            </a:extLst>
          </p:cNvPr>
          <p:cNvSpPr txBox="1"/>
          <p:nvPr/>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
        <p:nvSpPr>
          <p:cNvPr id="7" name="Copyright">
            <a:extLst>
              <a:ext uri="{FF2B5EF4-FFF2-40B4-BE49-F238E27FC236}">
                <a16:creationId xmlns:a16="http://schemas.microsoft.com/office/drawing/2014/main" id="{D09D7485-266A-45D9-BEF5-AF8B224989A9}"/>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11" name="TextBox 10">
            <a:extLst>
              <a:ext uri="{FF2B5EF4-FFF2-40B4-BE49-F238E27FC236}">
                <a16:creationId xmlns:a16="http://schemas.microsoft.com/office/drawing/2014/main" id="{E8C33083-969B-4786-B5ED-F24E42F03D09}"/>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9E947C1F-E284-44A5-95E6-624B1DD4F9BD}"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12" name="CaseCode">
            <a:extLst>
              <a:ext uri="{FF2B5EF4-FFF2-40B4-BE49-F238E27FC236}">
                <a16:creationId xmlns:a16="http://schemas.microsoft.com/office/drawing/2014/main" id="{ADC58B0E-EA58-4516-968A-5B3A59034C7F}"/>
              </a:ext>
            </a:extLst>
          </p:cNvPr>
          <p:cNvSpPr txBox="1"/>
          <p:nvPr userDrawn="1"/>
        </p:nvSpPr>
        <p:spPr>
          <a:xfrm>
            <a:off x="4751785" y="4857750"/>
            <a:ext cx="3673078" cy="259751"/>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latin typeface="+mn-lt"/>
              </a:rPr>
              <a:t>AGO </a:t>
            </a:r>
            <a:r>
              <a:rPr lang="en-US" sz="600">
                <a:latin typeface="+mn-lt"/>
              </a:rPr>
              <a:t>Organizational Change Management Expertise for Collections Enforcement Business Process Re-Engineering Kick-Off</a:t>
            </a:r>
          </a:p>
          <a:p>
            <a:pPr algn="r" eaLnBrk="1" fontAlgn="auto" hangingPunct="1">
              <a:spcBef>
                <a:spcPts val="0"/>
              </a:spcBef>
              <a:spcAft>
                <a:spcPts val="0"/>
              </a:spcAft>
              <a:buSzPct val="100000"/>
              <a:buFont typeface="Arial"/>
              <a:buNone/>
              <a:defRPr/>
            </a:pPr>
            <a:endParaRPr lang="en-US" sz="488">
              <a:latin typeface="+mn-lt"/>
            </a:endParaRPr>
          </a:p>
        </p:txBody>
      </p:sp>
    </p:spTree>
    <p:extLst>
      <p:ext uri="{BB962C8B-B14F-4D97-AF65-F5344CB8AC3E}">
        <p14:creationId xmlns:p14="http://schemas.microsoft.com/office/powerpoint/2010/main" val="2275597773"/>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03940" y="1200151"/>
            <a:ext cx="3742766"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45530" y="1200151"/>
            <a:ext cx="3741271"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2704FF-A6E7-0347-BF80-A196A2FF4DDF}" type="datetimeFigureOut">
              <a:rPr lang="en-US" smtClean="0"/>
              <a:t>10/8/2024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3E9B97-627C-0B46-BC02-2F61A8E4A5DF}" type="slidenum">
              <a:rPr lang="en-US" smtClean="0"/>
              <a:t>‹#›</a:t>
            </a:fld>
            <a:endParaRPr lang="en-US"/>
          </a:p>
        </p:txBody>
      </p:sp>
    </p:spTree>
    <p:extLst>
      <p:ext uri="{BB962C8B-B14F-4D97-AF65-F5344CB8AC3E}">
        <p14:creationId xmlns:p14="http://schemas.microsoft.com/office/powerpoint/2010/main" val="427400887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Divider - Deloitte dark blue">
    <p:bg bwMode="gray">
      <p:bgPr>
        <a:solidFill>
          <a:schemeClr val="accent4"/>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21"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22" name="TextBox 21"/>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7" name="CaseCode">
            <a:extLst>
              <a:ext uri="{FF2B5EF4-FFF2-40B4-BE49-F238E27FC236}">
                <a16:creationId xmlns:a16="http://schemas.microsoft.com/office/drawing/2014/main" id="{2C220F4A-4FA4-411E-94A1-B8AABDAFD812}"/>
              </a:ext>
            </a:extLst>
          </p:cNvPr>
          <p:cNvSpPr txBox="1"/>
          <p:nvPr/>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
        <p:nvSpPr>
          <p:cNvPr id="8" name="Copyright">
            <a:extLst>
              <a:ext uri="{FF2B5EF4-FFF2-40B4-BE49-F238E27FC236}">
                <a16:creationId xmlns:a16="http://schemas.microsoft.com/office/drawing/2014/main" id="{C30A1ADB-8CEE-401A-B0C0-A1638F222AF0}"/>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9" name="TextBox 8">
            <a:extLst>
              <a:ext uri="{FF2B5EF4-FFF2-40B4-BE49-F238E27FC236}">
                <a16:creationId xmlns:a16="http://schemas.microsoft.com/office/drawing/2014/main" id="{50869D15-0942-4946-9BBA-D1C6202CB67E}"/>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0A161D9F-5C6A-4B7D-92BE-AE8CA306D765}"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10" name="CaseCode">
            <a:extLst>
              <a:ext uri="{FF2B5EF4-FFF2-40B4-BE49-F238E27FC236}">
                <a16:creationId xmlns:a16="http://schemas.microsoft.com/office/drawing/2014/main" id="{1AE84BFE-CDA2-4B73-9098-1DC84F1DDE0A}"/>
              </a:ext>
            </a:extLst>
          </p:cNvPr>
          <p:cNvSpPr txBox="1"/>
          <p:nvPr userDrawn="1"/>
        </p:nvSpPr>
        <p:spPr>
          <a:xfrm>
            <a:off x="4751785" y="4857750"/>
            <a:ext cx="3673078" cy="259751"/>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latin typeface="+mn-lt"/>
              </a:rPr>
              <a:t>AGO </a:t>
            </a:r>
            <a:r>
              <a:rPr lang="en-US" sz="600">
                <a:latin typeface="+mn-lt"/>
              </a:rPr>
              <a:t>Organizational Change Management Expertise for Collections Enforcement Business Process Re-Engineering Kick-Off</a:t>
            </a:r>
          </a:p>
          <a:p>
            <a:pPr algn="r" eaLnBrk="1" fontAlgn="auto" hangingPunct="1">
              <a:spcBef>
                <a:spcPts val="0"/>
              </a:spcBef>
              <a:spcAft>
                <a:spcPts val="0"/>
              </a:spcAft>
              <a:buSzPct val="100000"/>
              <a:buFont typeface="Arial"/>
              <a:buNone/>
              <a:defRPr/>
            </a:pPr>
            <a:endParaRPr lang="en-US" sz="488">
              <a:latin typeface="+mn-lt"/>
            </a:endParaRPr>
          </a:p>
        </p:txBody>
      </p:sp>
    </p:spTree>
    <p:extLst>
      <p:ext uri="{BB962C8B-B14F-4D97-AF65-F5344CB8AC3E}">
        <p14:creationId xmlns:p14="http://schemas.microsoft.com/office/powerpoint/2010/main" val="3147921740"/>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Divider - Deloitte black">
    <p:bg bwMode="gray">
      <p:bgPr>
        <a:solidFill>
          <a:schemeClr val="tx1"/>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21"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22" name="TextBox 21"/>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7" name="CaseCode">
            <a:extLst>
              <a:ext uri="{FF2B5EF4-FFF2-40B4-BE49-F238E27FC236}">
                <a16:creationId xmlns:a16="http://schemas.microsoft.com/office/drawing/2014/main" id="{9538FD10-D1AE-4EEE-9CA8-C6CF19ED00F8}"/>
              </a:ext>
            </a:extLst>
          </p:cNvPr>
          <p:cNvSpPr txBox="1"/>
          <p:nvPr/>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
        <p:nvSpPr>
          <p:cNvPr id="8" name="Copyright">
            <a:extLst>
              <a:ext uri="{FF2B5EF4-FFF2-40B4-BE49-F238E27FC236}">
                <a16:creationId xmlns:a16="http://schemas.microsoft.com/office/drawing/2014/main" id="{5DAF7648-0FF8-42AE-A492-36E31738262B}"/>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9" name="TextBox 8">
            <a:extLst>
              <a:ext uri="{FF2B5EF4-FFF2-40B4-BE49-F238E27FC236}">
                <a16:creationId xmlns:a16="http://schemas.microsoft.com/office/drawing/2014/main" id="{11189BD4-C6A5-4E6B-9C70-803086C1DA61}"/>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A9D8D10F-6392-4CF6-A1AC-C2C60227FB71}"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10" name="CaseCode">
            <a:extLst>
              <a:ext uri="{FF2B5EF4-FFF2-40B4-BE49-F238E27FC236}">
                <a16:creationId xmlns:a16="http://schemas.microsoft.com/office/drawing/2014/main" id="{9355A188-8580-4E3C-86BF-B6B6A1EBE27C}"/>
              </a:ext>
            </a:extLst>
          </p:cNvPr>
          <p:cNvSpPr txBox="1"/>
          <p:nvPr userDrawn="1"/>
        </p:nvSpPr>
        <p:spPr>
          <a:xfrm>
            <a:off x="4751785" y="4857750"/>
            <a:ext cx="3673078" cy="259751"/>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latin typeface="+mn-lt"/>
              </a:rPr>
              <a:t>AGO </a:t>
            </a:r>
            <a:r>
              <a:rPr lang="en-US" sz="600">
                <a:latin typeface="+mn-lt"/>
              </a:rPr>
              <a:t>Organizational Change Management Expertise for Collections Enforcement Business Process Re-Engineering Kick-Off</a:t>
            </a:r>
          </a:p>
          <a:p>
            <a:pPr algn="r" eaLnBrk="1" fontAlgn="auto" hangingPunct="1">
              <a:spcBef>
                <a:spcPts val="0"/>
              </a:spcBef>
              <a:spcAft>
                <a:spcPts val="0"/>
              </a:spcAft>
              <a:buSzPct val="100000"/>
              <a:buFont typeface="Arial"/>
              <a:buNone/>
              <a:defRPr/>
            </a:pPr>
            <a:endParaRPr lang="en-US" sz="488">
              <a:latin typeface="+mn-lt"/>
            </a:endParaRPr>
          </a:p>
        </p:txBody>
      </p:sp>
    </p:spTree>
    <p:extLst>
      <p:ext uri="{BB962C8B-B14F-4D97-AF65-F5344CB8AC3E}">
        <p14:creationId xmlns:p14="http://schemas.microsoft.com/office/powerpoint/2010/main" val="2816285825"/>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Divider - Deloitte white">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52426" y="1279252"/>
            <a:ext cx="7813675" cy="1194302"/>
          </a:xfrm>
        </p:spPr>
        <p:txBody>
          <a:bodyPr anchor="b"/>
          <a:lstStyle>
            <a:lvl1pPr>
              <a:lnSpc>
                <a:spcPct val="95000"/>
              </a:lnSpc>
              <a:defRPr sz="2888" b="1">
                <a:solidFill>
                  <a:schemeClr val="tx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352425" y="2571750"/>
            <a:ext cx="7905750" cy="1174899"/>
          </a:xfrm>
        </p:spPr>
        <p:txBody>
          <a:bodyPr lIns="0" tIns="0" rIns="0" bIns="0">
            <a:noAutofit/>
          </a:bodyPr>
          <a:lstStyle>
            <a:lvl1pPr marL="0" indent="0">
              <a:lnSpc>
                <a:spcPct val="95000"/>
              </a:lnSpc>
              <a:spcAft>
                <a:spcPts val="0"/>
              </a:spcAft>
              <a:buNone/>
              <a:defRPr sz="2888">
                <a:solidFill>
                  <a:schemeClr val="tx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Tree>
    <p:extLst>
      <p:ext uri="{BB962C8B-B14F-4D97-AF65-F5344CB8AC3E}">
        <p14:creationId xmlns:p14="http://schemas.microsoft.com/office/powerpoint/2010/main" val="1115732504"/>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p:cSld name="Key statement dark green">
    <p:bg>
      <p:bgPr>
        <a:solidFill>
          <a:schemeClr val="accent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13"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14" name="TextBox 13"/>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6" name="CaseCode">
            <a:extLst>
              <a:ext uri="{FF2B5EF4-FFF2-40B4-BE49-F238E27FC236}">
                <a16:creationId xmlns:a16="http://schemas.microsoft.com/office/drawing/2014/main" id="{29F24F39-5618-46DF-9916-91928A39177F}"/>
              </a:ext>
            </a:extLst>
          </p:cNvPr>
          <p:cNvSpPr txBox="1"/>
          <p:nvPr/>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
        <p:nvSpPr>
          <p:cNvPr id="7" name="Copyright">
            <a:extLst>
              <a:ext uri="{FF2B5EF4-FFF2-40B4-BE49-F238E27FC236}">
                <a16:creationId xmlns:a16="http://schemas.microsoft.com/office/drawing/2014/main" id="{0D16F9D7-FAA4-444B-97AF-69FA44454A1C}"/>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8" name="TextBox 7">
            <a:extLst>
              <a:ext uri="{FF2B5EF4-FFF2-40B4-BE49-F238E27FC236}">
                <a16:creationId xmlns:a16="http://schemas.microsoft.com/office/drawing/2014/main" id="{D0343676-3ABC-40FC-8615-14D5732BE698}"/>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66E3F8F4-038D-494D-A4CB-D31D0E9BED50}"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9" name="CaseCode">
            <a:extLst>
              <a:ext uri="{FF2B5EF4-FFF2-40B4-BE49-F238E27FC236}">
                <a16:creationId xmlns:a16="http://schemas.microsoft.com/office/drawing/2014/main" id="{8E4C3214-2290-419A-B5F2-EC60683F59AF}"/>
              </a:ext>
            </a:extLst>
          </p:cNvPr>
          <p:cNvSpPr txBox="1"/>
          <p:nvPr userDrawn="1"/>
        </p:nvSpPr>
        <p:spPr>
          <a:xfrm>
            <a:off x="4751785" y="4857750"/>
            <a:ext cx="3673078" cy="259751"/>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latin typeface="+mn-lt"/>
              </a:rPr>
              <a:t>AGO </a:t>
            </a:r>
            <a:r>
              <a:rPr lang="en-US" sz="600">
                <a:latin typeface="+mn-lt"/>
              </a:rPr>
              <a:t>Organizational Change Management Expertise for Collections Enforcement Business Process Re-Engineering Kick-Off</a:t>
            </a:r>
          </a:p>
          <a:p>
            <a:pPr algn="r" eaLnBrk="1" fontAlgn="auto" hangingPunct="1">
              <a:spcBef>
                <a:spcPts val="0"/>
              </a:spcBef>
              <a:spcAft>
                <a:spcPts val="0"/>
              </a:spcAft>
              <a:buSzPct val="100000"/>
              <a:buFont typeface="Arial"/>
              <a:buNone/>
              <a:defRPr/>
            </a:pPr>
            <a:endParaRPr lang="en-US" sz="488">
              <a:latin typeface="+mn-lt"/>
            </a:endParaRPr>
          </a:p>
        </p:txBody>
      </p:sp>
    </p:spTree>
    <p:extLst>
      <p:ext uri="{BB962C8B-B14F-4D97-AF65-F5344CB8AC3E}">
        <p14:creationId xmlns:p14="http://schemas.microsoft.com/office/powerpoint/2010/main" val="344390478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p:cSld name="Key statement dark blue">
    <p:bg>
      <p:bgPr>
        <a:solidFill>
          <a:schemeClr val="accent4"/>
        </a:solidFill>
        <a:effectLst/>
      </p:bgPr>
    </p:bg>
    <p:spTree>
      <p:nvGrpSpPr>
        <p:cNvPr id="1" name=""/>
        <p:cNvGrpSpPr/>
        <p:nvPr/>
      </p:nvGrpSpPr>
      <p:grpSpPr>
        <a:xfrm>
          <a:off x="0" y="0"/>
          <a:ext cx="0" cy="0"/>
          <a:chOff x="0" y="0"/>
          <a:chExt cx="0" cy="0"/>
        </a:xfrm>
      </p:grpSpPr>
      <p:sp>
        <p:nvSpPr>
          <p:cNvPr id="13"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15"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16" name="TextBox 15"/>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6" name="CaseCode">
            <a:extLst>
              <a:ext uri="{FF2B5EF4-FFF2-40B4-BE49-F238E27FC236}">
                <a16:creationId xmlns:a16="http://schemas.microsoft.com/office/drawing/2014/main" id="{B547E30F-30D0-4870-A8B3-EA71286F22FA}"/>
              </a:ext>
            </a:extLst>
          </p:cNvPr>
          <p:cNvSpPr txBox="1"/>
          <p:nvPr/>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
        <p:nvSpPr>
          <p:cNvPr id="7" name="Copyright">
            <a:extLst>
              <a:ext uri="{FF2B5EF4-FFF2-40B4-BE49-F238E27FC236}">
                <a16:creationId xmlns:a16="http://schemas.microsoft.com/office/drawing/2014/main" id="{4F75E624-771F-4886-9BEF-5ED97322A610}"/>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8" name="TextBox 7">
            <a:extLst>
              <a:ext uri="{FF2B5EF4-FFF2-40B4-BE49-F238E27FC236}">
                <a16:creationId xmlns:a16="http://schemas.microsoft.com/office/drawing/2014/main" id="{BC6716FB-05D0-4213-BE89-B16BBC6F6436}"/>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BC5F532E-A065-4382-A4BB-8B04913F26BD}"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9" name="CaseCode">
            <a:extLst>
              <a:ext uri="{FF2B5EF4-FFF2-40B4-BE49-F238E27FC236}">
                <a16:creationId xmlns:a16="http://schemas.microsoft.com/office/drawing/2014/main" id="{A8D8FB01-37D0-4C18-96BB-3CF865453A15}"/>
              </a:ext>
            </a:extLst>
          </p:cNvPr>
          <p:cNvSpPr txBox="1"/>
          <p:nvPr userDrawn="1"/>
        </p:nvSpPr>
        <p:spPr>
          <a:xfrm>
            <a:off x="4751785" y="4857750"/>
            <a:ext cx="3673078" cy="259751"/>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latin typeface="+mn-lt"/>
              </a:rPr>
              <a:t>AGO </a:t>
            </a:r>
            <a:r>
              <a:rPr lang="en-US" sz="600">
                <a:latin typeface="+mn-lt"/>
              </a:rPr>
              <a:t>Organizational Change Management Expertise for Collections Enforcement Business Process Re-Engineering Kick-Off</a:t>
            </a:r>
          </a:p>
          <a:p>
            <a:pPr algn="r" eaLnBrk="1" fontAlgn="auto" hangingPunct="1">
              <a:spcBef>
                <a:spcPts val="0"/>
              </a:spcBef>
              <a:spcAft>
                <a:spcPts val="0"/>
              </a:spcAft>
              <a:buSzPct val="100000"/>
              <a:buFont typeface="Arial"/>
              <a:buNone/>
              <a:defRPr/>
            </a:pPr>
            <a:endParaRPr lang="en-US" sz="488">
              <a:latin typeface="+mn-lt"/>
            </a:endParaRPr>
          </a:p>
        </p:txBody>
      </p:sp>
    </p:spTree>
    <p:extLst>
      <p:ext uri="{BB962C8B-B14F-4D97-AF65-F5344CB8AC3E}">
        <p14:creationId xmlns:p14="http://schemas.microsoft.com/office/powerpoint/2010/main" val="125367719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p:cSld name="Key statement teal">
    <p:bg>
      <p:bgPr>
        <a:solidFill>
          <a:schemeClr val="accent5"/>
        </a:solidFill>
        <a:effectLst/>
      </p:bgPr>
    </p:bg>
    <p:spTree>
      <p:nvGrpSpPr>
        <p:cNvPr id="1" name=""/>
        <p:cNvGrpSpPr/>
        <p:nvPr/>
      </p:nvGrpSpPr>
      <p:grpSpPr>
        <a:xfrm>
          <a:off x="0" y="0"/>
          <a:ext cx="0" cy="0"/>
          <a:chOff x="0" y="0"/>
          <a:chExt cx="0" cy="0"/>
        </a:xfrm>
      </p:grpSpPr>
      <p:sp>
        <p:nvSpPr>
          <p:cNvPr id="17"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19"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20" name="TextBox 19"/>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6" name="CaseCode">
            <a:extLst>
              <a:ext uri="{FF2B5EF4-FFF2-40B4-BE49-F238E27FC236}">
                <a16:creationId xmlns:a16="http://schemas.microsoft.com/office/drawing/2014/main" id="{EB8BB037-A8A6-45B6-9FCF-41CA9A84BB7A}"/>
              </a:ext>
            </a:extLst>
          </p:cNvPr>
          <p:cNvSpPr txBox="1"/>
          <p:nvPr/>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
        <p:nvSpPr>
          <p:cNvPr id="7" name="Copyright">
            <a:extLst>
              <a:ext uri="{FF2B5EF4-FFF2-40B4-BE49-F238E27FC236}">
                <a16:creationId xmlns:a16="http://schemas.microsoft.com/office/drawing/2014/main" id="{5A0D246A-6F51-4ABD-9AF4-BE46E8E6C966}"/>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8" name="TextBox 7">
            <a:extLst>
              <a:ext uri="{FF2B5EF4-FFF2-40B4-BE49-F238E27FC236}">
                <a16:creationId xmlns:a16="http://schemas.microsoft.com/office/drawing/2014/main" id="{99536ACC-48B9-4CB8-8023-E822A9158BDE}"/>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A36D1E27-2ABD-4BD2-98F7-E39A4B5C3C2E}"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9" name="CaseCode">
            <a:extLst>
              <a:ext uri="{FF2B5EF4-FFF2-40B4-BE49-F238E27FC236}">
                <a16:creationId xmlns:a16="http://schemas.microsoft.com/office/drawing/2014/main" id="{E3EC6D8D-B3B2-456C-BF4F-172269B37CEB}"/>
              </a:ext>
            </a:extLst>
          </p:cNvPr>
          <p:cNvSpPr txBox="1"/>
          <p:nvPr userDrawn="1"/>
        </p:nvSpPr>
        <p:spPr>
          <a:xfrm>
            <a:off x="4751785" y="4857750"/>
            <a:ext cx="3673078" cy="259751"/>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latin typeface="+mn-lt"/>
              </a:rPr>
              <a:t>AGO </a:t>
            </a:r>
            <a:r>
              <a:rPr lang="en-US" sz="600">
                <a:latin typeface="+mn-lt"/>
              </a:rPr>
              <a:t>Organizational Change Management Expertise for Collections Enforcement Business Process Re-Engineering Kick-Off</a:t>
            </a:r>
          </a:p>
          <a:p>
            <a:pPr algn="r" eaLnBrk="1" fontAlgn="auto" hangingPunct="1">
              <a:spcBef>
                <a:spcPts val="0"/>
              </a:spcBef>
              <a:spcAft>
                <a:spcPts val="0"/>
              </a:spcAft>
              <a:buSzPct val="100000"/>
              <a:buFont typeface="Arial"/>
              <a:buNone/>
              <a:defRPr/>
            </a:pPr>
            <a:endParaRPr lang="en-US" sz="488">
              <a:latin typeface="+mn-lt"/>
            </a:endParaRPr>
          </a:p>
        </p:txBody>
      </p:sp>
    </p:spTree>
    <p:extLst>
      <p:ext uri="{BB962C8B-B14F-4D97-AF65-F5344CB8AC3E}">
        <p14:creationId xmlns:p14="http://schemas.microsoft.com/office/powerpoint/2010/main" val="273903068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p:cSld name="Key statement black">
    <p:bg>
      <p:bgPr>
        <a:solidFill>
          <a:schemeClr val="tx1"/>
        </a:solidFill>
        <a:effectLst/>
      </p:bgPr>
    </p:bg>
    <p:spTree>
      <p:nvGrpSpPr>
        <p:cNvPr id="1" name=""/>
        <p:cNvGrpSpPr/>
        <p:nvPr/>
      </p:nvGrpSpPr>
      <p:grpSpPr>
        <a:xfrm>
          <a:off x="0" y="0"/>
          <a:ext cx="0" cy="0"/>
          <a:chOff x="0" y="0"/>
          <a:chExt cx="0" cy="0"/>
        </a:xfrm>
      </p:grpSpPr>
      <p:sp>
        <p:nvSpPr>
          <p:cNvPr id="13"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15"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16" name="TextBox 15"/>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6" name="CaseCode">
            <a:extLst>
              <a:ext uri="{FF2B5EF4-FFF2-40B4-BE49-F238E27FC236}">
                <a16:creationId xmlns:a16="http://schemas.microsoft.com/office/drawing/2014/main" id="{19A71F39-3588-4194-9076-FDD3F3683EE2}"/>
              </a:ext>
            </a:extLst>
          </p:cNvPr>
          <p:cNvSpPr txBox="1"/>
          <p:nvPr/>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
        <p:nvSpPr>
          <p:cNvPr id="7" name="Copyright">
            <a:extLst>
              <a:ext uri="{FF2B5EF4-FFF2-40B4-BE49-F238E27FC236}">
                <a16:creationId xmlns:a16="http://schemas.microsoft.com/office/drawing/2014/main" id="{B38804F7-6C17-457A-8CF6-BAC7542E579E}"/>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8" name="TextBox 7">
            <a:extLst>
              <a:ext uri="{FF2B5EF4-FFF2-40B4-BE49-F238E27FC236}">
                <a16:creationId xmlns:a16="http://schemas.microsoft.com/office/drawing/2014/main" id="{E7128EB7-2D7B-428D-A0F8-EFBFDF0A58DB}"/>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693C0B9E-2B57-4345-B5C5-3679157DF431}"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9" name="CaseCode">
            <a:extLst>
              <a:ext uri="{FF2B5EF4-FFF2-40B4-BE49-F238E27FC236}">
                <a16:creationId xmlns:a16="http://schemas.microsoft.com/office/drawing/2014/main" id="{C3DAE717-9C9D-4411-8BA9-D4660CE5C21C}"/>
              </a:ext>
            </a:extLst>
          </p:cNvPr>
          <p:cNvSpPr txBox="1"/>
          <p:nvPr userDrawn="1"/>
        </p:nvSpPr>
        <p:spPr>
          <a:xfrm>
            <a:off x="4751785" y="4857750"/>
            <a:ext cx="3673078" cy="259751"/>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latin typeface="+mn-lt"/>
              </a:rPr>
              <a:t>AGO </a:t>
            </a:r>
            <a:r>
              <a:rPr lang="en-US" sz="600">
                <a:latin typeface="+mn-lt"/>
              </a:rPr>
              <a:t>Organizational Change Management Expertise for Collections Enforcement Business Process Re-Engineering Kick-Off</a:t>
            </a:r>
          </a:p>
          <a:p>
            <a:pPr algn="r" eaLnBrk="1" fontAlgn="auto" hangingPunct="1">
              <a:spcBef>
                <a:spcPts val="0"/>
              </a:spcBef>
              <a:spcAft>
                <a:spcPts val="0"/>
              </a:spcAft>
              <a:buSzPct val="100000"/>
              <a:buFont typeface="Arial"/>
              <a:buNone/>
              <a:defRPr/>
            </a:pPr>
            <a:endParaRPr lang="en-US" sz="488">
              <a:latin typeface="+mn-lt"/>
            </a:endParaRPr>
          </a:p>
        </p:txBody>
      </p:sp>
    </p:spTree>
    <p:extLst>
      <p:ext uri="{BB962C8B-B14F-4D97-AF65-F5344CB8AC3E}">
        <p14:creationId xmlns:p14="http://schemas.microsoft.com/office/powerpoint/2010/main" val="23671845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Key statement white">
    <p:bg>
      <p:bgRef idx="1001">
        <a:schemeClr val="bg1"/>
      </p:bgRef>
    </p:bg>
    <p:spTree>
      <p:nvGrpSpPr>
        <p:cNvPr id="1" name=""/>
        <p:cNvGrpSpPr/>
        <p:nvPr/>
      </p:nvGrpSpPr>
      <p:grpSpPr>
        <a:xfrm>
          <a:off x="0" y="0"/>
          <a:ext cx="0" cy="0"/>
          <a:chOff x="0" y="0"/>
          <a:chExt cx="0" cy="0"/>
        </a:xfrm>
      </p:grpSpPr>
      <p:sp>
        <p:nvSpPr>
          <p:cNvPr id="7" name="Text Placeholder 3"/>
          <p:cNvSpPr>
            <a:spLocks noGrp="1"/>
          </p:cNvSpPr>
          <p:nvPr>
            <p:ph type="body" sz="quarter" idx="10"/>
          </p:nvPr>
        </p:nvSpPr>
        <p:spPr>
          <a:xfrm>
            <a:off x="352425" y="1193007"/>
            <a:ext cx="6772203" cy="3531394"/>
          </a:xfrm>
          <a:prstGeom prst="rect">
            <a:avLst/>
          </a:prstGeom>
        </p:spPr>
        <p:txBody>
          <a:bodyPr>
            <a:noAutofit/>
          </a:bodyPr>
          <a:lstStyle>
            <a:lvl1pPr>
              <a:spcBef>
                <a:spcPts val="3600"/>
              </a:spcBef>
              <a:defRPr sz="2100">
                <a:solidFill>
                  <a:schemeClr val="tx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Tree>
    <p:extLst>
      <p:ext uri="{BB962C8B-B14F-4D97-AF65-F5344CB8AC3E}">
        <p14:creationId xmlns:p14="http://schemas.microsoft.com/office/powerpoint/2010/main" val="1758788597"/>
      </p:ext>
    </p:extLst>
  </p:cSld>
  <p:clrMapOvr>
    <a:overrideClrMapping bg1="lt1" tx1="dk1" bg2="lt2" tx2="dk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Contents">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352426" y="1248968"/>
            <a:ext cx="7011590" cy="3475433"/>
          </a:xfrm>
          <a:prstGeom prst="rect">
            <a:avLst/>
          </a:prstGeom>
        </p:spPr>
        <p:txBody>
          <a:bodyPr/>
          <a:lstStyle>
            <a:lvl1pPr>
              <a:tabLst>
                <a:tab pos="6729245" algn="r"/>
              </a:tabLst>
              <a:defRPr/>
            </a:lvl1pPr>
            <a:lvl2pPr>
              <a:tabLst>
                <a:tab pos="6729245" algn="r"/>
              </a:tabLst>
              <a:defRPr/>
            </a:lvl2pPr>
            <a:lvl3pPr>
              <a:tabLst>
                <a:tab pos="6729245" algn="r"/>
              </a:tabLst>
              <a:defRPr/>
            </a:lvl3pPr>
            <a:lvl4pPr>
              <a:tabLst>
                <a:tab pos="6729245" algn="r"/>
              </a:tabLst>
              <a:defRPr/>
            </a:lvl4pPr>
            <a:lvl5pPr>
              <a:tabLst>
                <a:tab pos="5029074" algn="r"/>
              </a:tabLst>
              <a:defRPr baseline="0"/>
            </a:lvl5pPr>
            <a:lvl6pPr>
              <a:tabLst>
                <a:tab pos="6729245" algn="r"/>
              </a:tabLst>
              <a:defRPr/>
            </a:lvl6pPr>
            <a:lvl7pPr>
              <a:tabLst>
                <a:tab pos="6729245" algn="r"/>
              </a:tabLst>
              <a:defRPr/>
            </a:lvl7pPr>
            <a:lvl8pPr>
              <a:tabLst>
                <a:tab pos="6729245" algn="r"/>
              </a:tabLst>
              <a:defRPr/>
            </a:lvl8pPr>
            <a:lvl9pPr>
              <a:tabLst>
                <a:tab pos="6729245" algn="r"/>
              </a:tabLs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6"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184437816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Contents with image">
    <p:spTree>
      <p:nvGrpSpPr>
        <p:cNvPr id="1" name=""/>
        <p:cNvGrpSpPr/>
        <p:nvPr/>
      </p:nvGrpSpPr>
      <p:grpSpPr>
        <a:xfrm>
          <a:off x="0" y="0"/>
          <a:ext cx="0" cy="0"/>
          <a:chOff x="0" y="0"/>
          <a:chExt cx="0" cy="0"/>
        </a:xfrm>
      </p:grpSpPr>
      <p:sp>
        <p:nvSpPr>
          <p:cNvPr id="5" name="Picture Placeholder 9"/>
          <p:cNvSpPr>
            <a:spLocks noGrp="1"/>
          </p:cNvSpPr>
          <p:nvPr>
            <p:ph type="pic" sz="quarter" idx="15"/>
          </p:nvPr>
        </p:nvSpPr>
        <p:spPr>
          <a:xfrm>
            <a:off x="4203651" y="1275160"/>
            <a:ext cx="4587925" cy="3449241"/>
          </a:xfrm>
        </p:spPr>
        <p:txBody>
          <a:bodyPr/>
          <a:lstStyle/>
          <a:p>
            <a:r>
              <a:rPr lang="en-US" noProof="0"/>
              <a:t>Click icon to add picture</a:t>
            </a:r>
          </a:p>
        </p:txBody>
      </p:sp>
      <p:sp>
        <p:nvSpPr>
          <p:cNvPr id="6" name="Content Placeholder 3"/>
          <p:cNvSpPr>
            <a:spLocks noGrp="1"/>
          </p:cNvSpPr>
          <p:nvPr>
            <p:ph sz="quarter" idx="10"/>
          </p:nvPr>
        </p:nvSpPr>
        <p:spPr>
          <a:xfrm>
            <a:off x="352426" y="1248968"/>
            <a:ext cx="3250247" cy="3475433"/>
          </a:xfrm>
          <a:prstGeom prst="rect">
            <a:avLst/>
          </a:prstGeom>
        </p:spPr>
        <p:txBody>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9"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3835743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903940" y="1151335"/>
            <a:ext cx="374108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03940" y="1631156"/>
            <a:ext cx="374108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923118" y="1151335"/>
            <a:ext cx="3763682"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923118" y="1631156"/>
            <a:ext cx="3763682"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2704FF-A6E7-0347-BF80-A196A2FF4DDF}" type="datetimeFigureOut">
              <a:rPr lang="en-US" smtClean="0"/>
              <a:t>10/8/2024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93E9B97-627C-0B46-BC02-2F61A8E4A5DF}" type="slidenum">
              <a:rPr lang="en-US" smtClean="0"/>
              <a:t>‹#›</a:t>
            </a:fld>
            <a:endParaRPr lang="en-US"/>
          </a:p>
        </p:txBody>
      </p:sp>
    </p:spTree>
    <p:extLst>
      <p:ext uri="{BB962C8B-B14F-4D97-AF65-F5344CB8AC3E}">
        <p14:creationId xmlns:p14="http://schemas.microsoft.com/office/powerpoint/2010/main" val="289150633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Title &amp; 1 column text">
    <p:spTree>
      <p:nvGrpSpPr>
        <p:cNvPr id="1" name=""/>
        <p:cNvGrpSpPr/>
        <p:nvPr/>
      </p:nvGrpSpPr>
      <p:grpSpPr>
        <a:xfrm>
          <a:off x="0" y="0"/>
          <a:ext cx="0" cy="0"/>
          <a:chOff x="0" y="0"/>
          <a:chExt cx="0" cy="0"/>
        </a:xfrm>
      </p:grpSpPr>
      <p:sp>
        <p:nvSpPr>
          <p:cNvPr id="14" name="Text Placeholder 18"/>
          <p:cNvSpPr>
            <a:spLocks noGrp="1"/>
          </p:cNvSpPr>
          <p:nvPr>
            <p:ph idx="1"/>
          </p:nvPr>
        </p:nvSpPr>
        <p:spPr>
          <a:xfrm>
            <a:off x="352425" y="1248968"/>
            <a:ext cx="8439150" cy="3475433"/>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313706050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Title, subtitle &amp; 1 column text">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4"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
        <p:nvSpPr>
          <p:cNvPr id="8" name="Text Placeholder 18"/>
          <p:cNvSpPr>
            <a:spLocks noGrp="1"/>
          </p:cNvSpPr>
          <p:nvPr>
            <p:ph idx="1"/>
          </p:nvPr>
        </p:nvSpPr>
        <p:spPr>
          <a:xfrm>
            <a:off x="352425" y="1249364"/>
            <a:ext cx="8439150" cy="3475037"/>
          </a:xfrm>
          <a:prstGeom prst="rect">
            <a:avLst/>
          </a:prstGeom>
        </p:spPr>
        <p:txBody>
          <a:bodyPr vert="horz" lIns="0" tIns="0" rIns="0" bIns="0" rtlCol="0">
            <a:noAutofit/>
          </a:bodyPr>
          <a:lstStyle>
            <a:lvl1pPr marL="0" indent="0" algn="l">
              <a:buFontTx/>
              <a:buNone/>
              <a:defRPr/>
            </a:lvl1pPr>
            <a:lvl2pPr marL="95250" indent="-95250" algn="l">
              <a:buClrTx/>
              <a:buSzPct val="100000"/>
              <a:buFont typeface="Arial" panose="020B0604020202020204" pitchFamily="34" charset="0"/>
              <a:buChar char="•"/>
              <a:defRPr/>
            </a:lvl2pPr>
            <a:lvl3pPr marL="209550" indent="-95250" algn="l">
              <a:buClrTx/>
              <a:buSzPct val="100000"/>
              <a:buFont typeface="Arial" panose="020B0604020202020204" pitchFamily="34" charset="0"/>
              <a:buChar char="−"/>
              <a:defRPr/>
            </a:lvl3pPr>
            <a:lvl4pPr marL="323850" indent="-95250" algn="l">
              <a:buClrTx/>
              <a:buSzPct val="100000"/>
              <a:buFont typeface="Arial" panose="020B0604020202020204" pitchFamily="34" charset="0"/>
              <a:buChar char="◦"/>
              <a:defRPr/>
            </a:lvl4pPr>
            <a:lvl5pPr marL="438150" indent="-95250" algn="l">
              <a:buClrTx/>
              <a:buSzPct val="100000"/>
              <a:buFont typeface="Arial" panose="020B0604020202020204" pitchFamily="34" charset="0"/>
              <a:buChar char="−"/>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22953997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Title, subtitle &amp; 1 column - large">
    <p:spTree>
      <p:nvGrpSpPr>
        <p:cNvPr id="1" name=""/>
        <p:cNvGrpSpPr/>
        <p:nvPr/>
      </p:nvGrpSpPr>
      <p:grpSpPr>
        <a:xfrm>
          <a:off x="0" y="0"/>
          <a:ext cx="0" cy="0"/>
          <a:chOff x="0" y="0"/>
          <a:chExt cx="0" cy="0"/>
        </a:xfrm>
      </p:grpSpPr>
      <p:sp>
        <p:nvSpPr>
          <p:cNvPr id="8" name="Text Placeholder 18"/>
          <p:cNvSpPr>
            <a:spLocks noGrp="1"/>
          </p:cNvSpPr>
          <p:nvPr>
            <p:ph idx="1"/>
          </p:nvPr>
        </p:nvSpPr>
        <p:spPr>
          <a:xfrm>
            <a:off x="352425" y="1257302"/>
            <a:ext cx="8439150" cy="3467099"/>
          </a:xfrm>
          <a:prstGeom prst="rect">
            <a:avLst/>
          </a:prstGeom>
        </p:spPr>
        <p:txBody>
          <a:bodyPr vert="horz" lIns="0" tIns="0" rIns="0" bIns="0" rtlCol="0">
            <a:noAutofit/>
          </a:bodyPr>
          <a:lstStyle>
            <a:lvl1pPr>
              <a:defRPr sz="12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6"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108604696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Title, subtitle &amp; chart">
    <p:spTree>
      <p:nvGrpSpPr>
        <p:cNvPr id="1" name=""/>
        <p:cNvGrpSpPr/>
        <p:nvPr/>
      </p:nvGrpSpPr>
      <p:grpSpPr>
        <a:xfrm>
          <a:off x="0" y="0"/>
          <a:ext cx="0" cy="0"/>
          <a:chOff x="0" y="0"/>
          <a:chExt cx="0" cy="0"/>
        </a:xfrm>
      </p:grpSpPr>
      <p:sp>
        <p:nvSpPr>
          <p:cNvPr id="17" name="Chart Placeholder 3"/>
          <p:cNvSpPr>
            <a:spLocks noGrp="1"/>
          </p:cNvSpPr>
          <p:nvPr>
            <p:ph type="chart" sz="quarter" idx="15"/>
          </p:nvPr>
        </p:nvSpPr>
        <p:spPr>
          <a:xfrm>
            <a:off x="351000" y="1540936"/>
            <a:ext cx="8439150" cy="2946157"/>
          </a:xfrm>
          <a:prstGeom prst="rect">
            <a:avLst/>
          </a:prstGeom>
        </p:spPr>
        <p:txBody>
          <a:bodyPr/>
          <a:lstStyle/>
          <a:p>
            <a:r>
              <a:rPr lang="en-US" noProof="0"/>
              <a:t>Click icon to add chart</a:t>
            </a:r>
          </a:p>
        </p:txBody>
      </p:sp>
      <p:sp>
        <p:nvSpPr>
          <p:cNvPr id="18" name="Text Placeholder 8"/>
          <p:cNvSpPr>
            <a:spLocks noGrp="1"/>
          </p:cNvSpPr>
          <p:nvPr>
            <p:ph type="body" sz="quarter" idx="18"/>
          </p:nvPr>
        </p:nvSpPr>
        <p:spPr>
          <a:xfrm>
            <a:off x="351000" y="1244862"/>
            <a:ext cx="8439150" cy="267890"/>
          </a:xfrm>
        </p:spPr>
        <p:txBody>
          <a:bodyPr/>
          <a:lstStyle/>
          <a:p>
            <a:pPr lvl="0"/>
            <a:r>
              <a:rPr lang="en-US" noProof="0"/>
              <a:t>Click to edit Master text styles</a:t>
            </a:r>
          </a:p>
        </p:txBody>
      </p:sp>
      <p:sp>
        <p:nvSpPr>
          <p:cNvPr id="7"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8"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165512889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3 chart">
    <p:spTree>
      <p:nvGrpSpPr>
        <p:cNvPr id="1" name=""/>
        <p:cNvGrpSpPr/>
        <p:nvPr/>
      </p:nvGrpSpPr>
      <p:grpSpPr>
        <a:xfrm>
          <a:off x="0" y="0"/>
          <a:ext cx="0" cy="0"/>
          <a:chOff x="0" y="0"/>
          <a:chExt cx="0" cy="0"/>
        </a:xfrm>
      </p:grpSpPr>
      <p:sp>
        <p:nvSpPr>
          <p:cNvPr id="17" name="Chart Placeholder 3"/>
          <p:cNvSpPr>
            <a:spLocks noGrp="1"/>
          </p:cNvSpPr>
          <p:nvPr>
            <p:ph type="chart" sz="quarter" idx="15"/>
          </p:nvPr>
        </p:nvSpPr>
        <p:spPr>
          <a:xfrm>
            <a:off x="351000" y="1539000"/>
            <a:ext cx="2700000" cy="2948093"/>
          </a:xfrm>
          <a:prstGeom prst="rect">
            <a:avLst/>
          </a:prstGeom>
        </p:spPr>
        <p:txBody>
          <a:bodyPr/>
          <a:lstStyle/>
          <a:p>
            <a:r>
              <a:rPr lang="en-US" noProof="0"/>
              <a:t>Click icon to add chart</a:t>
            </a:r>
          </a:p>
        </p:txBody>
      </p:sp>
      <p:sp>
        <p:nvSpPr>
          <p:cNvPr id="18" name="Text Placeholder 8"/>
          <p:cNvSpPr>
            <a:spLocks noGrp="1"/>
          </p:cNvSpPr>
          <p:nvPr>
            <p:ph type="body" sz="quarter" idx="18"/>
          </p:nvPr>
        </p:nvSpPr>
        <p:spPr>
          <a:xfrm>
            <a:off x="351000" y="1248967"/>
            <a:ext cx="2700000" cy="294084"/>
          </a:xfrm>
        </p:spPr>
        <p:txBody>
          <a:bodyPr/>
          <a:lstStyle/>
          <a:p>
            <a:pPr lvl="0"/>
            <a:r>
              <a:rPr lang="en-US" noProof="0"/>
              <a:t>Click to edit Master text styles</a:t>
            </a:r>
          </a:p>
        </p:txBody>
      </p:sp>
      <p:sp>
        <p:nvSpPr>
          <p:cNvPr id="7" name="Chart Placeholder 3"/>
          <p:cNvSpPr>
            <a:spLocks noGrp="1"/>
          </p:cNvSpPr>
          <p:nvPr>
            <p:ph type="chart" sz="quarter" idx="19"/>
          </p:nvPr>
        </p:nvSpPr>
        <p:spPr>
          <a:xfrm>
            <a:off x="3222000" y="1538999"/>
            <a:ext cx="2700000" cy="2948093"/>
          </a:xfrm>
          <a:prstGeom prst="rect">
            <a:avLst/>
          </a:prstGeom>
        </p:spPr>
        <p:txBody>
          <a:bodyPr/>
          <a:lstStyle/>
          <a:p>
            <a:r>
              <a:rPr lang="en-US" noProof="0"/>
              <a:t>Click icon to add chart</a:t>
            </a:r>
          </a:p>
        </p:txBody>
      </p:sp>
      <p:sp>
        <p:nvSpPr>
          <p:cNvPr id="8" name="Text Placeholder 8"/>
          <p:cNvSpPr>
            <a:spLocks noGrp="1"/>
          </p:cNvSpPr>
          <p:nvPr>
            <p:ph type="body" sz="quarter" idx="20"/>
          </p:nvPr>
        </p:nvSpPr>
        <p:spPr>
          <a:xfrm>
            <a:off x="3222002" y="1248966"/>
            <a:ext cx="2700000" cy="294084"/>
          </a:xfrm>
        </p:spPr>
        <p:txBody>
          <a:bodyPr/>
          <a:lstStyle/>
          <a:p>
            <a:pPr lvl="0"/>
            <a:r>
              <a:rPr lang="en-US" noProof="0"/>
              <a:t>Click to edit Master text styles</a:t>
            </a:r>
          </a:p>
        </p:txBody>
      </p:sp>
      <p:sp>
        <p:nvSpPr>
          <p:cNvPr id="9" name="Chart Placeholder 3"/>
          <p:cNvSpPr>
            <a:spLocks noGrp="1"/>
          </p:cNvSpPr>
          <p:nvPr>
            <p:ph type="chart" sz="quarter" idx="21"/>
          </p:nvPr>
        </p:nvSpPr>
        <p:spPr>
          <a:xfrm>
            <a:off x="6065220" y="1539000"/>
            <a:ext cx="2700000" cy="2948093"/>
          </a:xfrm>
          <a:prstGeom prst="rect">
            <a:avLst/>
          </a:prstGeom>
        </p:spPr>
        <p:txBody>
          <a:bodyPr/>
          <a:lstStyle/>
          <a:p>
            <a:r>
              <a:rPr lang="en-US" noProof="0"/>
              <a:t>Click icon to add chart</a:t>
            </a:r>
          </a:p>
        </p:txBody>
      </p:sp>
      <p:sp>
        <p:nvSpPr>
          <p:cNvPr id="10" name="Text Placeholder 8"/>
          <p:cNvSpPr>
            <a:spLocks noGrp="1"/>
          </p:cNvSpPr>
          <p:nvPr>
            <p:ph type="body" sz="quarter" idx="22"/>
          </p:nvPr>
        </p:nvSpPr>
        <p:spPr>
          <a:xfrm>
            <a:off x="6065219" y="1244359"/>
            <a:ext cx="2700000" cy="298692"/>
          </a:xfrm>
        </p:spPr>
        <p:txBody>
          <a:bodyPr/>
          <a:lstStyle/>
          <a:p>
            <a:pPr lvl="0"/>
            <a:r>
              <a:rPr lang="en-US" noProof="0"/>
              <a:t>Click to edit Master text styles</a:t>
            </a:r>
          </a:p>
        </p:txBody>
      </p:sp>
      <p:sp>
        <p:nvSpPr>
          <p:cNvPr id="13"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4" name="Title Placeholder 1"/>
          <p:cNvSpPr>
            <a:spLocks noGrp="1"/>
          </p:cNvSpPr>
          <p:nvPr>
            <p:ph type="title"/>
          </p:nvPr>
        </p:nvSpPr>
        <p:spPr>
          <a:xfrm>
            <a:off x="352425" y="301940"/>
            <a:ext cx="8439150" cy="250576"/>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391474969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2 columns of text">
    <p:spTree>
      <p:nvGrpSpPr>
        <p:cNvPr id="1" name=""/>
        <p:cNvGrpSpPr/>
        <p:nvPr/>
      </p:nvGrpSpPr>
      <p:grpSpPr>
        <a:xfrm>
          <a:off x="0" y="0"/>
          <a:ext cx="0" cy="0"/>
          <a:chOff x="0" y="0"/>
          <a:chExt cx="0" cy="0"/>
        </a:xfrm>
      </p:grpSpPr>
      <p:sp>
        <p:nvSpPr>
          <p:cNvPr id="13" name="Content Placeholder 3"/>
          <p:cNvSpPr>
            <a:spLocks noGrp="1"/>
          </p:cNvSpPr>
          <p:nvPr>
            <p:ph sz="quarter" idx="10"/>
          </p:nvPr>
        </p:nvSpPr>
        <p:spPr>
          <a:xfrm>
            <a:off x="351000" y="1248967"/>
            <a:ext cx="3996000" cy="3466880"/>
          </a:xfrm>
          <a:prstGeom prst="rect">
            <a:avLst/>
          </a:prstGeom>
        </p:spPr>
        <p:txBody>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Content Placeholder 3"/>
          <p:cNvSpPr>
            <a:spLocks noGrp="1"/>
          </p:cNvSpPr>
          <p:nvPr>
            <p:ph sz="quarter" idx="20"/>
          </p:nvPr>
        </p:nvSpPr>
        <p:spPr>
          <a:xfrm>
            <a:off x="4795575" y="1242001"/>
            <a:ext cx="3996000" cy="3473846"/>
          </a:xfrm>
          <a:prstGeom prst="rect">
            <a:avLst/>
          </a:prstGeom>
        </p:spPr>
        <p:txBody>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7"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155814482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2 column content">
    <p:spTree>
      <p:nvGrpSpPr>
        <p:cNvPr id="1" name=""/>
        <p:cNvGrpSpPr/>
        <p:nvPr/>
      </p:nvGrpSpPr>
      <p:grpSpPr>
        <a:xfrm>
          <a:off x="0" y="0"/>
          <a:ext cx="0" cy="0"/>
          <a:chOff x="0" y="0"/>
          <a:chExt cx="0" cy="0"/>
        </a:xfrm>
      </p:grpSpPr>
      <p:sp>
        <p:nvSpPr>
          <p:cNvPr id="6" name="Content Placeholder 3"/>
          <p:cNvSpPr>
            <a:spLocks noGrp="1"/>
          </p:cNvSpPr>
          <p:nvPr>
            <p:ph sz="quarter" idx="10"/>
          </p:nvPr>
        </p:nvSpPr>
        <p:spPr>
          <a:xfrm>
            <a:off x="352425" y="1248967"/>
            <a:ext cx="3323893" cy="3475435"/>
          </a:xfrm>
          <a:prstGeom prst="rect">
            <a:avLst/>
          </a:prstGeom>
        </p:spPr>
        <p:txBody>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Content Placeholder 3"/>
          <p:cNvSpPr>
            <a:spLocks noGrp="1"/>
          </p:cNvSpPr>
          <p:nvPr>
            <p:ph sz="quarter" idx="16"/>
          </p:nvPr>
        </p:nvSpPr>
        <p:spPr>
          <a:xfrm>
            <a:off x="4111575" y="1275160"/>
            <a:ext cx="4680000" cy="3449242"/>
          </a:xfrm>
          <a:prstGeom prst="rect">
            <a:avLst/>
          </a:prstGeom>
        </p:spPr>
        <p:txBody>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1"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4485728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2 columns - large">
    <p:spTree>
      <p:nvGrpSpPr>
        <p:cNvPr id="1" name=""/>
        <p:cNvGrpSpPr/>
        <p:nvPr/>
      </p:nvGrpSpPr>
      <p:grpSpPr>
        <a:xfrm>
          <a:off x="0" y="0"/>
          <a:ext cx="0" cy="0"/>
          <a:chOff x="0" y="0"/>
          <a:chExt cx="0" cy="0"/>
        </a:xfrm>
      </p:grpSpPr>
      <p:sp>
        <p:nvSpPr>
          <p:cNvPr id="11" name="Content Placeholder 3"/>
          <p:cNvSpPr>
            <a:spLocks noGrp="1"/>
          </p:cNvSpPr>
          <p:nvPr>
            <p:ph sz="quarter" idx="10"/>
          </p:nvPr>
        </p:nvSpPr>
        <p:spPr>
          <a:xfrm>
            <a:off x="352425" y="1248966"/>
            <a:ext cx="3996000" cy="3475434"/>
          </a:xfrm>
          <a:prstGeom prst="rect">
            <a:avLst/>
          </a:prstGeom>
        </p:spPr>
        <p:txBody>
          <a:bodyPr>
            <a:noAutofit/>
          </a:bodyPr>
          <a:lstStyle>
            <a:lvl1pPr>
              <a:tabLst>
                <a:tab pos="5029074" algn="r"/>
              </a:tabLst>
              <a:defRPr sz="1200"/>
            </a:lvl1pPr>
            <a:lvl2pPr>
              <a:tabLst>
                <a:tab pos="5029074" algn="r"/>
              </a:tabLst>
              <a:defRPr sz="1200"/>
            </a:lvl2pPr>
            <a:lvl3pPr>
              <a:tabLst>
                <a:tab pos="5029074" algn="r"/>
              </a:tabLst>
              <a:defRPr sz="1200"/>
            </a:lvl3pPr>
            <a:lvl4pPr>
              <a:tabLst>
                <a:tab pos="5029074" algn="r"/>
              </a:tabLst>
              <a:defRPr sz="1200"/>
            </a:lvl4pPr>
            <a:lvl5pPr>
              <a:tabLst>
                <a:tab pos="5029074" algn="r"/>
              </a:tabLst>
              <a:defRPr sz="750" baseline="0"/>
            </a:lvl5pPr>
            <a:lvl6pPr>
              <a:defRPr sz="1600"/>
            </a:lvl6pPr>
            <a:lvl7pPr>
              <a:defRPr sz="1600"/>
            </a:lvl7pPr>
            <a:lvl8pPr>
              <a:defRPr sz="1600"/>
            </a:lvl8pPr>
            <a:lvl9pPr>
              <a:defRPr sz="16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Content Placeholder 3"/>
          <p:cNvSpPr>
            <a:spLocks noGrp="1"/>
          </p:cNvSpPr>
          <p:nvPr>
            <p:ph sz="quarter" idx="20"/>
          </p:nvPr>
        </p:nvSpPr>
        <p:spPr>
          <a:xfrm>
            <a:off x="4795575" y="1248966"/>
            <a:ext cx="3996000" cy="3475434"/>
          </a:xfrm>
          <a:prstGeom prst="rect">
            <a:avLst/>
          </a:prstGeom>
        </p:spPr>
        <p:txBody>
          <a:bodyPr>
            <a:noAutofit/>
          </a:bodyPr>
          <a:lstStyle>
            <a:lvl1pPr>
              <a:tabLst>
                <a:tab pos="5029074" algn="r"/>
              </a:tabLst>
              <a:defRPr sz="1200"/>
            </a:lvl1pPr>
            <a:lvl2pPr>
              <a:tabLst>
                <a:tab pos="5029074" algn="r"/>
              </a:tabLst>
              <a:defRPr sz="1200"/>
            </a:lvl2pPr>
            <a:lvl3pPr>
              <a:tabLst>
                <a:tab pos="5029074" algn="r"/>
              </a:tabLst>
              <a:defRPr sz="1200"/>
            </a:lvl3pPr>
            <a:lvl4pPr>
              <a:tabLst>
                <a:tab pos="5029074" algn="r"/>
              </a:tabLst>
              <a:defRPr sz="1200"/>
            </a:lvl4pPr>
            <a:lvl5pPr>
              <a:tabLst>
                <a:tab pos="5029074" algn="r"/>
              </a:tabLst>
              <a:defRPr sz="750" baseline="0"/>
            </a:lvl5pPr>
            <a:lvl6pPr>
              <a:defRPr sz="1600"/>
            </a:lvl6pPr>
            <a:lvl7pPr>
              <a:defRPr sz="1600"/>
            </a:lvl7pPr>
            <a:lvl8pPr>
              <a:defRPr sz="1600"/>
            </a:lvl8pPr>
            <a:lvl9pPr>
              <a:defRPr sz="16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9"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103933987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Text and chart">
    <p:spTree>
      <p:nvGrpSpPr>
        <p:cNvPr id="1" name=""/>
        <p:cNvGrpSpPr/>
        <p:nvPr/>
      </p:nvGrpSpPr>
      <p:grpSpPr>
        <a:xfrm>
          <a:off x="0" y="0"/>
          <a:ext cx="0" cy="0"/>
          <a:chOff x="0" y="0"/>
          <a:chExt cx="0" cy="0"/>
        </a:xfrm>
      </p:grpSpPr>
      <p:sp>
        <p:nvSpPr>
          <p:cNvPr id="10" name="Content Placeholder 3"/>
          <p:cNvSpPr>
            <a:spLocks noGrp="1"/>
          </p:cNvSpPr>
          <p:nvPr>
            <p:ph sz="quarter" idx="10"/>
          </p:nvPr>
        </p:nvSpPr>
        <p:spPr>
          <a:xfrm>
            <a:off x="352425" y="1248966"/>
            <a:ext cx="4110300" cy="3238127"/>
          </a:xfrm>
          <a:prstGeom prst="rect">
            <a:avLst/>
          </a:prstGeom>
        </p:spPr>
        <p:txBody>
          <a:bodyPr>
            <a:noAutofit/>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 name="Chart Placeholder 2"/>
          <p:cNvSpPr>
            <a:spLocks noGrp="1"/>
          </p:cNvSpPr>
          <p:nvPr>
            <p:ph type="chart" sz="quarter" idx="21"/>
          </p:nvPr>
        </p:nvSpPr>
        <p:spPr>
          <a:xfrm>
            <a:off x="4679688" y="1593760"/>
            <a:ext cx="4111887" cy="2893333"/>
          </a:xfrm>
        </p:spPr>
        <p:txBody>
          <a:bodyPr>
            <a:noAutofit/>
          </a:bodyPr>
          <a:lstStyle/>
          <a:p>
            <a:r>
              <a:rPr lang="en-US" noProof="0"/>
              <a:t>Click icon to add chart</a:t>
            </a:r>
          </a:p>
        </p:txBody>
      </p:sp>
      <p:sp>
        <p:nvSpPr>
          <p:cNvPr id="6" name="Text Placeholder 5"/>
          <p:cNvSpPr>
            <a:spLocks noGrp="1"/>
          </p:cNvSpPr>
          <p:nvPr>
            <p:ph type="body" sz="quarter" idx="22"/>
          </p:nvPr>
        </p:nvSpPr>
        <p:spPr>
          <a:xfrm>
            <a:off x="4679688" y="1241823"/>
            <a:ext cx="4111887" cy="315515"/>
          </a:xfrm>
        </p:spPr>
        <p:txBody>
          <a:bodyPr>
            <a:noAutofit/>
          </a:bodyPr>
          <a:lstStyle/>
          <a:p>
            <a:pPr lvl="0"/>
            <a:r>
              <a:rPr lang="en-US" noProof="0"/>
              <a:t>Click to edit Master text styles</a:t>
            </a:r>
          </a:p>
        </p:txBody>
      </p:sp>
      <p:sp>
        <p:nvSpPr>
          <p:cNvPr id="12"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4"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208857839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2 chart">
    <p:spTree>
      <p:nvGrpSpPr>
        <p:cNvPr id="1" name=""/>
        <p:cNvGrpSpPr/>
        <p:nvPr/>
      </p:nvGrpSpPr>
      <p:grpSpPr>
        <a:xfrm>
          <a:off x="0" y="0"/>
          <a:ext cx="0" cy="0"/>
          <a:chOff x="0" y="0"/>
          <a:chExt cx="0" cy="0"/>
        </a:xfrm>
      </p:grpSpPr>
      <p:sp>
        <p:nvSpPr>
          <p:cNvPr id="3" name="Chart Placeholder 2"/>
          <p:cNvSpPr>
            <a:spLocks noGrp="1"/>
          </p:cNvSpPr>
          <p:nvPr>
            <p:ph type="chart" sz="quarter" idx="21"/>
          </p:nvPr>
        </p:nvSpPr>
        <p:spPr>
          <a:xfrm>
            <a:off x="4679688" y="1593760"/>
            <a:ext cx="4111887" cy="2893333"/>
          </a:xfrm>
        </p:spPr>
        <p:txBody>
          <a:bodyPr>
            <a:noAutofit/>
          </a:bodyPr>
          <a:lstStyle/>
          <a:p>
            <a:r>
              <a:rPr lang="en-US" noProof="0"/>
              <a:t>Click icon to add chart</a:t>
            </a:r>
          </a:p>
        </p:txBody>
      </p:sp>
      <p:sp>
        <p:nvSpPr>
          <p:cNvPr id="6" name="Text Placeholder 5"/>
          <p:cNvSpPr>
            <a:spLocks noGrp="1"/>
          </p:cNvSpPr>
          <p:nvPr>
            <p:ph type="body" sz="quarter" idx="22"/>
          </p:nvPr>
        </p:nvSpPr>
        <p:spPr>
          <a:xfrm>
            <a:off x="4679689" y="1240522"/>
            <a:ext cx="4111887" cy="315515"/>
          </a:xfrm>
        </p:spPr>
        <p:txBody>
          <a:bodyPr>
            <a:noAutofit/>
          </a:bodyPr>
          <a:lstStyle/>
          <a:p>
            <a:pPr lvl="0"/>
            <a:r>
              <a:rPr lang="en-US" noProof="0"/>
              <a:t>Click to edit Master text styles</a:t>
            </a:r>
          </a:p>
        </p:txBody>
      </p:sp>
      <p:sp>
        <p:nvSpPr>
          <p:cNvPr id="9" name="Chart Placeholder 2"/>
          <p:cNvSpPr>
            <a:spLocks noGrp="1"/>
          </p:cNvSpPr>
          <p:nvPr>
            <p:ph type="chart" sz="quarter" idx="24"/>
          </p:nvPr>
        </p:nvSpPr>
        <p:spPr>
          <a:xfrm>
            <a:off x="352425" y="1593760"/>
            <a:ext cx="4111888" cy="2893333"/>
          </a:xfrm>
        </p:spPr>
        <p:txBody>
          <a:bodyPr>
            <a:noAutofit/>
          </a:bodyPr>
          <a:lstStyle/>
          <a:p>
            <a:r>
              <a:rPr lang="en-US" noProof="0"/>
              <a:t>Click icon to add chart</a:t>
            </a:r>
          </a:p>
        </p:txBody>
      </p:sp>
      <p:sp>
        <p:nvSpPr>
          <p:cNvPr id="12" name="Text Placeholder 5"/>
          <p:cNvSpPr>
            <a:spLocks noGrp="1"/>
          </p:cNvSpPr>
          <p:nvPr>
            <p:ph type="body" sz="quarter" idx="25"/>
          </p:nvPr>
        </p:nvSpPr>
        <p:spPr>
          <a:xfrm>
            <a:off x="352424" y="1248967"/>
            <a:ext cx="4111888" cy="307070"/>
          </a:xfrm>
        </p:spPr>
        <p:txBody>
          <a:bodyPr>
            <a:noAutofit/>
          </a:bodyPr>
          <a:lstStyle/>
          <a:p>
            <a:pPr lvl="0"/>
            <a:r>
              <a:rPr lang="en-US" noProof="0"/>
              <a:t>Click to edit Master text styles</a:t>
            </a:r>
          </a:p>
        </p:txBody>
      </p:sp>
      <p:sp>
        <p:nvSpPr>
          <p:cNvPr id="16"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7"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37682804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2704FF-A6E7-0347-BF80-A196A2FF4DDF}" type="datetimeFigureOut">
              <a:rPr lang="en-US" smtClean="0"/>
              <a:t>10/8/2024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93E9B97-627C-0B46-BC02-2F61A8E4A5DF}" type="slidenum">
              <a:rPr lang="en-US" smtClean="0"/>
              <a:t>‹#›</a:t>
            </a:fld>
            <a:endParaRPr lang="en-US"/>
          </a:p>
        </p:txBody>
      </p:sp>
    </p:spTree>
    <p:extLst>
      <p:ext uri="{BB962C8B-B14F-4D97-AF65-F5344CB8AC3E}">
        <p14:creationId xmlns:p14="http://schemas.microsoft.com/office/powerpoint/2010/main" val="406870915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2 content with quote ">
    <p:spTree>
      <p:nvGrpSpPr>
        <p:cNvPr id="1" name=""/>
        <p:cNvGrpSpPr/>
        <p:nvPr/>
      </p:nvGrpSpPr>
      <p:grpSpPr>
        <a:xfrm>
          <a:off x="0" y="0"/>
          <a:ext cx="0" cy="0"/>
          <a:chOff x="0" y="0"/>
          <a:chExt cx="0" cy="0"/>
        </a:xfrm>
      </p:grpSpPr>
      <p:sp>
        <p:nvSpPr>
          <p:cNvPr id="6" name="Content Placeholder 3"/>
          <p:cNvSpPr>
            <a:spLocks noGrp="1"/>
          </p:cNvSpPr>
          <p:nvPr>
            <p:ph sz="quarter" idx="10"/>
          </p:nvPr>
        </p:nvSpPr>
        <p:spPr>
          <a:xfrm>
            <a:off x="5591338" y="1219575"/>
            <a:ext cx="3200237" cy="3504826"/>
          </a:xfrm>
          <a:prstGeom prst="rect">
            <a:avLst/>
          </a:prstGeom>
        </p:spPr>
        <p:txBody>
          <a:bodyPr>
            <a:noAutofit/>
          </a:bodyPr>
          <a:lstStyle>
            <a:lvl1pPr>
              <a:tabLst>
                <a:tab pos="5029074" algn="r"/>
              </a:tabLst>
              <a:defRPr sz="1800">
                <a:solidFill>
                  <a:schemeClr val="accent3"/>
                </a:solidFill>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p:txBody>
      </p:sp>
      <p:sp>
        <p:nvSpPr>
          <p:cNvPr id="8" name="Content Placeholder 3"/>
          <p:cNvSpPr>
            <a:spLocks noGrp="1"/>
          </p:cNvSpPr>
          <p:nvPr>
            <p:ph sz="quarter" idx="16"/>
          </p:nvPr>
        </p:nvSpPr>
        <p:spPr>
          <a:xfrm>
            <a:off x="352425" y="1248966"/>
            <a:ext cx="4995650" cy="3475435"/>
          </a:xfrm>
          <a:prstGeom prst="rect">
            <a:avLst/>
          </a:prstGeom>
        </p:spPr>
        <p:txBody>
          <a:bodyPr>
            <a:noAutofit/>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1"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201868432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Team profile">
    <p:spTree>
      <p:nvGrpSpPr>
        <p:cNvPr id="1" name=""/>
        <p:cNvGrpSpPr/>
        <p:nvPr/>
      </p:nvGrpSpPr>
      <p:grpSpPr>
        <a:xfrm>
          <a:off x="0" y="0"/>
          <a:ext cx="0" cy="0"/>
          <a:chOff x="0" y="0"/>
          <a:chExt cx="0" cy="0"/>
        </a:xfrm>
      </p:grpSpPr>
      <p:sp>
        <p:nvSpPr>
          <p:cNvPr id="4" name="Picture Placeholder 6"/>
          <p:cNvSpPr>
            <a:spLocks noGrp="1"/>
          </p:cNvSpPr>
          <p:nvPr>
            <p:ph type="pic" sz="quarter" idx="13"/>
          </p:nvPr>
        </p:nvSpPr>
        <p:spPr>
          <a:xfrm>
            <a:off x="366557" y="1275160"/>
            <a:ext cx="1998000" cy="945000"/>
          </a:xfrm>
        </p:spPr>
        <p:txBody>
          <a:bodyPr lIns="0" tIns="0" rIns="0" bIns="0">
            <a:noAutofit/>
          </a:bodyPr>
          <a:lstStyle/>
          <a:p>
            <a:r>
              <a:rPr lang="en-US" noProof="0"/>
              <a:t>Click icon to add picture</a:t>
            </a:r>
          </a:p>
        </p:txBody>
      </p:sp>
      <p:sp>
        <p:nvSpPr>
          <p:cNvPr id="5" name="Picture Placeholder 6"/>
          <p:cNvSpPr>
            <a:spLocks noGrp="1"/>
          </p:cNvSpPr>
          <p:nvPr>
            <p:ph type="pic" sz="quarter" idx="14"/>
          </p:nvPr>
        </p:nvSpPr>
        <p:spPr>
          <a:xfrm>
            <a:off x="2505780" y="1275159"/>
            <a:ext cx="1998000" cy="945000"/>
          </a:xfrm>
        </p:spPr>
        <p:txBody>
          <a:bodyPr lIns="0" tIns="0" rIns="0" bIns="0">
            <a:noAutofit/>
          </a:bodyPr>
          <a:lstStyle/>
          <a:p>
            <a:r>
              <a:rPr lang="en-US" noProof="0"/>
              <a:t>Click icon to add picture</a:t>
            </a:r>
          </a:p>
        </p:txBody>
      </p:sp>
      <p:sp>
        <p:nvSpPr>
          <p:cNvPr id="6" name="Picture Placeholder 6"/>
          <p:cNvSpPr>
            <a:spLocks noGrp="1"/>
          </p:cNvSpPr>
          <p:nvPr>
            <p:ph type="pic" sz="quarter" idx="15"/>
          </p:nvPr>
        </p:nvSpPr>
        <p:spPr>
          <a:xfrm>
            <a:off x="4645004" y="1275159"/>
            <a:ext cx="1998000" cy="945000"/>
          </a:xfrm>
        </p:spPr>
        <p:txBody>
          <a:bodyPr lIns="0" tIns="0" rIns="0" bIns="0">
            <a:noAutofit/>
          </a:bodyPr>
          <a:lstStyle/>
          <a:p>
            <a:r>
              <a:rPr lang="en-US" noProof="0"/>
              <a:t>Click icon to add picture</a:t>
            </a:r>
          </a:p>
        </p:txBody>
      </p:sp>
      <p:sp>
        <p:nvSpPr>
          <p:cNvPr id="7" name="Picture Placeholder 6"/>
          <p:cNvSpPr>
            <a:spLocks noGrp="1"/>
          </p:cNvSpPr>
          <p:nvPr>
            <p:ph type="pic" sz="quarter" idx="16"/>
          </p:nvPr>
        </p:nvSpPr>
        <p:spPr>
          <a:xfrm>
            <a:off x="6784227" y="1275159"/>
            <a:ext cx="1998000" cy="945000"/>
          </a:xfrm>
        </p:spPr>
        <p:txBody>
          <a:bodyPr lIns="0" tIns="0" rIns="0" bIns="0">
            <a:noAutofit/>
          </a:bodyPr>
          <a:lstStyle/>
          <a:p>
            <a:r>
              <a:rPr lang="en-US" noProof="0"/>
              <a:t>Click icon to add picture</a:t>
            </a:r>
          </a:p>
        </p:txBody>
      </p:sp>
      <p:sp>
        <p:nvSpPr>
          <p:cNvPr id="9" name="Text Placeholder 8"/>
          <p:cNvSpPr>
            <a:spLocks noGrp="1"/>
          </p:cNvSpPr>
          <p:nvPr>
            <p:ph type="body" sz="quarter" idx="17"/>
          </p:nvPr>
        </p:nvSpPr>
        <p:spPr>
          <a:xfrm>
            <a:off x="361772" y="2307430"/>
            <a:ext cx="1980000" cy="2416971"/>
          </a:xfrm>
        </p:spPr>
        <p:txBody>
          <a:bodyPr/>
          <a:lstStyle>
            <a:lvl1pPr marL="0" indent="0">
              <a:defRPr b="1">
                <a:solidFill>
                  <a:schemeClr val="tx1"/>
                </a:solidFill>
              </a:defRPr>
            </a:lvl1pPr>
            <a:lvl2pPr marL="95250" indent="-95250" algn="l">
              <a:spcAft>
                <a:spcPts val="0"/>
              </a:spcAft>
              <a:buClrTx/>
              <a:buSzPct val="100000"/>
              <a:buFont typeface="Arial" panose="020B0604020202020204" pitchFamily="34" charset="0"/>
              <a:buChar char="•"/>
              <a:defRPr>
                <a:solidFill>
                  <a:schemeClr val="tx1"/>
                </a:solidFill>
              </a:defRPr>
            </a:lvl2pPr>
            <a:lvl3pPr marL="209550" indent="-95250" algn="l">
              <a:spcAft>
                <a:spcPts val="0"/>
              </a:spcAft>
              <a:buClrTx/>
              <a:buSzPct val="100000"/>
              <a:buFont typeface="Arial" panose="020B0604020202020204" pitchFamily="34" charset="0"/>
              <a:buChar char="−"/>
              <a:defRPr>
                <a:solidFill>
                  <a:schemeClr val="tx1"/>
                </a:solidFill>
              </a:defRPr>
            </a:lvl3pPr>
            <a:lvl4pPr marL="323850" indent="-95250" algn="l">
              <a:spcAft>
                <a:spcPts val="0"/>
              </a:spcAft>
              <a:buClrTx/>
              <a:buSzPct val="100000"/>
              <a:buFont typeface="Arial" panose="020B0604020202020204" pitchFamily="34" charset="0"/>
              <a:buChar char="◦"/>
              <a:defRPr>
                <a:solidFill>
                  <a:schemeClr val="tx1"/>
                </a:solidFill>
              </a:defRPr>
            </a:lvl4pPr>
            <a:lvl5pPr marL="438150" indent="-95250" algn="l">
              <a:spcAft>
                <a:spcPts val="0"/>
              </a:spcAft>
              <a:buClrTx/>
              <a:buSzPct val="100000"/>
              <a:buFont typeface="Arial" panose="020B0604020202020204" pitchFamily="34" charset="0"/>
              <a:buChar char="−"/>
              <a:defRPr baseline="0">
                <a:solidFill>
                  <a:schemeClr val="tx1"/>
                </a:solidFill>
              </a:defRPr>
            </a:lvl5pPr>
            <a:lvl6pPr marL="356391" indent="-176396">
              <a:spcAft>
                <a:spcPts val="0"/>
              </a:spcAft>
              <a:buFont typeface="Verdana" panose="020B0604030504040204" pitchFamily="34" charset="0"/>
              <a:buChar char="−"/>
              <a:defRPr/>
            </a:lvl6pPr>
            <a:lvl7pPr marL="356391" indent="-176396">
              <a:spcAft>
                <a:spcPts val="0"/>
              </a:spcAft>
              <a:defRPr/>
            </a:lvl7pPr>
            <a:lvl8pPr marL="356391" indent="-176396">
              <a:spcAft>
                <a:spcPts val="0"/>
              </a:spcAft>
              <a:defRPr/>
            </a:lvl8pPr>
            <a:lvl9pPr marL="356391" indent="-176396">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Text Placeholder 8"/>
          <p:cNvSpPr>
            <a:spLocks noGrp="1"/>
          </p:cNvSpPr>
          <p:nvPr>
            <p:ph type="body" sz="quarter" idx="18"/>
          </p:nvPr>
        </p:nvSpPr>
        <p:spPr>
          <a:xfrm>
            <a:off x="4655408" y="2309807"/>
            <a:ext cx="1980000" cy="2416971"/>
          </a:xfrm>
        </p:spPr>
        <p:txBody>
          <a:bodyPr/>
          <a:lstStyle>
            <a:lvl1pPr marL="0" indent="0">
              <a:defRPr b="1">
                <a:solidFill>
                  <a:schemeClr val="tx1"/>
                </a:solidFill>
              </a:defRPr>
            </a:lvl1pPr>
            <a:lvl2pPr marL="95250" indent="-95250" algn="l">
              <a:spcAft>
                <a:spcPts val="0"/>
              </a:spcAft>
              <a:buClrTx/>
              <a:buSzPct val="100000"/>
              <a:buFont typeface="Arial" panose="020B0604020202020204" pitchFamily="34" charset="0"/>
              <a:buChar char="•"/>
              <a:defRPr>
                <a:solidFill>
                  <a:schemeClr val="tx1"/>
                </a:solidFill>
              </a:defRPr>
            </a:lvl2pPr>
            <a:lvl3pPr marL="209550" indent="-95250" algn="l">
              <a:spcAft>
                <a:spcPts val="0"/>
              </a:spcAft>
              <a:buClrTx/>
              <a:buSzPct val="100000"/>
              <a:buFont typeface="Arial" panose="020B0604020202020204" pitchFamily="34" charset="0"/>
              <a:buChar char="−"/>
              <a:defRPr>
                <a:solidFill>
                  <a:schemeClr val="tx1"/>
                </a:solidFill>
              </a:defRPr>
            </a:lvl3pPr>
            <a:lvl4pPr marL="323850" indent="-95250" algn="l">
              <a:spcAft>
                <a:spcPts val="0"/>
              </a:spcAft>
              <a:buClrTx/>
              <a:buSzPct val="100000"/>
              <a:buFont typeface="Arial" panose="020B0604020202020204" pitchFamily="34" charset="0"/>
              <a:buChar char="◦"/>
              <a:defRPr>
                <a:solidFill>
                  <a:schemeClr val="tx1"/>
                </a:solidFill>
              </a:defRPr>
            </a:lvl4pPr>
            <a:lvl5pPr marL="438150" indent="-95250" algn="l">
              <a:spcAft>
                <a:spcPts val="0"/>
              </a:spcAft>
              <a:buClrTx/>
              <a:buSzPct val="100000"/>
              <a:buFont typeface="Arial" panose="020B0604020202020204" pitchFamily="34" charset="0"/>
              <a:buChar char="−"/>
              <a:defRPr baseline="0">
                <a:solidFill>
                  <a:schemeClr val="tx1"/>
                </a:solidFill>
              </a:defRPr>
            </a:lvl5pPr>
            <a:lvl6pPr marL="356391" indent="-176396">
              <a:spcAft>
                <a:spcPts val="0"/>
              </a:spcAft>
              <a:buFont typeface="Verdana" panose="020B0604030504040204" pitchFamily="34" charset="0"/>
              <a:buChar char="−"/>
              <a:defRPr/>
            </a:lvl6pPr>
            <a:lvl7pPr marL="356391" indent="-176396">
              <a:spcAft>
                <a:spcPts val="0"/>
              </a:spcAft>
              <a:defRPr/>
            </a:lvl7pPr>
            <a:lvl8pPr marL="356391" indent="-176396">
              <a:spcAft>
                <a:spcPts val="0"/>
              </a:spcAft>
              <a:defRPr/>
            </a:lvl8pPr>
            <a:lvl9pPr marL="356391" indent="-176396">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8"/>
          <p:cNvSpPr>
            <a:spLocks noGrp="1"/>
          </p:cNvSpPr>
          <p:nvPr>
            <p:ph type="body" sz="quarter" idx="19"/>
          </p:nvPr>
        </p:nvSpPr>
        <p:spPr>
          <a:xfrm>
            <a:off x="2508590" y="2307430"/>
            <a:ext cx="1980000" cy="2416971"/>
          </a:xfrm>
        </p:spPr>
        <p:txBody>
          <a:bodyPr/>
          <a:lstStyle>
            <a:lvl1pPr marL="0" indent="0">
              <a:defRPr b="1">
                <a:solidFill>
                  <a:schemeClr val="tx1"/>
                </a:solidFill>
              </a:defRPr>
            </a:lvl1pPr>
            <a:lvl2pPr marL="95250" indent="-95250" algn="l">
              <a:spcAft>
                <a:spcPts val="0"/>
              </a:spcAft>
              <a:buClrTx/>
              <a:buSzPct val="100000"/>
              <a:buFont typeface="Arial" panose="020B0604020202020204" pitchFamily="34" charset="0"/>
              <a:buChar char="•"/>
              <a:defRPr>
                <a:solidFill>
                  <a:schemeClr val="tx1"/>
                </a:solidFill>
              </a:defRPr>
            </a:lvl2pPr>
            <a:lvl3pPr marL="209550" indent="-95250" algn="l">
              <a:spcAft>
                <a:spcPts val="0"/>
              </a:spcAft>
              <a:buClrTx/>
              <a:buSzPct val="100000"/>
              <a:buFont typeface="Arial" panose="020B0604020202020204" pitchFamily="34" charset="0"/>
              <a:buChar char="−"/>
              <a:defRPr>
                <a:solidFill>
                  <a:schemeClr val="tx1"/>
                </a:solidFill>
              </a:defRPr>
            </a:lvl3pPr>
            <a:lvl4pPr marL="323850" indent="-95250" algn="l">
              <a:spcAft>
                <a:spcPts val="0"/>
              </a:spcAft>
              <a:buClrTx/>
              <a:buSzPct val="100000"/>
              <a:buFont typeface="Arial" panose="020B0604020202020204" pitchFamily="34" charset="0"/>
              <a:buChar char="◦"/>
              <a:defRPr>
                <a:solidFill>
                  <a:schemeClr val="tx1"/>
                </a:solidFill>
              </a:defRPr>
            </a:lvl4pPr>
            <a:lvl5pPr marL="438150" indent="-95250" algn="l">
              <a:spcAft>
                <a:spcPts val="0"/>
              </a:spcAft>
              <a:buClrTx/>
              <a:buSzPct val="100000"/>
              <a:buFont typeface="Arial" panose="020B0604020202020204" pitchFamily="34" charset="0"/>
              <a:buChar char="−"/>
              <a:defRPr baseline="0">
                <a:solidFill>
                  <a:schemeClr val="tx1"/>
                </a:solidFill>
              </a:defRPr>
            </a:lvl5pPr>
            <a:lvl6pPr marL="356391" indent="-176396">
              <a:spcAft>
                <a:spcPts val="0"/>
              </a:spcAft>
              <a:buFont typeface="Verdana" panose="020B0604030504040204" pitchFamily="34" charset="0"/>
              <a:buChar char="−"/>
              <a:defRPr/>
            </a:lvl6pPr>
            <a:lvl7pPr marL="356391" indent="-176396">
              <a:spcAft>
                <a:spcPts val="0"/>
              </a:spcAft>
              <a:defRPr/>
            </a:lvl7pPr>
            <a:lvl8pPr marL="356391" indent="-176396">
              <a:spcAft>
                <a:spcPts val="0"/>
              </a:spcAft>
              <a:defRPr/>
            </a:lvl8pPr>
            <a:lvl9pPr marL="356391" indent="-176396">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Text Placeholder 8"/>
          <p:cNvSpPr>
            <a:spLocks noGrp="1"/>
          </p:cNvSpPr>
          <p:nvPr>
            <p:ph type="body" sz="quarter" idx="20"/>
          </p:nvPr>
        </p:nvSpPr>
        <p:spPr>
          <a:xfrm>
            <a:off x="6802227" y="2309807"/>
            <a:ext cx="1980000" cy="2416971"/>
          </a:xfrm>
        </p:spPr>
        <p:txBody>
          <a:bodyPr/>
          <a:lstStyle>
            <a:lvl1pPr marL="0" indent="0">
              <a:defRPr b="1">
                <a:solidFill>
                  <a:schemeClr val="tx1"/>
                </a:solidFill>
              </a:defRPr>
            </a:lvl1pPr>
            <a:lvl2pPr marL="95250" indent="-95250" algn="l">
              <a:spcAft>
                <a:spcPts val="0"/>
              </a:spcAft>
              <a:buClrTx/>
              <a:buSzPct val="100000"/>
              <a:buFont typeface="Arial" panose="020B0604020202020204" pitchFamily="34" charset="0"/>
              <a:buChar char="•"/>
              <a:defRPr>
                <a:solidFill>
                  <a:schemeClr val="tx1"/>
                </a:solidFill>
              </a:defRPr>
            </a:lvl2pPr>
            <a:lvl3pPr marL="209550" indent="-95250" algn="l">
              <a:spcAft>
                <a:spcPts val="0"/>
              </a:spcAft>
              <a:buClrTx/>
              <a:buSzPct val="100000"/>
              <a:buFont typeface="Arial" panose="020B0604020202020204" pitchFamily="34" charset="0"/>
              <a:buChar char="−"/>
              <a:defRPr>
                <a:solidFill>
                  <a:schemeClr val="tx1"/>
                </a:solidFill>
              </a:defRPr>
            </a:lvl3pPr>
            <a:lvl4pPr marL="323850" indent="-95250" algn="l">
              <a:spcAft>
                <a:spcPts val="0"/>
              </a:spcAft>
              <a:buClrTx/>
              <a:buSzPct val="100000"/>
              <a:buFont typeface="Arial" panose="020B0604020202020204" pitchFamily="34" charset="0"/>
              <a:buChar char="◦"/>
              <a:defRPr>
                <a:solidFill>
                  <a:schemeClr val="tx1"/>
                </a:solidFill>
              </a:defRPr>
            </a:lvl4pPr>
            <a:lvl5pPr marL="438150" indent="-95250" algn="l">
              <a:spcAft>
                <a:spcPts val="0"/>
              </a:spcAft>
              <a:buClrTx/>
              <a:buSzPct val="100000"/>
              <a:buFont typeface="Arial" panose="020B0604020202020204" pitchFamily="34" charset="0"/>
              <a:buChar char="−"/>
              <a:defRPr baseline="0">
                <a:solidFill>
                  <a:schemeClr val="tx1"/>
                </a:solidFill>
              </a:defRPr>
            </a:lvl5pPr>
            <a:lvl6pPr marL="356391" indent="-176396">
              <a:spcAft>
                <a:spcPts val="0"/>
              </a:spcAft>
              <a:buFont typeface="Verdana" panose="020B0604030504040204" pitchFamily="34" charset="0"/>
              <a:buChar char="−"/>
              <a:defRPr/>
            </a:lvl6pPr>
            <a:lvl7pPr marL="356391" indent="-176396">
              <a:spcAft>
                <a:spcPts val="0"/>
              </a:spcAft>
              <a:defRPr/>
            </a:lvl7pPr>
            <a:lvl8pPr marL="356391" indent="-176396">
              <a:spcAft>
                <a:spcPts val="0"/>
              </a:spcAft>
              <a:defRPr/>
            </a:lvl8pPr>
            <a:lvl9pPr marL="356391" indent="-176396">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 name="Text Placeholder 8"/>
          <p:cNvSpPr>
            <a:spLocks noGrp="1"/>
          </p:cNvSpPr>
          <p:nvPr>
            <p:ph type="body" sz="quarter" idx="21"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5"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23612181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Team profile 2">
    <p:spTree>
      <p:nvGrpSpPr>
        <p:cNvPr id="1" name=""/>
        <p:cNvGrpSpPr/>
        <p:nvPr/>
      </p:nvGrpSpPr>
      <p:grpSpPr>
        <a:xfrm>
          <a:off x="0" y="0"/>
          <a:ext cx="0" cy="0"/>
          <a:chOff x="0" y="0"/>
          <a:chExt cx="0" cy="0"/>
        </a:xfrm>
      </p:grpSpPr>
      <p:sp>
        <p:nvSpPr>
          <p:cNvPr id="4" name="Rectangle 3"/>
          <p:cNvSpPr/>
          <p:nvPr/>
        </p:nvSpPr>
        <p:spPr>
          <a:xfrm>
            <a:off x="357585" y="1277897"/>
            <a:ext cx="41526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5" name="Rectangle 4"/>
          <p:cNvSpPr/>
          <p:nvPr/>
        </p:nvSpPr>
        <p:spPr>
          <a:xfrm>
            <a:off x="4638675" y="1277897"/>
            <a:ext cx="41526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6" name="Rectangle 5"/>
          <p:cNvSpPr/>
          <p:nvPr/>
        </p:nvSpPr>
        <p:spPr>
          <a:xfrm>
            <a:off x="352425" y="3048880"/>
            <a:ext cx="41526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7" name="Rectangle 6"/>
          <p:cNvSpPr/>
          <p:nvPr/>
        </p:nvSpPr>
        <p:spPr>
          <a:xfrm>
            <a:off x="4638675" y="3048880"/>
            <a:ext cx="41526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8" name="Picture Placeholder 11"/>
          <p:cNvSpPr>
            <a:spLocks noGrp="1"/>
          </p:cNvSpPr>
          <p:nvPr>
            <p:ph type="pic" sz="quarter" idx="25"/>
          </p:nvPr>
        </p:nvSpPr>
        <p:spPr>
          <a:xfrm>
            <a:off x="357585" y="1410160"/>
            <a:ext cx="1587600" cy="1193400"/>
          </a:xfrm>
        </p:spPr>
        <p:txBody>
          <a:bodyPr/>
          <a:lstStyle>
            <a:lvl1pPr algn="ctr">
              <a:defRPr/>
            </a:lvl1pPr>
          </a:lstStyle>
          <a:p>
            <a:r>
              <a:rPr lang="en-US" noProof="0"/>
              <a:t>Click icon to add picture</a:t>
            </a:r>
          </a:p>
        </p:txBody>
      </p:sp>
      <p:sp>
        <p:nvSpPr>
          <p:cNvPr id="9" name="Picture Placeholder 11"/>
          <p:cNvSpPr>
            <a:spLocks noGrp="1"/>
          </p:cNvSpPr>
          <p:nvPr>
            <p:ph type="pic" sz="quarter" idx="27"/>
          </p:nvPr>
        </p:nvSpPr>
        <p:spPr>
          <a:xfrm>
            <a:off x="4653073" y="1410159"/>
            <a:ext cx="1587600" cy="1193400"/>
          </a:xfrm>
        </p:spPr>
        <p:txBody>
          <a:bodyPr/>
          <a:lstStyle>
            <a:lvl1pPr algn="ctr">
              <a:defRPr/>
            </a:lvl1pPr>
          </a:lstStyle>
          <a:p>
            <a:r>
              <a:rPr lang="en-US" noProof="0"/>
              <a:t>Click icon to add picture</a:t>
            </a:r>
          </a:p>
        </p:txBody>
      </p:sp>
      <p:sp>
        <p:nvSpPr>
          <p:cNvPr id="10" name="Picture Placeholder 11"/>
          <p:cNvSpPr>
            <a:spLocks noGrp="1"/>
          </p:cNvSpPr>
          <p:nvPr>
            <p:ph type="pic" sz="quarter" idx="29"/>
          </p:nvPr>
        </p:nvSpPr>
        <p:spPr>
          <a:xfrm>
            <a:off x="361334" y="3192158"/>
            <a:ext cx="1587600" cy="1193400"/>
          </a:xfrm>
        </p:spPr>
        <p:txBody>
          <a:bodyPr/>
          <a:lstStyle>
            <a:lvl1pPr algn="ctr">
              <a:defRPr/>
            </a:lvl1pPr>
          </a:lstStyle>
          <a:p>
            <a:r>
              <a:rPr lang="en-US" noProof="0"/>
              <a:t>Click icon to add picture</a:t>
            </a:r>
          </a:p>
        </p:txBody>
      </p:sp>
      <p:sp>
        <p:nvSpPr>
          <p:cNvPr id="11" name="Picture Placeholder 11"/>
          <p:cNvSpPr>
            <a:spLocks noGrp="1"/>
          </p:cNvSpPr>
          <p:nvPr>
            <p:ph type="pic" sz="quarter" idx="31"/>
          </p:nvPr>
        </p:nvSpPr>
        <p:spPr>
          <a:xfrm>
            <a:off x="4653073" y="3192158"/>
            <a:ext cx="1587600" cy="1193400"/>
          </a:xfrm>
        </p:spPr>
        <p:txBody>
          <a:bodyPr/>
          <a:lstStyle>
            <a:lvl1pPr algn="ctr">
              <a:defRPr/>
            </a:lvl1pPr>
          </a:lstStyle>
          <a:p>
            <a:r>
              <a:rPr lang="en-US" noProof="0"/>
              <a:t>Click icon to add picture</a:t>
            </a:r>
          </a:p>
        </p:txBody>
      </p:sp>
      <p:sp>
        <p:nvSpPr>
          <p:cNvPr id="13" name="Text Placeholder 12"/>
          <p:cNvSpPr>
            <a:spLocks noGrp="1"/>
          </p:cNvSpPr>
          <p:nvPr>
            <p:ph type="body" sz="quarter" idx="32"/>
          </p:nvPr>
        </p:nvSpPr>
        <p:spPr>
          <a:xfrm>
            <a:off x="2130585" y="1410160"/>
            <a:ext cx="2379600" cy="1458000"/>
          </a:xfrm>
        </p:spPr>
        <p:txBody>
          <a:bodyPr/>
          <a:lstStyle>
            <a:lvl1pPr marL="0" indent="0" algn="l">
              <a:spcAft>
                <a:spcPts val="0"/>
              </a:spcAft>
              <a:buFontTx/>
              <a:buNone/>
              <a:defRPr b="1"/>
            </a:lvl1pPr>
            <a:lvl2pPr marL="95250" indent="-95250" algn="l">
              <a:spcAft>
                <a:spcPts val="0"/>
              </a:spcAft>
              <a:buClrTx/>
              <a:buSzPct val="100000"/>
              <a:buFont typeface="Arial" panose="020B0604020202020204" pitchFamily="34" charset="0"/>
              <a:buChar char="•"/>
              <a:defRPr b="0"/>
            </a:lvl2pPr>
          </a:lstStyle>
          <a:p>
            <a:pPr lvl="0"/>
            <a:r>
              <a:rPr lang="en-US" noProof="0"/>
              <a:t>Click to edit Master text styles</a:t>
            </a:r>
          </a:p>
          <a:p>
            <a:pPr lvl="1"/>
            <a:r>
              <a:rPr lang="en-US" noProof="0"/>
              <a:t>Second level</a:t>
            </a:r>
          </a:p>
        </p:txBody>
      </p:sp>
      <p:sp>
        <p:nvSpPr>
          <p:cNvPr id="14" name="Text Placeholder 12"/>
          <p:cNvSpPr>
            <a:spLocks noGrp="1"/>
          </p:cNvSpPr>
          <p:nvPr>
            <p:ph type="body" sz="quarter" idx="33"/>
          </p:nvPr>
        </p:nvSpPr>
        <p:spPr>
          <a:xfrm>
            <a:off x="6413007" y="1410160"/>
            <a:ext cx="2378268" cy="1458000"/>
          </a:xfrm>
        </p:spPr>
        <p:txBody>
          <a:bodyPr/>
          <a:lstStyle>
            <a:lvl1pPr marL="0" indent="0" algn="l">
              <a:spcAft>
                <a:spcPts val="0"/>
              </a:spcAft>
              <a:buFontTx/>
              <a:buNone/>
              <a:defRPr b="1"/>
            </a:lvl1pPr>
            <a:lvl2pPr marL="95250" indent="-95250" algn="l">
              <a:spcAft>
                <a:spcPts val="0"/>
              </a:spcAft>
              <a:buClrTx/>
              <a:buSzPct val="100000"/>
              <a:buFont typeface="Arial" panose="020B0604020202020204" pitchFamily="34" charset="0"/>
              <a:buChar char="•"/>
              <a:defRPr b="0"/>
            </a:lvl2pPr>
          </a:lstStyle>
          <a:p>
            <a:pPr lvl="0"/>
            <a:r>
              <a:rPr lang="en-US" noProof="0"/>
              <a:t>Click to edit Master text styles</a:t>
            </a:r>
          </a:p>
          <a:p>
            <a:pPr lvl="1"/>
            <a:r>
              <a:rPr lang="en-US" noProof="0"/>
              <a:t>Second level</a:t>
            </a:r>
          </a:p>
        </p:txBody>
      </p:sp>
      <p:sp>
        <p:nvSpPr>
          <p:cNvPr id="15" name="Text Placeholder 12"/>
          <p:cNvSpPr>
            <a:spLocks noGrp="1"/>
          </p:cNvSpPr>
          <p:nvPr>
            <p:ph type="body" sz="quarter" idx="34"/>
          </p:nvPr>
        </p:nvSpPr>
        <p:spPr>
          <a:xfrm>
            <a:off x="2101913" y="3192160"/>
            <a:ext cx="2379600" cy="1458000"/>
          </a:xfrm>
        </p:spPr>
        <p:txBody>
          <a:bodyPr/>
          <a:lstStyle>
            <a:lvl1pPr marL="0" indent="0" algn="l">
              <a:spcAft>
                <a:spcPts val="0"/>
              </a:spcAft>
              <a:buFontTx/>
              <a:buNone/>
              <a:defRPr b="1"/>
            </a:lvl1pPr>
            <a:lvl2pPr marL="95250" indent="-95250" algn="l">
              <a:spcAft>
                <a:spcPts val="0"/>
              </a:spcAft>
              <a:buClrTx/>
              <a:buSzPct val="100000"/>
              <a:buFont typeface="Arial" panose="020B0604020202020204" pitchFamily="34" charset="0"/>
              <a:buChar char="•"/>
              <a:defRPr b="0"/>
            </a:lvl2pPr>
          </a:lstStyle>
          <a:p>
            <a:pPr lvl="0"/>
            <a:r>
              <a:rPr lang="en-US" noProof="0"/>
              <a:t>Click to edit Master text styles</a:t>
            </a:r>
          </a:p>
          <a:p>
            <a:pPr lvl="1"/>
            <a:r>
              <a:rPr lang="en-US" noProof="0"/>
              <a:t>Second level</a:t>
            </a:r>
          </a:p>
        </p:txBody>
      </p:sp>
      <p:sp>
        <p:nvSpPr>
          <p:cNvPr id="16" name="Text Placeholder 12"/>
          <p:cNvSpPr>
            <a:spLocks noGrp="1"/>
          </p:cNvSpPr>
          <p:nvPr>
            <p:ph type="body" sz="quarter" idx="35"/>
          </p:nvPr>
        </p:nvSpPr>
        <p:spPr>
          <a:xfrm>
            <a:off x="6411675" y="3192159"/>
            <a:ext cx="2379600" cy="1458000"/>
          </a:xfrm>
        </p:spPr>
        <p:txBody>
          <a:bodyPr/>
          <a:lstStyle>
            <a:lvl1pPr marL="0" indent="0" algn="l">
              <a:spcAft>
                <a:spcPts val="0"/>
              </a:spcAft>
              <a:buFontTx/>
              <a:buNone/>
              <a:defRPr b="1"/>
            </a:lvl1pPr>
            <a:lvl2pPr marL="95250" indent="-95250" algn="l">
              <a:spcAft>
                <a:spcPts val="0"/>
              </a:spcAft>
              <a:buClrTx/>
              <a:buSzPct val="100000"/>
              <a:buFont typeface="Arial" panose="020B0604020202020204" pitchFamily="34" charset="0"/>
              <a:buChar char="•"/>
              <a:defRPr b="0"/>
            </a:lvl2pPr>
          </a:lstStyle>
          <a:p>
            <a:pPr lvl="0"/>
            <a:r>
              <a:rPr lang="en-US" noProof="0"/>
              <a:t>Click to edit Master text styles</a:t>
            </a:r>
          </a:p>
          <a:p>
            <a:pPr lvl="1"/>
            <a:r>
              <a:rPr lang="en-US" noProof="0"/>
              <a:t>Second level</a:t>
            </a:r>
          </a:p>
        </p:txBody>
      </p:sp>
      <p:sp>
        <p:nvSpPr>
          <p:cNvPr id="18"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9"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
        <p:nvSpPr>
          <p:cNvPr id="17" name="Rectangle 16">
            <a:extLst>
              <a:ext uri="{FF2B5EF4-FFF2-40B4-BE49-F238E27FC236}">
                <a16:creationId xmlns:a16="http://schemas.microsoft.com/office/drawing/2014/main" id="{3FDEA791-218A-4FF6-92E8-C32C0D00D11A}"/>
              </a:ext>
            </a:extLst>
          </p:cNvPr>
          <p:cNvSpPr/>
          <p:nvPr userDrawn="1"/>
        </p:nvSpPr>
        <p:spPr>
          <a:xfrm>
            <a:off x="357188" y="1277542"/>
            <a:ext cx="4152900"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en-US" sz="1100">
              <a:solidFill>
                <a:schemeClr val="bg1"/>
              </a:solidFill>
            </a:endParaRPr>
          </a:p>
        </p:txBody>
      </p:sp>
      <p:sp>
        <p:nvSpPr>
          <p:cNvPr id="20" name="Rectangle 19">
            <a:extLst>
              <a:ext uri="{FF2B5EF4-FFF2-40B4-BE49-F238E27FC236}">
                <a16:creationId xmlns:a16="http://schemas.microsoft.com/office/drawing/2014/main" id="{BA0E8C1D-6DDB-4873-BBB5-401A0FC774C8}"/>
              </a:ext>
            </a:extLst>
          </p:cNvPr>
          <p:cNvSpPr/>
          <p:nvPr userDrawn="1"/>
        </p:nvSpPr>
        <p:spPr>
          <a:xfrm>
            <a:off x="4638675" y="1277542"/>
            <a:ext cx="4152900"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en-US" sz="1100">
              <a:solidFill>
                <a:schemeClr val="bg1"/>
              </a:solidFill>
            </a:endParaRPr>
          </a:p>
        </p:txBody>
      </p:sp>
      <p:sp>
        <p:nvSpPr>
          <p:cNvPr id="21" name="Rectangle 20">
            <a:extLst>
              <a:ext uri="{FF2B5EF4-FFF2-40B4-BE49-F238E27FC236}">
                <a16:creationId xmlns:a16="http://schemas.microsoft.com/office/drawing/2014/main" id="{CDF5DB88-2148-4A49-8F80-E44F093BCC78}"/>
              </a:ext>
            </a:extLst>
          </p:cNvPr>
          <p:cNvSpPr/>
          <p:nvPr userDrawn="1"/>
        </p:nvSpPr>
        <p:spPr>
          <a:xfrm>
            <a:off x="352425" y="3049192"/>
            <a:ext cx="4152900"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en-US" sz="1100">
              <a:solidFill>
                <a:schemeClr val="bg1"/>
              </a:solidFill>
            </a:endParaRPr>
          </a:p>
        </p:txBody>
      </p:sp>
      <p:sp>
        <p:nvSpPr>
          <p:cNvPr id="22" name="Rectangle 21">
            <a:extLst>
              <a:ext uri="{FF2B5EF4-FFF2-40B4-BE49-F238E27FC236}">
                <a16:creationId xmlns:a16="http://schemas.microsoft.com/office/drawing/2014/main" id="{1A73D80B-582E-4DEA-A299-F6010DFA96AC}"/>
              </a:ext>
            </a:extLst>
          </p:cNvPr>
          <p:cNvSpPr/>
          <p:nvPr userDrawn="1"/>
        </p:nvSpPr>
        <p:spPr>
          <a:xfrm>
            <a:off x="4638675" y="3049192"/>
            <a:ext cx="4152900"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en-US" sz="1100">
              <a:solidFill>
                <a:schemeClr val="bg1"/>
              </a:solidFill>
            </a:endParaRPr>
          </a:p>
        </p:txBody>
      </p:sp>
    </p:spTree>
    <p:extLst>
      <p:ext uri="{BB962C8B-B14F-4D97-AF65-F5344CB8AC3E}">
        <p14:creationId xmlns:p14="http://schemas.microsoft.com/office/powerpoint/2010/main" val="428122162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3 picture and text">
    <p:spTree>
      <p:nvGrpSpPr>
        <p:cNvPr id="1" name=""/>
        <p:cNvGrpSpPr/>
        <p:nvPr/>
      </p:nvGrpSpPr>
      <p:grpSpPr>
        <a:xfrm>
          <a:off x="0" y="0"/>
          <a:ext cx="0" cy="0"/>
          <a:chOff x="0" y="0"/>
          <a:chExt cx="0" cy="0"/>
        </a:xfrm>
      </p:grpSpPr>
      <p:sp>
        <p:nvSpPr>
          <p:cNvPr id="4" name="Picture Placeholder 7"/>
          <p:cNvSpPr>
            <a:spLocks noGrp="1"/>
          </p:cNvSpPr>
          <p:nvPr>
            <p:ph type="pic" sz="quarter" idx="13"/>
          </p:nvPr>
        </p:nvSpPr>
        <p:spPr>
          <a:xfrm>
            <a:off x="358957" y="1275160"/>
            <a:ext cx="2729484" cy="1539623"/>
          </a:xfrm>
        </p:spPr>
        <p:txBody>
          <a:bodyPr/>
          <a:lstStyle/>
          <a:p>
            <a:r>
              <a:rPr lang="en-US" noProof="0"/>
              <a:t>Click icon to add picture</a:t>
            </a:r>
          </a:p>
        </p:txBody>
      </p:sp>
      <p:sp>
        <p:nvSpPr>
          <p:cNvPr id="5" name="Picture Placeholder 7"/>
          <p:cNvSpPr>
            <a:spLocks noGrp="1"/>
          </p:cNvSpPr>
          <p:nvPr>
            <p:ph type="pic" sz="quarter" idx="14"/>
          </p:nvPr>
        </p:nvSpPr>
        <p:spPr>
          <a:xfrm>
            <a:off x="6062088" y="1275160"/>
            <a:ext cx="2729487" cy="1544324"/>
          </a:xfrm>
        </p:spPr>
        <p:txBody>
          <a:bodyPr/>
          <a:lstStyle/>
          <a:p>
            <a:r>
              <a:rPr lang="en-US" noProof="0"/>
              <a:t>Click icon to add picture</a:t>
            </a:r>
          </a:p>
        </p:txBody>
      </p:sp>
      <p:sp>
        <p:nvSpPr>
          <p:cNvPr id="6" name="Picture Placeholder 7"/>
          <p:cNvSpPr>
            <a:spLocks noGrp="1"/>
          </p:cNvSpPr>
          <p:nvPr>
            <p:ph type="pic" sz="quarter" idx="15"/>
          </p:nvPr>
        </p:nvSpPr>
        <p:spPr>
          <a:xfrm>
            <a:off x="3213141" y="1275160"/>
            <a:ext cx="2727722" cy="1543325"/>
          </a:xfrm>
        </p:spPr>
        <p:txBody>
          <a:bodyPr/>
          <a:lstStyle/>
          <a:p>
            <a:r>
              <a:rPr lang="en-US" noProof="0"/>
              <a:t>Click icon to add picture</a:t>
            </a:r>
          </a:p>
        </p:txBody>
      </p:sp>
      <p:sp>
        <p:nvSpPr>
          <p:cNvPr id="9" name="Text Placeholder 18"/>
          <p:cNvSpPr>
            <a:spLocks noGrp="1"/>
          </p:cNvSpPr>
          <p:nvPr>
            <p:ph idx="1" hasCustomPrompt="1"/>
          </p:nvPr>
        </p:nvSpPr>
        <p:spPr>
          <a:xfrm>
            <a:off x="358957" y="2874169"/>
            <a:ext cx="2729484" cy="1636080"/>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Text Placeholder 18"/>
          <p:cNvSpPr>
            <a:spLocks noGrp="1"/>
          </p:cNvSpPr>
          <p:nvPr>
            <p:ph idx="16" hasCustomPrompt="1"/>
          </p:nvPr>
        </p:nvSpPr>
        <p:spPr>
          <a:xfrm>
            <a:off x="3208735" y="2874168"/>
            <a:ext cx="2727722" cy="1640015"/>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 name="Text Placeholder 18"/>
          <p:cNvSpPr>
            <a:spLocks noGrp="1"/>
          </p:cNvSpPr>
          <p:nvPr>
            <p:ph idx="17" hasCustomPrompt="1"/>
          </p:nvPr>
        </p:nvSpPr>
        <p:spPr>
          <a:xfrm>
            <a:off x="6062088" y="2874168"/>
            <a:ext cx="2729487" cy="1641076"/>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8"/>
          <p:cNvSpPr>
            <a:spLocks noGrp="1"/>
          </p:cNvSpPr>
          <p:nvPr>
            <p:ph type="body" sz="quarter" idx="18"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2"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2254768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Title &amp; subtitle">
    <p:spTree>
      <p:nvGrpSpPr>
        <p:cNvPr id="1" name=""/>
        <p:cNvGrpSpPr/>
        <p:nvPr/>
      </p:nvGrpSpPr>
      <p:grpSpPr>
        <a:xfrm>
          <a:off x="0" y="0"/>
          <a:ext cx="0" cy="0"/>
          <a:chOff x="0" y="0"/>
          <a:chExt cx="0" cy="0"/>
        </a:xfrm>
      </p:grpSpPr>
      <p:sp>
        <p:nvSpPr>
          <p:cNvPr id="4"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5"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67756677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Qualifications 2 x 1">
    <p:spTree>
      <p:nvGrpSpPr>
        <p:cNvPr id="1" name=""/>
        <p:cNvGrpSpPr/>
        <p:nvPr/>
      </p:nvGrpSpPr>
      <p:grpSpPr>
        <a:xfrm>
          <a:off x="0" y="0"/>
          <a:ext cx="0" cy="0"/>
          <a:chOff x="0" y="0"/>
          <a:chExt cx="0" cy="0"/>
        </a:xfrm>
      </p:grpSpPr>
      <p:sp>
        <p:nvSpPr>
          <p:cNvPr id="10"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1" name="Title Placeholder 1"/>
          <p:cNvSpPr>
            <a:spLocks noGrp="1"/>
          </p:cNvSpPr>
          <p:nvPr>
            <p:ph type="title"/>
          </p:nvPr>
        </p:nvSpPr>
        <p:spPr>
          <a:xfrm>
            <a:off x="352425" y="301940"/>
            <a:ext cx="8439150" cy="250576"/>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
        <p:nvSpPr>
          <p:cNvPr id="14" name="Text Placeholder 8"/>
          <p:cNvSpPr>
            <a:spLocks noGrp="1"/>
          </p:cNvSpPr>
          <p:nvPr>
            <p:ph type="body" sz="quarter" idx="17"/>
          </p:nvPr>
        </p:nvSpPr>
        <p:spPr>
          <a:xfrm>
            <a:off x="352424" y="1393420"/>
            <a:ext cx="4158000" cy="1271588"/>
          </a:xfrm>
        </p:spPr>
        <p:txBody>
          <a:bodyPr/>
          <a:lstStyle>
            <a:lvl1pPr marL="0" indent="0" algn="l">
              <a:spcAft>
                <a:spcPts val="1000"/>
              </a:spcAft>
              <a:buFontTx/>
              <a:buNone/>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Text Placeholder 8"/>
          <p:cNvSpPr>
            <a:spLocks noGrp="1"/>
          </p:cNvSpPr>
          <p:nvPr>
            <p:ph type="body" sz="quarter" idx="21"/>
          </p:nvPr>
        </p:nvSpPr>
        <p:spPr>
          <a:xfrm>
            <a:off x="4633097" y="1393420"/>
            <a:ext cx="4158000" cy="1271588"/>
          </a:xfrm>
        </p:spPr>
        <p:txBody>
          <a:bodyPr/>
          <a:lstStyle>
            <a:lvl1pPr marL="0" indent="0" algn="l">
              <a:spcAft>
                <a:spcPts val="1000"/>
              </a:spcAft>
              <a:buFontTx/>
              <a:buNone/>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7" name="Rectangle 16"/>
          <p:cNvSpPr/>
          <p:nvPr/>
        </p:nvSpPr>
        <p:spPr>
          <a:xfrm>
            <a:off x="352424" y="1279034"/>
            <a:ext cx="4158000" cy="397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noProof="0">
              <a:solidFill>
                <a:schemeClr val="bg1"/>
              </a:solidFill>
            </a:endParaRPr>
          </a:p>
        </p:txBody>
      </p:sp>
      <p:sp>
        <p:nvSpPr>
          <p:cNvPr id="18" name="Rectangle 17"/>
          <p:cNvSpPr/>
          <p:nvPr/>
        </p:nvSpPr>
        <p:spPr>
          <a:xfrm>
            <a:off x="4625847" y="1279034"/>
            <a:ext cx="4158000" cy="397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noProof="0">
              <a:solidFill>
                <a:schemeClr val="bg1"/>
              </a:solidFill>
            </a:endParaRPr>
          </a:p>
        </p:txBody>
      </p:sp>
      <p:sp>
        <p:nvSpPr>
          <p:cNvPr id="19" name="Picture Placeholder 29"/>
          <p:cNvSpPr>
            <a:spLocks noGrp="1"/>
          </p:cNvSpPr>
          <p:nvPr>
            <p:ph type="pic" sz="quarter" idx="20" hasCustomPrompt="1"/>
          </p:nvPr>
        </p:nvSpPr>
        <p:spPr>
          <a:xfrm>
            <a:off x="7850727" y="1393419"/>
            <a:ext cx="933121" cy="411956"/>
          </a:xfrm>
        </p:spPr>
        <p:txBody>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a:solidFill>
                  <a:schemeClr val="bg1"/>
                </a:solidFill>
              </a:rPr>
              <a:t>Co-brand</a:t>
            </a:r>
            <a:br>
              <a:rPr lang="en-US" sz="1200" noProof="0">
                <a:solidFill>
                  <a:schemeClr val="bg1"/>
                </a:solidFill>
              </a:rPr>
            </a:br>
            <a:r>
              <a:rPr lang="en-US" sz="1200" noProof="0">
                <a:solidFill>
                  <a:schemeClr val="bg1"/>
                </a:solidFill>
              </a:rPr>
              <a:t>Logo</a:t>
            </a:r>
          </a:p>
          <a:p>
            <a:endParaRPr lang="en-US" noProof="0"/>
          </a:p>
        </p:txBody>
      </p:sp>
      <p:sp>
        <p:nvSpPr>
          <p:cNvPr id="20" name="Picture Placeholder 29"/>
          <p:cNvSpPr>
            <a:spLocks noGrp="1"/>
          </p:cNvSpPr>
          <p:nvPr>
            <p:ph type="pic" sz="quarter" idx="19" hasCustomPrompt="1"/>
          </p:nvPr>
        </p:nvSpPr>
        <p:spPr>
          <a:xfrm>
            <a:off x="3551096" y="1397938"/>
            <a:ext cx="933680" cy="411956"/>
          </a:xfrm>
        </p:spPr>
        <p:txBody>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a:solidFill>
                  <a:schemeClr val="bg1"/>
                </a:solidFill>
              </a:rPr>
              <a:t>Co-brand</a:t>
            </a:r>
            <a:br>
              <a:rPr lang="en-US" sz="1200" noProof="0">
                <a:solidFill>
                  <a:schemeClr val="bg1"/>
                </a:solidFill>
              </a:rPr>
            </a:br>
            <a:r>
              <a:rPr lang="en-US" sz="1200" noProof="0">
                <a:solidFill>
                  <a:schemeClr val="bg1"/>
                </a:solidFill>
              </a:rPr>
              <a:t>Logo</a:t>
            </a:r>
          </a:p>
          <a:p>
            <a:endParaRPr lang="en-US" noProof="0"/>
          </a:p>
        </p:txBody>
      </p:sp>
      <p:sp>
        <p:nvSpPr>
          <p:cNvPr id="12" name="Rectangle 11">
            <a:extLst>
              <a:ext uri="{FF2B5EF4-FFF2-40B4-BE49-F238E27FC236}">
                <a16:creationId xmlns:a16="http://schemas.microsoft.com/office/drawing/2014/main" id="{BEEE01F4-F71E-4B90-999A-68D8185C9C96}"/>
              </a:ext>
            </a:extLst>
          </p:cNvPr>
          <p:cNvSpPr/>
          <p:nvPr userDrawn="1"/>
        </p:nvSpPr>
        <p:spPr>
          <a:xfrm>
            <a:off x="352425" y="1278732"/>
            <a:ext cx="4157663"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1000"/>
              </a:spcAft>
              <a:defRPr/>
            </a:pPr>
            <a:endParaRPr lang="en-US" sz="1100">
              <a:solidFill>
                <a:schemeClr val="bg1"/>
              </a:solidFill>
            </a:endParaRPr>
          </a:p>
        </p:txBody>
      </p:sp>
      <p:sp>
        <p:nvSpPr>
          <p:cNvPr id="13" name="Rectangle 12">
            <a:extLst>
              <a:ext uri="{FF2B5EF4-FFF2-40B4-BE49-F238E27FC236}">
                <a16:creationId xmlns:a16="http://schemas.microsoft.com/office/drawing/2014/main" id="{30EEF20A-1031-4031-9FFF-3EA317D56767}"/>
              </a:ext>
            </a:extLst>
          </p:cNvPr>
          <p:cNvSpPr/>
          <p:nvPr userDrawn="1"/>
        </p:nvSpPr>
        <p:spPr>
          <a:xfrm>
            <a:off x="4625579" y="1278732"/>
            <a:ext cx="4158853"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1000"/>
              </a:spcAft>
              <a:defRPr/>
            </a:pPr>
            <a:endParaRPr lang="en-US" sz="1100">
              <a:solidFill>
                <a:schemeClr val="bg1"/>
              </a:solidFill>
            </a:endParaRPr>
          </a:p>
        </p:txBody>
      </p:sp>
    </p:spTree>
    <p:extLst>
      <p:ext uri="{BB962C8B-B14F-4D97-AF65-F5344CB8AC3E}">
        <p14:creationId xmlns:p14="http://schemas.microsoft.com/office/powerpoint/2010/main" val="159638266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Qualifications 2 x 2">
    <p:spTree>
      <p:nvGrpSpPr>
        <p:cNvPr id="1" name=""/>
        <p:cNvGrpSpPr/>
        <p:nvPr/>
      </p:nvGrpSpPr>
      <p:grpSpPr>
        <a:xfrm>
          <a:off x="0" y="0"/>
          <a:ext cx="0" cy="0"/>
          <a:chOff x="0" y="0"/>
          <a:chExt cx="0" cy="0"/>
        </a:xfrm>
      </p:grpSpPr>
      <p:sp>
        <p:nvSpPr>
          <p:cNvPr id="8" name="Text Placeholder 8"/>
          <p:cNvSpPr>
            <a:spLocks noGrp="1"/>
          </p:cNvSpPr>
          <p:nvPr>
            <p:ph type="body" sz="quarter" idx="17"/>
          </p:nvPr>
        </p:nvSpPr>
        <p:spPr>
          <a:xfrm>
            <a:off x="352424" y="1393420"/>
            <a:ext cx="4158000" cy="1271588"/>
          </a:xfrm>
        </p:spPr>
        <p:txBody>
          <a:bodyPr>
            <a:noAutofit/>
          </a:bodyPr>
          <a:lstStyle>
            <a:lvl1pPr marL="0" indent="0">
              <a:spcAft>
                <a:spcPts val="1000"/>
              </a:spcAft>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Text Placeholder 8"/>
          <p:cNvSpPr>
            <a:spLocks noGrp="1"/>
          </p:cNvSpPr>
          <p:nvPr>
            <p:ph type="body" sz="quarter" idx="21"/>
          </p:nvPr>
        </p:nvSpPr>
        <p:spPr>
          <a:xfrm>
            <a:off x="4633097" y="1393420"/>
            <a:ext cx="4158000" cy="1271588"/>
          </a:xfrm>
        </p:spPr>
        <p:txBody>
          <a:bodyPr>
            <a:noAutofit/>
          </a:bodyPr>
          <a:lstStyle>
            <a:lvl1pPr marL="0" indent="0">
              <a:spcAft>
                <a:spcPts val="1000"/>
              </a:spcAft>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Rectangle 3"/>
          <p:cNvSpPr/>
          <p:nvPr/>
        </p:nvSpPr>
        <p:spPr>
          <a:xfrm>
            <a:off x="352424" y="1279034"/>
            <a:ext cx="4158000" cy="397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000"/>
              </a:spcAft>
            </a:pPr>
            <a:endParaRPr lang="en-US" sz="1100" noProof="0">
              <a:solidFill>
                <a:schemeClr val="bg1"/>
              </a:solidFill>
            </a:endParaRPr>
          </a:p>
        </p:txBody>
      </p:sp>
      <p:sp>
        <p:nvSpPr>
          <p:cNvPr id="5" name="Rectangle 4"/>
          <p:cNvSpPr/>
          <p:nvPr/>
        </p:nvSpPr>
        <p:spPr>
          <a:xfrm>
            <a:off x="4625847" y="1279034"/>
            <a:ext cx="4158000" cy="397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000"/>
              </a:spcAft>
            </a:pPr>
            <a:endParaRPr lang="en-US" sz="1100" noProof="0">
              <a:solidFill>
                <a:schemeClr val="bg1"/>
              </a:solidFill>
            </a:endParaRPr>
          </a:p>
        </p:txBody>
      </p:sp>
      <p:sp>
        <p:nvSpPr>
          <p:cNvPr id="7" name="Picture Placeholder 29"/>
          <p:cNvSpPr>
            <a:spLocks noGrp="1"/>
          </p:cNvSpPr>
          <p:nvPr>
            <p:ph type="pic" sz="quarter" idx="20" hasCustomPrompt="1"/>
          </p:nvPr>
        </p:nvSpPr>
        <p:spPr>
          <a:xfrm>
            <a:off x="7850727" y="1393419"/>
            <a:ext cx="933121" cy="411956"/>
          </a:xfrm>
        </p:spPr>
        <p:txBody>
          <a:bodyPr>
            <a:noAutofit/>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a:solidFill>
                  <a:schemeClr val="bg1"/>
                </a:solidFill>
              </a:rPr>
              <a:t>Co-brand</a:t>
            </a:r>
            <a:br>
              <a:rPr lang="en-US" sz="1200" noProof="0">
                <a:solidFill>
                  <a:schemeClr val="bg1"/>
                </a:solidFill>
              </a:rPr>
            </a:br>
            <a:r>
              <a:rPr lang="en-US" sz="1200" noProof="0">
                <a:solidFill>
                  <a:schemeClr val="bg1"/>
                </a:solidFill>
              </a:rPr>
              <a:t>Logo</a:t>
            </a:r>
          </a:p>
          <a:p>
            <a:endParaRPr lang="en-US" noProof="0"/>
          </a:p>
        </p:txBody>
      </p:sp>
      <p:sp>
        <p:nvSpPr>
          <p:cNvPr id="10" name="Text Placeholder 8"/>
          <p:cNvSpPr>
            <a:spLocks noGrp="1"/>
          </p:cNvSpPr>
          <p:nvPr>
            <p:ph type="body" sz="quarter" idx="22"/>
          </p:nvPr>
        </p:nvSpPr>
        <p:spPr>
          <a:xfrm>
            <a:off x="352424" y="3187261"/>
            <a:ext cx="4158000" cy="1271588"/>
          </a:xfrm>
        </p:spPr>
        <p:txBody>
          <a:bodyPr>
            <a:noAutofit/>
          </a:bodyPr>
          <a:lstStyle>
            <a:lvl1pPr marL="0" indent="0">
              <a:spcAft>
                <a:spcPts val="1000"/>
              </a:spcAft>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8"/>
          <p:cNvSpPr>
            <a:spLocks noGrp="1"/>
          </p:cNvSpPr>
          <p:nvPr>
            <p:ph type="body" sz="quarter" idx="23"/>
          </p:nvPr>
        </p:nvSpPr>
        <p:spPr>
          <a:xfrm>
            <a:off x="4633095" y="3187261"/>
            <a:ext cx="4158000" cy="1271588"/>
          </a:xfrm>
        </p:spPr>
        <p:txBody>
          <a:bodyPr>
            <a:noAutofit/>
          </a:bodyPr>
          <a:lstStyle>
            <a:lvl1pPr marL="0" indent="0">
              <a:spcAft>
                <a:spcPts val="1000"/>
              </a:spcAft>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Rectangle 11"/>
          <p:cNvSpPr/>
          <p:nvPr/>
        </p:nvSpPr>
        <p:spPr>
          <a:xfrm>
            <a:off x="352424" y="3077639"/>
            <a:ext cx="41580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000"/>
              </a:spcAft>
            </a:pPr>
            <a:endParaRPr lang="en-US" sz="1100" noProof="0">
              <a:solidFill>
                <a:schemeClr val="bg1"/>
              </a:solidFill>
            </a:endParaRPr>
          </a:p>
        </p:txBody>
      </p:sp>
      <p:sp>
        <p:nvSpPr>
          <p:cNvPr id="13" name="Rectangle 12"/>
          <p:cNvSpPr/>
          <p:nvPr/>
        </p:nvSpPr>
        <p:spPr>
          <a:xfrm>
            <a:off x="4625847" y="3077639"/>
            <a:ext cx="41580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000"/>
              </a:spcAft>
            </a:pPr>
            <a:endParaRPr lang="en-US" sz="1100" noProof="0">
              <a:solidFill>
                <a:schemeClr val="bg1"/>
              </a:solidFill>
            </a:endParaRPr>
          </a:p>
        </p:txBody>
      </p:sp>
      <p:sp>
        <p:nvSpPr>
          <p:cNvPr id="14" name="Picture Placeholder 29"/>
          <p:cNvSpPr>
            <a:spLocks noGrp="1"/>
          </p:cNvSpPr>
          <p:nvPr>
            <p:ph type="pic" sz="quarter" idx="24" hasCustomPrompt="1"/>
          </p:nvPr>
        </p:nvSpPr>
        <p:spPr>
          <a:xfrm>
            <a:off x="3525327" y="3187263"/>
            <a:ext cx="956187" cy="411956"/>
          </a:xfrm>
        </p:spPr>
        <p:txBody>
          <a:bodyPr>
            <a:noAutofit/>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a:solidFill>
                  <a:schemeClr val="bg1"/>
                </a:solidFill>
              </a:rPr>
              <a:t>Co-brand</a:t>
            </a:r>
            <a:br>
              <a:rPr lang="en-US" sz="1200" noProof="0">
                <a:solidFill>
                  <a:schemeClr val="bg1"/>
                </a:solidFill>
              </a:rPr>
            </a:br>
            <a:r>
              <a:rPr lang="en-US" sz="1200" noProof="0">
                <a:solidFill>
                  <a:schemeClr val="bg1"/>
                </a:solidFill>
              </a:rPr>
              <a:t>Logo</a:t>
            </a:r>
          </a:p>
          <a:p>
            <a:endParaRPr lang="en-US" noProof="0"/>
          </a:p>
        </p:txBody>
      </p:sp>
      <p:sp>
        <p:nvSpPr>
          <p:cNvPr id="15" name="Picture Placeholder 29"/>
          <p:cNvSpPr>
            <a:spLocks noGrp="1"/>
          </p:cNvSpPr>
          <p:nvPr>
            <p:ph type="pic" sz="quarter" idx="25" hasCustomPrompt="1"/>
          </p:nvPr>
        </p:nvSpPr>
        <p:spPr>
          <a:xfrm>
            <a:off x="7844277" y="3186157"/>
            <a:ext cx="933120" cy="411956"/>
          </a:xfrm>
        </p:spPr>
        <p:txBody>
          <a:bodyPr>
            <a:noAutofit/>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a:solidFill>
                  <a:schemeClr val="bg1"/>
                </a:solidFill>
              </a:rPr>
              <a:t>Co-brand</a:t>
            </a:r>
            <a:br>
              <a:rPr lang="en-US" sz="1200" noProof="0">
                <a:solidFill>
                  <a:schemeClr val="bg1"/>
                </a:solidFill>
              </a:rPr>
            </a:br>
            <a:r>
              <a:rPr lang="en-US" sz="1200" noProof="0">
                <a:solidFill>
                  <a:schemeClr val="bg1"/>
                </a:solidFill>
              </a:rPr>
              <a:t>Logo</a:t>
            </a:r>
          </a:p>
          <a:p>
            <a:endParaRPr lang="en-US" noProof="0"/>
          </a:p>
        </p:txBody>
      </p:sp>
      <p:sp>
        <p:nvSpPr>
          <p:cNvPr id="17" name="Picture Placeholder 29"/>
          <p:cNvSpPr>
            <a:spLocks noGrp="1"/>
          </p:cNvSpPr>
          <p:nvPr>
            <p:ph type="pic" sz="quarter" idx="19" hasCustomPrompt="1"/>
          </p:nvPr>
        </p:nvSpPr>
        <p:spPr>
          <a:xfrm>
            <a:off x="3551096" y="1397938"/>
            <a:ext cx="933680" cy="411956"/>
          </a:xfrm>
        </p:spPr>
        <p:txBody>
          <a:bodyPr>
            <a:noAutofit/>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a:solidFill>
                  <a:schemeClr val="bg1"/>
                </a:solidFill>
              </a:rPr>
              <a:t>Co-brand</a:t>
            </a:r>
            <a:br>
              <a:rPr lang="en-US" sz="1200" noProof="0">
                <a:solidFill>
                  <a:schemeClr val="bg1"/>
                </a:solidFill>
              </a:rPr>
            </a:br>
            <a:r>
              <a:rPr lang="en-US" sz="1200" noProof="0">
                <a:solidFill>
                  <a:schemeClr val="bg1"/>
                </a:solidFill>
              </a:rPr>
              <a:t>Logo</a:t>
            </a:r>
          </a:p>
          <a:p>
            <a:endParaRPr lang="en-US" noProof="0"/>
          </a:p>
        </p:txBody>
      </p:sp>
      <p:sp>
        <p:nvSpPr>
          <p:cNvPr id="18"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9"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
        <p:nvSpPr>
          <p:cNvPr id="16" name="Rectangle 15">
            <a:extLst>
              <a:ext uri="{FF2B5EF4-FFF2-40B4-BE49-F238E27FC236}">
                <a16:creationId xmlns:a16="http://schemas.microsoft.com/office/drawing/2014/main" id="{C89EB9FE-D92D-4427-B20A-DF7BCDBAF72E}"/>
              </a:ext>
            </a:extLst>
          </p:cNvPr>
          <p:cNvSpPr/>
          <p:nvPr userDrawn="1"/>
        </p:nvSpPr>
        <p:spPr>
          <a:xfrm>
            <a:off x="352425" y="1278732"/>
            <a:ext cx="4157663"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1000"/>
              </a:spcAft>
              <a:defRPr/>
            </a:pPr>
            <a:endParaRPr lang="en-US" sz="1100">
              <a:solidFill>
                <a:schemeClr val="bg1"/>
              </a:solidFill>
            </a:endParaRPr>
          </a:p>
        </p:txBody>
      </p:sp>
      <p:sp>
        <p:nvSpPr>
          <p:cNvPr id="20" name="Rectangle 19">
            <a:extLst>
              <a:ext uri="{FF2B5EF4-FFF2-40B4-BE49-F238E27FC236}">
                <a16:creationId xmlns:a16="http://schemas.microsoft.com/office/drawing/2014/main" id="{1708D1CB-C963-4F09-A125-B4E45A79DE6F}"/>
              </a:ext>
            </a:extLst>
          </p:cNvPr>
          <p:cNvSpPr/>
          <p:nvPr userDrawn="1"/>
        </p:nvSpPr>
        <p:spPr>
          <a:xfrm>
            <a:off x="4625579" y="1278732"/>
            <a:ext cx="4158853"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1000"/>
              </a:spcAft>
              <a:defRPr/>
            </a:pPr>
            <a:endParaRPr lang="en-US" sz="1100">
              <a:solidFill>
                <a:schemeClr val="bg1"/>
              </a:solidFill>
            </a:endParaRPr>
          </a:p>
        </p:txBody>
      </p:sp>
      <p:sp>
        <p:nvSpPr>
          <p:cNvPr id="21" name="Rectangle 20">
            <a:extLst>
              <a:ext uri="{FF2B5EF4-FFF2-40B4-BE49-F238E27FC236}">
                <a16:creationId xmlns:a16="http://schemas.microsoft.com/office/drawing/2014/main" id="{2A3929B6-5584-4DEF-9ADD-1F1EE9D2F5D7}"/>
              </a:ext>
            </a:extLst>
          </p:cNvPr>
          <p:cNvSpPr/>
          <p:nvPr userDrawn="1"/>
        </p:nvSpPr>
        <p:spPr>
          <a:xfrm>
            <a:off x="352425" y="3077767"/>
            <a:ext cx="4157663"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1000"/>
              </a:spcAft>
              <a:defRPr/>
            </a:pPr>
            <a:endParaRPr lang="en-US" sz="1100">
              <a:solidFill>
                <a:schemeClr val="bg1"/>
              </a:solidFill>
            </a:endParaRPr>
          </a:p>
        </p:txBody>
      </p:sp>
      <p:sp>
        <p:nvSpPr>
          <p:cNvPr id="22" name="Rectangle 21">
            <a:extLst>
              <a:ext uri="{FF2B5EF4-FFF2-40B4-BE49-F238E27FC236}">
                <a16:creationId xmlns:a16="http://schemas.microsoft.com/office/drawing/2014/main" id="{B255878C-AD10-416A-9841-5E0A36365647}"/>
              </a:ext>
            </a:extLst>
          </p:cNvPr>
          <p:cNvSpPr/>
          <p:nvPr userDrawn="1"/>
        </p:nvSpPr>
        <p:spPr>
          <a:xfrm>
            <a:off x="4625579" y="3077767"/>
            <a:ext cx="4158853"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1000"/>
              </a:spcAft>
              <a:defRPr/>
            </a:pPr>
            <a:endParaRPr lang="en-US" sz="1100">
              <a:solidFill>
                <a:schemeClr val="bg1"/>
              </a:solidFill>
            </a:endParaRPr>
          </a:p>
        </p:txBody>
      </p:sp>
    </p:spTree>
    <p:extLst>
      <p:ext uri="{BB962C8B-B14F-4D97-AF65-F5344CB8AC3E}">
        <p14:creationId xmlns:p14="http://schemas.microsoft.com/office/powerpoint/2010/main" val="362600436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3 column green line">
    <p:spTree>
      <p:nvGrpSpPr>
        <p:cNvPr id="1" name=""/>
        <p:cNvGrpSpPr/>
        <p:nvPr/>
      </p:nvGrpSpPr>
      <p:grpSpPr>
        <a:xfrm>
          <a:off x="0" y="0"/>
          <a:ext cx="0" cy="0"/>
          <a:chOff x="0" y="0"/>
          <a:chExt cx="0" cy="0"/>
        </a:xfrm>
      </p:grpSpPr>
      <p:sp>
        <p:nvSpPr>
          <p:cNvPr id="4" name="Rectangle 3"/>
          <p:cNvSpPr/>
          <p:nvPr/>
        </p:nvSpPr>
        <p:spPr>
          <a:xfrm>
            <a:off x="3208735" y="1279476"/>
            <a:ext cx="2727722"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5" name="Rectangle 4"/>
          <p:cNvSpPr/>
          <p:nvPr/>
        </p:nvSpPr>
        <p:spPr>
          <a:xfrm>
            <a:off x="352425" y="1279476"/>
            <a:ext cx="2720579"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6" name="Rectangle 5"/>
          <p:cNvSpPr/>
          <p:nvPr/>
        </p:nvSpPr>
        <p:spPr>
          <a:xfrm>
            <a:off x="6078132" y="1279476"/>
            <a:ext cx="2721769"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7" name="Text Placeholder 8"/>
          <p:cNvSpPr>
            <a:spLocks noGrp="1"/>
          </p:cNvSpPr>
          <p:nvPr>
            <p:ph type="body" sz="quarter" idx="17"/>
          </p:nvPr>
        </p:nvSpPr>
        <p:spPr>
          <a:xfrm>
            <a:off x="3208735" y="1388581"/>
            <a:ext cx="2722626" cy="2884316"/>
          </a:xfrm>
        </p:spPr>
        <p:txBody>
          <a:bodyPr/>
          <a:lstStyle>
            <a:lvl1pPr marL="0" indent="0" algn="l">
              <a:buFontTx/>
              <a:buNone/>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Text Placeholder 8"/>
          <p:cNvSpPr>
            <a:spLocks noGrp="1"/>
          </p:cNvSpPr>
          <p:nvPr>
            <p:ph type="body" sz="quarter" idx="18"/>
          </p:nvPr>
        </p:nvSpPr>
        <p:spPr>
          <a:xfrm>
            <a:off x="352425" y="1388581"/>
            <a:ext cx="2720579" cy="2884316"/>
          </a:xfrm>
        </p:spPr>
        <p:txBody>
          <a:bodyPr/>
          <a:lstStyle>
            <a:lvl1pPr marL="0" indent="0" algn="l">
              <a:buFontTx/>
              <a:buNone/>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Text Placeholder 8"/>
          <p:cNvSpPr>
            <a:spLocks noGrp="1"/>
          </p:cNvSpPr>
          <p:nvPr>
            <p:ph type="body" sz="quarter" idx="19"/>
          </p:nvPr>
        </p:nvSpPr>
        <p:spPr>
          <a:xfrm>
            <a:off x="6069807" y="1388581"/>
            <a:ext cx="2721769" cy="2884316"/>
          </a:xfrm>
        </p:spPr>
        <p:txBody>
          <a:bodyPr/>
          <a:lstStyle>
            <a:lvl1pPr marL="0" indent="0" algn="l">
              <a:buFontTx/>
              <a:buNone/>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2"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
        <p:nvSpPr>
          <p:cNvPr id="10" name="Rectangle 9">
            <a:extLst>
              <a:ext uri="{FF2B5EF4-FFF2-40B4-BE49-F238E27FC236}">
                <a16:creationId xmlns:a16="http://schemas.microsoft.com/office/drawing/2014/main" id="{77D46E34-98F5-4F03-901D-A9063D7FDC41}"/>
              </a:ext>
            </a:extLst>
          </p:cNvPr>
          <p:cNvSpPr/>
          <p:nvPr userDrawn="1"/>
        </p:nvSpPr>
        <p:spPr>
          <a:xfrm>
            <a:off x="3208735" y="1279923"/>
            <a:ext cx="2727722"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en-US" sz="1100">
              <a:solidFill>
                <a:schemeClr val="bg1"/>
              </a:solidFill>
            </a:endParaRPr>
          </a:p>
        </p:txBody>
      </p:sp>
      <p:sp>
        <p:nvSpPr>
          <p:cNvPr id="13" name="Rectangle 12">
            <a:extLst>
              <a:ext uri="{FF2B5EF4-FFF2-40B4-BE49-F238E27FC236}">
                <a16:creationId xmlns:a16="http://schemas.microsoft.com/office/drawing/2014/main" id="{DE4CF6D8-C6C6-43DE-AFA5-C742B86EFBC6}"/>
              </a:ext>
            </a:extLst>
          </p:cNvPr>
          <p:cNvSpPr/>
          <p:nvPr userDrawn="1"/>
        </p:nvSpPr>
        <p:spPr>
          <a:xfrm>
            <a:off x="352425" y="1279923"/>
            <a:ext cx="2720579"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en-US" sz="1100">
              <a:solidFill>
                <a:schemeClr val="bg1"/>
              </a:solidFill>
            </a:endParaRPr>
          </a:p>
        </p:txBody>
      </p:sp>
      <p:sp>
        <p:nvSpPr>
          <p:cNvPr id="14" name="Rectangle 13">
            <a:extLst>
              <a:ext uri="{FF2B5EF4-FFF2-40B4-BE49-F238E27FC236}">
                <a16:creationId xmlns:a16="http://schemas.microsoft.com/office/drawing/2014/main" id="{6B093198-5E6B-42E8-818F-4D0A110371EC}"/>
              </a:ext>
            </a:extLst>
          </p:cNvPr>
          <p:cNvSpPr/>
          <p:nvPr userDrawn="1"/>
        </p:nvSpPr>
        <p:spPr>
          <a:xfrm>
            <a:off x="6078141" y="1279923"/>
            <a:ext cx="2721769"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en-US" sz="1100">
              <a:solidFill>
                <a:schemeClr val="bg1"/>
              </a:solidFill>
            </a:endParaRPr>
          </a:p>
        </p:txBody>
      </p:sp>
    </p:spTree>
    <p:extLst>
      <p:ext uri="{BB962C8B-B14F-4D97-AF65-F5344CB8AC3E}">
        <p14:creationId xmlns:p14="http://schemas.microsoft.com/office/powerpoint/2010/main" val="63713197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4 column icon">
    <p:spTree>
      <p:nvGrpSpPr>
        <p:cNvPr id="1" name=""/>
        <p:cNvGrpSpPr/>
        <p:nvPr/>
      </p:nvGrpSpPr>
      <p:grpSpPr>
        <a:xfrm>
          <a:off x="0" y="0"/>
          <a:ext cx="0" cy="0"/>
          <a:chOff x="0" y="0"/>
          <a:chExt cx="0" cy="0"/>
        </a:xfrm>
      </p:grpSpPr>
      <p:sp>
        <p:nvSpPr>
          <p:cNvPr id="4" name="Text Placeholder 8"/>
          <p:cNvSpPr>
            <a:spLocks noGrp="1"/>
          </p:cNvSpPr>
          <p:nvPr>
            <p:ph type="body" sz="quarter" idx="17"/>
          </p:nvPr>
        </p:nvSpPr>
        <p:spPr>
          <a:xfrm>
            <a:off x="352425" y="1917000"/>
            <a:ext cx="1944000" cy="2546100"/>
          </a:xfrm>
        </p:spPr>
        <p:txBody>
          <a:bodyPr/>
          <a:lstStyle>
            <a:lvl1pPr marL="0" indent="0" algn="l">
              <a:buFontTx/>
              <a:buNone/>
              <a:defRPr b="0">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8"/>
          <p:cNvSpPr>
            <a:spLocks noGrp="1"/>
          </p:cNvSpPr>
          <p:nvPr>
            <p:ph type="body" sz="quarter" idx="18"/>
          </p:nvPr>
        </p:nvSpPr>
        <p:spPr>
          <a:xfrm>
            <a:off x="6847575" y="1917000"/>
            <a:ext cx="1944000" cy="2546100"/>
          </a:xfrm>
        </p:spPr>
        <p:txBody>
          <a:bodyPr/>
          <a:lstStyle>
            <a:lvl1pPr marL="0" indent="0" algn="l">
              <a:buFontTx/>
              <a:buNone/>
              <a:defRPr b="0">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p:cNvSpPr>
            <a:spLocks noGrp="1"/>
          </p:cNvSpPr>
          <p:nvPr>
            <p:ph type="body" sz="quarter" idx="19"/>
          </p:nvPr>
        </p:nvSpPr>
        <p:spPr>
          <a:xfrm>
            <a:off x="2517475" y="1917000"/>
            <a:ext cx="1944000" cy="2546100"/>
          </a:xfrm>
        </p:spPr>
        <p:txBody>
          <a:bodyPr/>
          <a:lstStyle>
            <a:lvl1pPr marL="0" indent="0" algn="l">
              <a:buFontTx/>
              <a:buNone/>
              <a:defRPr b="0">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Text Placeholder 8"/>
          <p:cNvSpPr>
            <a:spLocks noGrp="1"/>
          </p:cNvSpPr>
          <p:nvPr>
            <p:ph type="body" sz="quarter" idx="20"/>
          </p:nvPr>
        </p:nvSpPr>
        <p:spPr>
          <a:xfrm>
            <a:off x="4682525" y="1917000"/>
            <a:ext cx="1944000" cy="2546100"/>
          </a:xfrm>
        </p:spPr>
        <p:txBody>
          <a:bodyPr/>
          <a:lstStyle>
            <a:lvl1pPr marL="0" indent="0" algn="l">
              <a:buFontTx/>
              <a:buNone/>
              <a:defRPr b="0">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0"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124486258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p:cSld name="4 column icon green">
    <p:bg>
      <p:bgPr>
        <a:solidFill>
          <a:schemeClr val="accent2"/>
        </a:solidFill>
        <a:effectLst/>
      </p:bgPr>
    </p:bg>
    <p:spTree>
      <p:nvGrpSpPr>
        <p:cNvPr id="1" name=""/>
        <p:cNvGrpSpPr/>
        <p:nvPr/>
      </p:nvGrpSpPr>
      <p:grpSpPr>
        <a:xfrm>
          <a:off x="0" y="0"/>
          <a:ext cx="0" cy="0"/>
          <a:chOff x="0" y="0"/>
          <a:chExt cx="0" cy="0"/>
        </a:xfrm>
      </p:grpSpPr>
      <p:sp>
        <p:nvSpPr>
          <p:cNvPr id="4" name="Text Placeholder 8"/>
          <p:cNvSpPr>
            <a:spLocks noGrp="1"/>
          </p:cNvSpPr>
          <p:nvPr>
            <p:ph type="body" sz="quarter" idx="17"/>
          </p:nvPr>
        </p:nvSpPr>
        <p:spPr>
          <a:xfrm>
            <a:off x="352427"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8"/>
          <p:cNvSpPr>
            <a:spLocks noGrp="1"/>
          </p:cNvSpPr>
          <p:nvPr>
            <p:ph type="body" sz="quarter" idx="18"/>
          </p:nvPr>
        </p:nvSpPr>
        <p:spPr>
          <a:xfrm>
            <a:off x="6847575"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p:cNvSpPr>
            <a:spLocks noGrp="1"/>
          </p:cNvSpPr>
          <p:nvPr>
            <p:ph type="body" sz="quarter" idx="19"/>
          </p:nvPr>
        </p:nvSpPr>
        <p:spPr>
          <a:xfrm>
            <a:off x="2517476"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Text Placeholder 8"/>
          <p:cNvSpPr>
            <a:spLocks noGrp="1"/>
          </p:cNvSpPr>
          <p:nvPr>
            <p:ph type="body" sz="quarter" idx="20"/>
          </p:nvPr>
        </p:nvSpPr>
        <p:spPr>
          <a:xfrm>
            <a:off x="4682525"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15" name="TextBox 14"/>
          <p:cNvSpPr txBox="1"/>
          <p:nvPr/>
        </p:nvSpPr>
        <p:spPr>
          <a:xfrm>
            <a:off x="8536784" y="4857751"/>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16"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chemeClr val="bg1"/>
                </a:solidFill>
              </a:defRPr>
            </a:lvl1pPr>
          </a:lstStyle>
          <a:p>
            <a:pPr lvl="0"/>
            <a:r>
              <a:rPr lang="en-US" noProof="0"/>
              <a:t>Click to add subtitle</a:t>
            </a:r>
          </a:p>
        </p:txBody>
      </p:sp>
      <p:sp>
        <p:nvSpPr>
          <p:cNvPr id="17"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solidFill>
                  <a:schemeClr val="bg1"/>
                </a:solidFill>
              </a:defRPr>
            </a:lvl1pPr>
          </a:lstStyle>
          <a:p>
            <a:r>
              <a:rPr lang="en-US" noProof="0"/>
              <a:t>Click to edit Master title style</a:t>
            </a:r>
          </a:p>
        </p:txBody>
      </p:sp>
      <p:sp>
        <p:nvSpPr>
          <p:cNvPr id="11" name="CaseCode">
            <a:extLst>
              <a:ext uri="{FF2B5EF4-FFF2-40B4-BE49-F238E27FC236}">
                <a16:creationId xmlns:a16="http://schemas.microsoft.com/office/drawing/2014/main" id="{6AB43974-86D7-4308-A211-4C964D5F0E69}"/>
              </a:ext>
            </a:extLst>
          </p:cNvPr>
          <p:cNvSpPr txBox="1"/>
          <p:nvPr/>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
        <p:nvSpPr>
          <p:cNvPr id="12" name="Copyright">
            <a:extLst>
              <a:ext uri="{FF2B5EF4-FFF2-40B4-BE49-F238E27FC236}">
                <a16:creationId xmlns:a16="http://schemas.microsoft.com/office/drawing/2014/main" id="{E2F35BD9-2223-4B2B-BC81-0B59F14D153F}"/>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13" name="TextBox 12">
            <a:extLst>
              <a:ext uri="{FF2B5EF4-FFF2-40B4-BE49-F238E27FC236}">
                <a16:creationId xmlns:a16="http://schemas.microsoft.com/office/drawing/2014/main" id="{59D8D0DE-4E1B-4DA6-B7CC-EC28E9B993F7}"/>
              </a:ext>
            </a:extLst>
          </p:cNvPr>
          <p:cNvSpPr txBox="1"/>
          <p:nvPr userDrawn="1"/>
        </p:nvSpPr>
        <p:spPr>
          <a:xfrm>
            <a:off x="8536782"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9DF74943-6E8D-4AFE-A846-757F97F63869}"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18" name="CaseCode">
            <a:extLst>
              <a:ext uri="{FF2B5EF4-FFF2-40B4-BE49-F238E27FC236}">
                <a16:creationId xmlns:a16="http://schemas.microsoft.com/office/drawing/2014/main" id="{6468E38D-8A3E-4597-9D1C-8ABE27FDC05D}"/>
              </a:ext>
            </a:extLst>
          </p:cNvPr>
          <p:cNvSpPr txBox="1"/>
          <p:nvPr userDrawn="1"/>
        </p:nvSpPr>
        <p:spPr>
          <a:xfrm>
            <a:off x="4751785" y="4857750"/>
            <a:ext cx="3673078" cy="259751"/>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latin typeface="+mn-lt"/>
              </a:rPr>
              <a:t>AGO </a:t>
            </a:r>
            <a:r>
              <a:rPr lang="en-US" sz="600">
                <a:latin typeface="+mn-lt"/>
              </a:rPr>
              <a:t>Organizational Change Management Expertise for Collections Enforcement Business Process Re-Engineering Kick-Off</a:t>
            </a:r>
          </a:p>
          <a:p>
            <a:pPr algn="r" eaLnBrk="1" fontAlgn="auto" hangingPunct="1">
              <a:spcBef>
                <a:spcPts val="0"/>
              </a:spcBef>
              <a:spcAft>
                <a:spcPts val="0"/>
              </a:spcAft>
              <a:buSzPct val="100000"/>
              <a:buFont typeface="Arial"/>
              <a:buNone/>
              <a:defRPr/>
            </a:pPr>
            <a:endParaRPr lang="en-US" sz="488">
              <a:latin typeface="+mn-lt"/>
            </a:endParaRPr>
          </a:p>
        </p:txBody>
      </p:sp>
    </p:spTree>
    <p:extLst>
      <p:ext uri="{BB962C8B-B14F-4D97-AF65-F5344CB8AC3E}">
        <p14:creationId xmlns:p14="http://schemas.microsoft.com/office/powerpoint/2010/main" val="11613347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2704FF-A6E7-0347-BF80-A196A2FF4DDF}" type="datetimeFigureOut">
              <a:rPr lang="en-US" smtClean="0"/>
              <a:t>10/8/2024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93E9B97-627C-0B46-BC02-2F61A8E4A5DF}" type="slidenum">
              <a:rPr lang="en-US" smtClean="0"/>
              <a:t>‹#›</a:t>
            </a:fld>
            <a:endParaRPr lang="en-US"/>
          </a:p>
        </p:txBody>
      </p:sp>
    </p:spTree>
    <p:extLst>
      <p:ext uri="{BB962C8B-B14F-4D97-AF65-F5344CB8AC3E}">
        <p14:creationId xmlns:p14="http://schemas.microsoft.com/office/powerpoint/2010/main" val="419242181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Title, subtitle, 1 column text with charts">
    <p:spTree>
      <p:nvGrpSpPr>
        <p:cNvPr id="1" name=""/>
        <p:cNvGrpSpPr/>
        <p:nvPr/>
      </p:nvGrpSpPr>
      <p:grpSpPr>
        <a:xfrm>
          <a:off x="0" y="0"/>
          <a:ext cx="0" cy="0"/>
          <a:chOff x="0" y="0"/>
          <a:chExt cx="0" cy="0"/>
        </a:xfrm>
      </p:grpSpPr>
      <p:sp>
        <p:nvSpPr>
          <p:cNvPr id="10" name="Text Placeholder 18"/>
          <p:cNvSpPr>
            <a:spLocks noGrp="1"/>
          </p:cNvSpPr>
          <p:nvPr>
            <p:ph idx="1"/>
          </p:nvPr>
        </p:nvSpPr>
        <p:spPr>
          <a:xfrm>
            <a:off x="350837" y="1249363"/>
            <a:ext cx="4153298" cy="3475037"/>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6"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348982753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p:cSld name="1_Divider - Deloitte green">
    <p:bg bwMode="gray">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52425" y="1275160"/>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352425" y="2567659"/>
            <a:ext cx="7813676"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12" name="CaseCode"/>
          <p:cNvSpPr txBox="1"/>
          <p:nvPr/>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13"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14" name="TextBox 13"/>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7" name="CaseCode">
            <a:extLst>
              <a:ext uri="{FF2B5EF4-FFF2-40B4-BE49-F238E27FC236}">
                <a16:creationId xmlns:a16="http://schemas.microsoft.com/office/drawing/2014/main" id="{AC186596-1BF8-45F7-821C-CC3D7546B20F}"/>
              </a:ext>
            </a:extLst>
          </p:cNvPr>
          <p:cNvSpPr txBox="1"/>
          <p:nvPr userDrawn="1"/>
        </p:nvSpPr>
        <p:spPr>
          <a:xfrm>
            <a:off x="4751785" y="4857750"/>
            <a:ext cx="3673078" cy="150169"/>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solidFill>
                  <a:schemeClr val="bg1"/>
                </a:solidFill>
                <a:latin typeface="+mn-lt"/>
              </a:rPr>
              <a:t>Presentation title</a:t>
            </a:r>
            <a:br>
              <a:rPr lang="en-US" sz="488">
                <a:solidFill>
                  <a:schemeClr val="bg1"/>
                </a:solidFill>
                <a:latin typeface="+mn-lt"/>
              </a:rPr>
            </a:br>
            <a:r>
              <a:rPr lang="en-US" sz="488">
                <a:solidFill>
                  <a:schemeClr val="bg1"/>
                </a:solidFill>
                <a:latin typeface="+mn-lt"/>
              </a:rPr>
              <a:t>[To edit, click View &gt; Slide Master &gt; Slide master1]</a:t>
            </a:r>
          </a:p>
        </p:txBody>
      </p:sp>
      <p:sp>
        <p:nvSpPr>
          <p:cNvPr id="8" name="Copyright">
            <a:extLst>
              <a:ext uri="{FF2B5EF4-FFF2-40B4-BE49-F238E27FC236}">
                <a16:creationId xmlns:a16="http://schemas.microsoft.com/office/drawing/2014/main" id="{EEB08765-9C58-4727-9D28-27C20FFC69C2}"/>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9" name="TextBox 8">
            <a:extLst>
              <a:ext uri="{FF2B5EF4-FFF2-40B4-BE49-F238E27FC236}">
                <a16:creationId xmlns:a16="http://schemas.microsoft.com/office/drawing/2014/main" id="{0DC96896-26C5-48C3-9095-EBECDA6455E5}"/>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F0A5AD06-BCA5-4955-9AFC-AFB0932CE182}"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Tree>
    <p:extLst>
      <p:ext uri="{BB962C8B-B14F-4D97-AF65-F5344CB8AC3E}">
        <p14:creationId xmlns:p14="http://schemas.microsoft.com/office/powerpoint/2010/main" val="2986147603"/>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p:cSld name="1_Divider - Deloitte dark green">
    <p:bg bwMode="gray">
      <p:bgPr>
        <a:solidFill>
          <a:schemeClr val="accent2"/>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20" name="CaseCode"/>
          <p:cNvSpPr txBox="1"/>
          <p:nvPr/>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21"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22" name="TextBox 21"/>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7" name="CaseCode">
            <a:extLst>
              <a:ext uri="{FF2B5EF4-FFF2-40B4-BE49-F238E27FC236}">
                <a16:creationId xmlns:a16="http://schemas.microsoft.com/office/drawing/2014/main" id="{3EFB67D1-4980-43E3-A2C2-90C08FB69857}"/>
              </a:ext>
            </a:extLst>
          </p:cNvPr>
          <p:cNvSpPr txBox="1"/>
          <p:nvPr userDrawn="1"/>
        </p:nvSpPr>
        <p:spPr>
          <a:xfrm>
            <a:off x="4751785" y="4857750"/>
            <a:ext cx="3673078" cy="150169"/>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solidFill>
                  <a:schemeClr val="bg1"/>
                </a:solidFill>
                <a:latin typeface="+mn-lt"/>
              </a:rPr>
              <a:t>Presentation title</a:t>
            </a:r>
            <a:br>
              <a:rPr lang="en-US" sz="488">
                <a:solidFill>
                  <a:schemeClr val="bg1"/>
                </a:solidFill>
                <a:latin typeface="+mn-lt"/>
              </a:rPr>
            </a:br>
            <a:r>
              <a:rPr lang="en-US" sz="488">
                <a:solidFill>
                  <a:schemeClr val="bg1"/>
                </a:solidFill>
                <a:latin typeface="+mn-lt"/>
              </a:rPr>
              <a:t>[To edit, click View &gt; Slide Master &gt; Slide master1]</a:t>
            </a:r>
          </a:p>
        </p:txBody>
      </p:sp>
      <p:sp>
        <p:nvSpPr>
          <p:cNvPr id="8" name="Copyright">
            <a:extLst>
              <a:ext uri="{FF2B5EF4-FFF2-40B4-BE49-F238E27FC236}">
                <a16:creationId xmlns:a16="http://schemas.microsoft.com/office/drawing/2014/main" id="{4305712A-2ED3-41CB-A000-8692447CA3FD}"/>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9" name="TextBox 8">
            <a:extLst>
              <a:ext uri="{FF2B5EF4-FFF2-40B4-BE49-F238E27FC236}">
                <a16:creationId xmlns:a16="http://schemas.microsoft.com/office/drawing/2014/main" id="{2F612440-5C66-48F2-8CBE-495B064C07B3}"/>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BB83749F-A781-4E95-9581-21E7FD89694C}"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Tree>
    <p:extLst>
      <p:ext uri="{BB962C8B-B14F-4D97-AF65-F5344CB8AC3E}">
        <p14:creationId xmlns:p14="http://schemas.microsoft.com/office/powerpoint/2010/main" val="4103414998"/>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p:cSld name="1_Divider - Deloitte blue">
    <p:bg bwMode="gray">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7" name="CaseCode"/>
          <p:cNvSpPr txBox="1"/>
          <p:nvPr/>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8"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9" name="TextBox 8"/>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10" name="CaseCode">
            <a:extLst>
              <a:ext uri="{FF2B5EF4-FFF2-40B4-BE49-F238E27FC236}">
                <a16:creationId xmlns:a16="http://schemas.microsoft.com/office/drawing/2014/main" id="{D5E71E44-F75B-427A-BB09-A89B94A71DAB}"/>
              </a:ext>
            </a:extLst>
          </p:cNvPr>
          <p:cNvSpPr txBox="1"/>
          <p:nvPr userDrawn="1"/>
        </p:nvSpPr>
        <p:spPr>
          <a:xfrm>
            <a:off x="4751785" y="4857750"/>
            <a:ext cx="3673078" cy="150169"/>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solidFill>
                  <a:schemeClr val="bg1"/>
                </a:solidFill>
                <a:latin typeface="+mn-lt"/>
              </a:rPr>
              <a:t>Presentation title</a:t>
            </a:r>
            <a:br>
              <a:rPr lang="en-US" sz="488">
                <a:solidFill>
                  <a:schemeClr val="bg1"/>
                </a:solidFill>
                <a:latin typeface="+mn-lt"/>
              </a:rPr>
            </a:br>
            <a:r>
              <a:rPr lang="en-US" sz="488">
                <a:solidFill>
                  <a:schemeClr val="bg1"/>
                </a:solidFill>
                <a:latin typeface="+mn-lt"/>
              </a:rPr>
              <a:t>[To edit, click View &gt; Slide Master &gt; Slide master1]</a:t>
            </a:r>
          </a:p>
        </p:txBody>
      </p:sp>
      <p:sp>
        <p:nvSpPr>
          <p:cNvPr id="11" name="Copyright">
            <a:extLst>
              <a:ext uri="{FF2B5EF4-FFF2-40B4-BE49-F238E27FC236}">
                <a16:creationId xmlns:a16="http://schemas.microsoft.com/office/drawing/2014/main" id="{1416DBE8-6769-4DBF-A415-D5554F4C08D6}"/>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12" name="TextBox 11">
            <a:extLst>
              <a:ext uri="{FF2B5EF4-FFF2-40B4-BE49-F238E27FC236}">
                <a16:creationId xmlns:a16="http://schemas.microsoft.com/office/drawing/2014/main" id="{F4AD81B9-6311-4A87-859D-C59655DEB71B}"/>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F9901C50-6C2B-4953-9E03-51AF407EA88D}"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Tree>
    <p:extLst>
      <p:ext uri="{BB962C8B-B14F-4D97-AF65-F5344CB8AC3E}">
        <p14:creationId xmlns:p14="http://schemas.microsoft.com/office/powerpoint/2010/main" val="17914791"/>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p:cSld name="1_Divider - Deloitte dark blue">
    <p:bg bwMode="gray">
      <p:bgPr>
        <a:solidFill>
          <a:schemeClr val="accent4"/>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20" name="CaseCode"/>
          <p:cNvSpPr txBox="1"/>
          <p:nvPr/>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21"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22" name="TextBox 21"/>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7" name="CaseCode">
            <a:extLst>
              <a:ext uri="{FF2B5EF4-FFF2-40B4-BE49-F238E27FC236}">
                <a16:creationId xmlns:a16="http://schemas.microsoft.com/office/drawing/2014/main" id="{527208DA-4F97-4E7A-80CF-CBE1502D2767}"/>
              </a:ext>
            </a:extLst>
          </p:cNvPr>
          <p:cNvSpPr txBox="1"/>
          <p:nvPr userDrawn="1"/>
        </p:nvSpPr>
        <p:spPr>
          <a:xfrm>
            <a:off x="4751785" y="4857750"/>
            <a:ext cx="3673078" cy="150169"/>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solidFill>
                  <a:schemeClr val="bg1"/>
                </a:solidFill>
                <a:latin typeface="+mn-lt"/>
              </a:rPr>
              <a:t>Presentation title</a:t>
            </a:r>
            <a:br>
              <a:rPr lang="en-US" sz="488">
                <a:solidFill>
                  <a:schemeClr val="bg1"/>
                </a:solidFill>
                <a:latin typeface="+mn-lt"/>
              </a:rPr>
            </a:br>
            <a:r>
              <a:rPr lang="en-US" sz="488">
                <a:solidFill>
                  <a:schemeClr val="bg1"/>
                </a:solidFill>
                <a:latin typeface="+mn-lt"/>
              </a:rPr>
              <a:t>[To edit, click View &gt; Slide Master &gt; Slide master1]</a:t>
            </a:r>
          </a:p>
        </p:txBody>
      </p:sp>
      <p:sp>
        <p:nvSpPr>
          <p:cNvPr id="8" name="Copyright">
            <a:extLst>
              <a:ext uri="{FF2B5EF4-FFF2-40B4-BE49-F238E27FC236}">
                <a16:creationId xmlns:a16="http://schemas.microsoft.com/office/drawing/2014/main" id="{74A1F0D2-8BAE-4584-B642-7E5487AADB4F}"/>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9" name="TextBox 8">
            <a:extLst>
              <a:ext uri="{FF2B5EF4-FFF2-40B4-BE49-F238E27FC236}">
                <a16:creationId xmlns:a16="http://schemas.microsoft.com/office/drawing/2014/main" id="{4B8B23E8-098F-4EB6-8FEA-A285D2BD5B67}"/>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89C89353-6799-47CE-ADF5-2AF6E95E35AD}"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Tree>
    <p:extLst>
      <p:ext uri="{BB962C8B-B14F-4D97-AF65-F5344CB8AC3E}">
        <p14:creationId xmlns:p14="http://schemas.microsoft.com/office/powerpoint/2010/main" val="4075715930"/>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p:cSld name="1_Divider - Deloitte black">
    <p:bg bwMode="gray">
      <p:bgPr>
        <a:solidFill>
          <a:schemeClr val="tx1"/>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20" name="CaseCode"/>
          <p:cNvSpPr txBox="1"/>
          <p:nvPr/>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21"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22" name="TextBox 21"/>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7" name="CaseCode">
            <a:extLst>
              <a:ext uri="{FF2B5EF4-FFF2-40B4-BE49-F238E27FC236}">
                <a16:creationId xmlns:a16="http://schemas.microsoft.com/office/drawing/2014/main" id="{39D4E3C1-E416-465F-B10F-69D7A888B67F}"/>
              </a:ext>
            </a:extLst>
          </p:cNvPr>
          <p:cNvSpPr txBox="1"/>
          <p:nvPr userDrawn="1"/>
        </p:nvSpPr>
        <p:spPr>
          <a:xfrm>
            <a:off x="4751785" y="4857750"/>
            <a:ext cx="3673078" cy="150169"/>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solidFill>
                  <a:schemeClr val="bg1"/>
                </a:solidFill>
                <a:latin typeface="+mn-lt"/>
              </a:rPr>
              <a:t>Presentation title</a:t>
            </a:r>
            <a:br>
              <a:rPr lang="en-US" sz="488">
                <a:solidFill>
                  <a:schemeClr val="bg1"/>
                </a:solidFill>
                <a:latin typeface="+mn-lt"/>
              </a:rPr>
            </a:br>
            <a:r>
              <a:rPr lang="en-US" sz="488">
                <a:solidFill>
                  <a:schemeClr val="bg1"/>
                </a:solidFill>
                <a:latin typeface="+mn-lt"/>
              </a:rPr>
              <a:t>[To edit, click View &gt; Slide Master &gt; Slide master1]</a:t>
            </a:r>
          </a:p>
        </p:txBody>
      </p:sp>
      <p:sp>
        <p:nvSpPr>
          <p:cNvPr id="8" name="Copyright">
            <a:extLst>
              <a:ext uri="{FF2B5EF4-FFF2-40B4-BE49-F238E27FC236}">
                <a16:creationId xmlns:a16="http://schemas.microsoft.com/office/drawing/2014/main" id="{FDCF4116-7EC9-480D-B50B-74F4456C6492}"/>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9" name="TextBox 8">
            <a:extLst>
              <a:ext uri="{FF2B5EF4-FFF2-40B4-BE49-F238E27FC236}">
                <a16:creationId xmlns:a16="http://schemas.microsoft.com/office/drawing/2014/main" id="{C1998BCC-BAFD-40E1-990E-CFF496C44AD3}"/>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2C8D88B5-AC63-4D4E-9814-6788923E5002}"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Tree>
    <p:extLst>
      <p:ext uri="{BB962C8B-B14F-4D97-AF65-F5344CB8AC3E}">
        <p14:creationId xmlns:p14="http://schemas.microsoft.com/office/powerpoint/2010/main" val="3573362781"/>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p:cSld name="1_Key statement dark green">
    <p:bg>
      <p:bgPr>
        <a:solidFill>
          <a:schemeClr val="accent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9" name="CaseCode"/>
          <p:cNvSpPr txBox="1"/>
          <p:nvPr/>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13"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14" name="TextBox 13"/>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6" name="CaseCode">
            <a:extLst>
              <a:ext uri="{FF2B5EF4-FFF2-40B4-BE49-F238E27FC236}">
                <a16:creationId xmlns:a16="http://schemas.microsoft.com/office/drawing/2014/main" id="{2B3F0408-1D26-4D43-9551-B6E627440965}"/>
              </a:ext>
            </a:extLst>
          </p:cNvPr>
          <p:cNvSpPr txBox="1"/>
          <p:nvPr userDrawn="1"/>
        </p:nvSpPr>
        <p:spPr>
          <a:xfrm>
            <a:off x="4751785" y="4857750"/>
            <a:ext cx="3673078" cy="150169"/>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solidFill>
                  <a:schemeClr val="bg1"/>
                </a:solidFill>
                <a:latin typeface="+mn-lt"/>
              </a:rPr>
              <a:t>Presentation title</a:t>
            </a:r>
            <a:br>
              <a:rPr lang="en-US" sz="488">
                <a:solidFill>
                  <a:schemeClr val="bg1"/>
                </a:solidFill>
                <a:latin typeface="+mn-lt"/>
              </a:rPr>
            </a:br>
            <a:r>
              <a:rPr lang="en-US" sz="488">
                <a:solidFill>
                  <a:schemeClr val="bg1"/>
                </a:solidFill>
                <a:latin typeface="+mn-lt"/>
              </a:rPr>
              <a:t>[To edit, click View &gt; Slide Master &gt; Slide master1]</a:t>
            </a:r>
          </a:p>
        </p:txBody>
      </p:sp>
      <p:sp>
        <p:nvSpPr>
          <p:cNvPr id="7" name="Copyright">
            <a:extLst>
              <a:ext uri="{FF2B5EF4-FFF2-40B4-BE49-F238E27FC236}">
                <a16:creationId xmlns:a16="http://schemas.microsoft.com/office/drawing/2014/main" id="{888E31BA-AD08-4322-B60E-8320CB4BAFCF}"/>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8" name="TextBox 7">
            <a:extLst>
              <a:ext uri="{FF2B5EF4-FFF2-40B4-BE49-F238E27FC236}">
                <a16:creationId xmlns:a16="http://schemas.microsoft.com/office/drawing/2014/main" id="{CAF586BE-DBC4-4222-B1E0-153114B65999}"/>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D455E785-F74D-4708-97C7-B6B99DEB1021}"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Tree>
    <p:extLst>
      <p:ext uri="{BB962C8B-B14F-4D97-AF65-F5344CB8AC3E}">
        <p14:creationId xmlns:p14="http://schemas.microsoft.com/office/powerpoint/2010/main" val="109856038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p:cSld name="1_Key statement dark blue">
    <p:bg>
      <p:bgPr>
        <a:solidFill>
          <a:schemeClr val="accent4"/>
        </a:solidFill>
        <a:effectLst/>
      </p:bgPr>
    </p:bg>
    <p:spTree>
      <p:nvGrpSpPr>
        <p:cNvPr id="1" name=""/>
        <p:cNvGrpSpPr/>
        <p:nvPr/>
      </p:nvGrpSpPr>
      <p:grpSpPr>
        <a:xfrm>
          <a:off x="0" y="0"/>
          <a:ext cx="0" cy="0"/>
          <a:chOff x="0" y="0"/>
          <a:chExt cx="0" cy="0"/>
        </a:xfrm>
      </p:grpSpPr>
      <p:sp>
        <p:nvSpPr>
          <p:cNvPr id="13"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14" name="CaseCode"/>
          <p:cNvSpPr txBox="1"/>
          <p:nvPr/>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15"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16" name="TextBox 15"/>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6" name="CaseCode">
            <a:extLst>
              <a:ext uri="{FF2B5EF4-FFF2-40B4-BE49-F238E27FC236}">
                <a16:creationId xmlns:a16="http://schemas.microsoft.com/office/drawing/2014/main" id="{2C45DC74-0D8C-433E-A74F-F7EE763ACE76}"/>
              </a:ext>
            </a:extLst>
          </p:cNvPr>
          <p:cNvSpPr txBox="1"/>
          <p:nvPr userDrawn="1"/>
        </p:nvSpPr>
        <p:spPr>
          <a:xfrm>
            <a:off x="4751785" y="4857750"/>
            <a:ext cx="3673078" cy="150169"/>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solidFill>
                  <a:schemeClr val="bg1"/>
                </a:solidFill>
                <a:latin typeface="+mn-lt"/>
              </a:rPr>
              <a:t>Presentation title</a:t>
            </a:r>
            <a:br>
              <a:rPr lang="en-US" sz="488">
                <a:solidFill>
                  <a:schemeClr val="bg1"/>
                </a:solidFill>
                <a:latin typeface="+mn-lt"/>
              </a:rPr>
            </a:br>
            <a:r>
              <a:rPr lang="en-US" sz="488">
                <a:solidFill>
                  <a:schemeClr val="bg1"/>
                </a:solidFill>
                <a:latin typeface="+mn-lt"/>
              </a:rPr>
              <a:t>[To edit, click View &gt; Slide Master &gt; Slide master1]</a:t>
            </a:r>
          </a:p>
        </p:txBody>
      </p:sp>
      <p:sp>
        <p:nvSpPr>
          <p:cNvPr id="7" name="Copyright">
            <a:extLst>
              <a:ext uri="{FF2B5EF4-FFF2-40B4-BE49-F238E27FC236}">
                <a16:creationId xmlns:a16="http://schemas.microsoft.com/office/drawing/2014/main" id="{84DD0960-5A79-4CC7-950B-3AF29C7F8317}"/>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8" name="TextBox 7">
            <a:extLst>
              <a:ext uri="{FF2B5EF4-FFF2-40B4-BE49-F238E27FC236}">
                <a16:creationId xmlns:a16="http://schemas.microsoft.com/office/drawing/2014/main" id="{27F92767-C633-4708-B4AF-6C499E3BA54B}"/>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1562261F-6D64-43DE-ACEC-334222ECC384}"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Tree>
    <p:extLst>
      <p:ext uri="{BB962C8B-B14F-4D97-AF65-F5344CB8AC3E}">
        <p14:creationId xmlns:p14="http://schemas.microsoft.com/office/powerpoint/2010/main" val="374090676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p:cSld name="1_Key statement teal">
    <p:bg>
      <p:bgPr>
        <a:solidFill>
          <a:schemeClr val="accent5"/>
        </a:solidFill>
        <a:effectLst/>
      </p:bgPr>
    </p:bg>
    <p:spTree>
      <p:nvGrpSpPr>
        <p:cNvPr id="1" name=""/>
        <p:cNvGrpSpPr/>
        <p:nvPr/>
      </p:nvGrpSpPr>
      <p:grpSpPr>
        <a:xfrm>
          <a:off x="0" y="0"/>
          <a:ext cx="0" cy="0"/>
          <a:chOff x="0" y="0"/>
          <a:chExt cx="0" cy="0"/>
        </a:xfrm>
      </p:grpSpPr>
      <p:sp>
        <p:nvSpPr>
          <p:cNvPr id="17"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18" name="CaseCode"/>
          <p:cNvSpPr txBox="1"/>
          <p:nvPr/>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19"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20" name="TextBox 19"/>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6" name="CaseCode">
            <a:extLst>
              <a:ext uri="{FF2B5EF4-FFF2-40B4-BE49-F238E27FC236}">
                <a16:creationId xmlns:a16="http://schemas.microsoft.com/office/drawing/2014/main" id="{EA0FC43B-112A-41E6-B36E-537B28A2F6EC}"/>
              </a:ext>
            </a:extLst>
          </p:cNvPr>
          <p:cNvSpPr txBox="1"/>
          <p:nvPr userDrawn="1"/>
        </p:nvSpPr>
        <p:spPr>
          <a:xfrm>
            <a:off x="4751785" y="4857750"/>
            <a:ext cx="3673078" cy="150169"/>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solidFill>
                  <a:schemeClr val="bg1"/>
                </a:solidFill>
                <a:latin typeface="+mn-lt"/>
              </a:rPr>
              <a:t>Presentation title</a:t>
            </a:r>
            <a:br>
              <a:rPr lang="en-US" sz="488">
                <a:solidFill>
                  <a:schemeClr val="bg1"/>
                </a:solidFill>
                <a:latin typeface="+mn-lt"/>
              </a:rPr>
            </a:br>
            <a:r>
              <a:rPr lang="en-US" sz="488">
                <a:solidFill>
                  <a:schemeClr val="bg1"/>
                </a:solidFill>
                <a:latin typeface="+mn-lt"/>
              </a:rPr>
              <a:t>[To edit, click View &gt; Slide Master &gt; Slide master1]</a:t>
            </a:r>
          </a:p>
        </p:txBody>
      </p:sp>
      <p:sp>
        <p:nvSpPr>
          <p:cNvPr id="7" name="Copyright">
            <a:extLst>
              <a:ext uri="{FF2B5EF4-FFF2-40B4-BE49-F238E27FC236}">
                <a16:creationId xmlns:a16="http://schemas.microsoft.com/office/drawing/2014/main" id="{8453507E-EE32-43D0-B8B0-7C9A252F07EF}"/>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8" name="TextBox 7">
            <a:extLst>
              <a:ext uri="{FF2B5EF4-FFF2-40B4-BE49-F238E27FC236}">
                <a16:creationId xmlns:a16="http://schemas.microsoft.com/office/drawing/2014/main" id="{BD061016-ABAF-4E55-8DED-0AF56581A2CA}"/>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B40D4358-40F7-4E9E-A4C6-48B8319E7DAC}"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Tree>
    <p:extLst>
      <p:ext uri="{BB962C8B-B14F-4D97-AF65-F5344CB8AC3E}">
        <p14:creationId xmlns:p14="http://schemas.microsoft.com/office/powerpoint/2010/main" val="18194597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p:cSld name="1_Key statement black">
    <p:bg>
      <p:bgPr>
        <a:solidFill>
          <a:schemeClr val="tx1"/>
        </a:solidFill>
        <a:effectLst/>
      </p:bgPr>
    </p:bg>
    <p:spTree>
      <p:nvGrpSpPr>
        <p:cNvPr id="1" name=""/>
        <p:cNvGrpSpPr/>
        <p:nvPr/>
      </p:nvGrpSpPr>
      <p:grpSpPr>
        <a:xfrm>
          <a:off x="0" y="0"/>
          <a:ext cx="0" cy="0"/>
          <a:chOff x="0" y="0"/>
          <a:chExt cx="0" cy="0"/>
        </a:xfrm>
      </p:grpSpPr>
      <p:sp>
        <p:nvSpPr>
          <p:cNvPr id="13"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14" name="CaseCode"/>
          <p:cNvSpPr txBox="1"/>
          <p:nvPr/>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15"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16" name="TextBox 15"/>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6" name="CaseCode">
            <a:extLst>
              <a:ext uri="{FF2B5EF4-FFF2-40B4-BE49-F238E27FC236}">
                <a16:creationId xmlns:a16="http://schemas.microsoft.com/office/drawing/2014/main" id="{6667FFC9-532C-4AE7-8B92-9F3A48BDF9CB}"/>
              </a:ext>
            </a:extLst>
          </p:cNvPr>
          <p:cNvSpPr txBox="1"/>
          <p:nvPr userDrawn="1"/>
        </p:nvSpPr>
        <p:spPr>
          <a:xfrm>
            <a:off x="4751785" y="4857750"/>
            <a:ext cx="3673078" cy="150169"/>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solidFill>
                  <a:schemeClr val="bg1"/>
                </a:solidFill>
                <a:latin typeface="+mn-lt"/>
              </a:rPr>
              <a:t>Presentation title</a:t>
            </a:r>
            <a:br>
              <a:rPr lang="en-US" sz="488">
                <a:solidFill>
                  <a:schemeClr val="bg1"/>
                </a:solidFill>
                <a:latin typeface="+mn-lt"/>
              </a:rPr>
            </a:br>
            <a:r>
              <a:rPr lang="en-US" sz="488">
                <a:solidFill>
                  <a:schemeClr val="bg1"/>
                </a:solidFill>
                <a:latin typeface="+mn-lt"/>
              </a:rPr>
              <a:t>[To edit, click View &gt; Slide Master &gt; Slide master1]</a:t>
            </a:r>
          </a:p>
        </p:txBody>
      </p:sp>
      <p:sp>
        <p:nvSpPr>
          <p:cNvPr id="7" name="Copyright">
            <a:extLst>
              <a:ext uri="{FF2B5EF4-FFF2-40B4-BE49-F238E27FC236}">
                <a16:creationId xmlns:a16="http://schemas.microsoft.com/office/drawing/2014/main" id="{BA851F04-32CD-407C-B758-F83B78965B2B}"/>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8" name="TextBox 7">
            <a:extLst>
              <a:ext uri="{FF2B5EF4-FFF2-40B4-BE49-F238E27FC236}">
                <a16:creationId xmlns:a16="http://schemas.microsoft.com/office/drawing/2014/main" id="{28442202-24D9-450D-BFED-99E71FE17E98}"/>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58A31D96-022D-46C4-A840-1EDEFEF143D6}"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Tree>
    <p:extLst>
      <p:ext uri="{BB962C8B-B14F-4D97-AF65-F5344CB8AC3E}">
        <p14:creationId xmlns:p14="http://schemas.microsoft.com/office/powerpoint/2010/main" val="24940072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589" y="204787"/>
            <a:ext cx="2598925"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66589" y="1076326"/>
            <a:ext cx="2598925"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32704FF-A6E7-0347-BF80-A196A2FF4DDF}" type="datetimeFigureOut">
              <a:rPr lang="en-US" smtClean="0"/>
              <a:t>10/8/2024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3E9B97-627C-0B46-BC02-2F61A8E4A5DF}" type="slidenum">
              <a:rPr lang="en-US" smtClean="0"/>
              <a:t>‹#›</a:t>
            </a:fld>
            <a:endParaRPr lang="en-US"/>
          </a:p>
        </p:txBody>
      </p:sp>
    </p:spTree>
    <p:extLst>
      <p:ext uri="{BB962C8B-B14F-4D97-AF65-F5344CB8AC3E}">
        <p14:creationId xmlns:p14="http://schemas.microsoft.com/office/powerpoint/2010/main" val="75800779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p:cSld name="1_4 column icon green">
    <p:bg>
      <p:bgPr>
        <a:solidFill>
          <a:schemeClr val="accent2"/>
        </a:solidFill>
        <a:effectLst/>
      </p:bgPr>
    </p:bg>
    <p:spTree>
      <p:nvGrpSpPr>
        <p:cNvPr id="1" name=""/>
        <p:cNvGrpSpPr/>
        <p:nvPr/>
      </p:nvGrpSpPr>
      <p:grpSpPr>
        <a:xfrm>
          <a:off x="0" y="0"/>
          <a:ext cx="0" cy="0"/>
          <a:chOff x="0" y="0"/>
          <a:chExt cx="0" cy="0"/>
        </a:xfrm>
      </p:grpSpPr>
      <p:sp>
        <p:nvSpPr>
          <p:cNvPr id="4" name="Text Placeholder 8"/>
          <p:cNvSpPr>
            <a:spLocks noGrp="1"/>
          </p:cNvSpPr>
          <p:nvPr>
            <p:ph type="body" sz="quarter" idx="17"/>
          </p:nvPr>
        </p:nvSpPr>
        <p:spPr>
          <a:xfrm>
            <a:off x="352427"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8"/>
          <p:cNvSpPr>
            <a:spLocks noGrp="1"/>
          </p:cNvSpPr>
          <p:nvPr>
            <p:ph type="body" sz="quarter" idx="18"/>
          </p:nvPr>
        </p:nvSpPr>
        <p:spPr>
          <a:xfrm>
            <a:off x="6847575"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p:cNvSpPr>
            <a:spLocks noGrp="1"/>
          </p:cNvSpPr>
          <p:nvPr>
            <p:ph type="body" sz="quarter" idx="19"/>
          </p:nvPr>
        </p:nvSpPr>
        <p:spPr>
          <a:xfrm>
            <a:off x="2517476"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Text Placeholder 8"/>
          <p:cNvSpPr>
            <a:spLocks noGrp="1"/>
          </p:cNvSpPr>
          <p:nvPr>
            <p:ph type="body" sz="quarter" idx="20"/>
          </p:nvPr>
        </p:nvSpPr>
        <p:spPr>
          <a:xfrm>
            <a:off x="4682525"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CaseCode"/>
          <p:cNvSpPr txBox="1"/>
          <p:nvPr/>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14"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15" name="TextBox 14"/>
          <p:cNvSpPr txBox="1"/>
          <p:nvPr/>
        </p:nvSpPr>
        <p:spPr>
          <a:xfrm>
            <a:off x="8536784" y="4857751"/>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16"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chemeClr val="bg1"/>
                </a:solidFill>
              </a:defRPr>
            </a:lvl1pPr>
          </a:lstStyle>
          <a:p>
            <a:pPr lvl="0"/>
            <a:r>
              <a:rPr lang="en-US" noProof="0"/>
              <a:t>Click to add subtitle</a:t>
            </a:r>
          </a:p>
        </p:txBody>
      </p:sp>
      <p:sp>
        <p:nvSpPr>
          <p:cNvPr id="17"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solidFill>
                  <a:schemeClr val="bg1"/>
                </a:solidFill>
              </a:defRPr>
            </a:lvl1pPr>
          </a:lstStyle>
          <a:p>
            <a:r>
              <a:rPr lang="en-US" noProof="0"/>
              <a:t>Click to edit Master title style</a:t>
            </a:r>
          </a:p>
        </p:txBody>
      </p:sp>
      <p:sp>
        <p:nvSpPr>
          <p:cNvPr id="11" name="CaseCode">
            <a:extLst>
              <a:ext uri="{FF2B5EF4-FFF2-40B4-BE49-F238E27FC236}">
                <a16:creationId xmlns:a16="http://schemas.microsoft.com/office/drawing/2014/main" id="{29494C62-5514-4C55-BAB0-AF97FB7C4AFF}"/>
              </a:ext>
            </a:extLst>
          </p:cNvPr>
          <p:cNvSpPr txBox="1"/>
          <p:nvPr userDrawn="1"/>
        </p:nvSpPr>
        <p:spPr>
          <a:xfrm>
            <a:off x="4751785" y="4857750"/>
            <a:ext cx="3673078" cy="150169"/>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solidFill>
                  <a:schemeClr val="bg1"/>
                </a:solidFill>
                <a:latin typeface="+mn-lt"/>
              </a:rPr>
              <a:t>Presentation title</a:t>
            </a:r>
            <a:br>
              <a:rPr lang="en-US" sz="488">
                <a:solidFill>
                  <a:schemeClr val="bg1"/>
                </a:solidFill>
                <a:latin typeface="+mn-lt"/>
              </a:rPr>
            </a:br>
            <a:r>
              <a:rPr lang="en-US" sz="488">
                <a:solidFill>
                  <a:schemeClr val="bg1"/>
                </a:solidFill>
                <a:latin typeface="+mn-lt"/>
              </a:rPr>
              <a:t>[To edit, click View &gt; Slide Master &gt; Slide master1]</a:t>
            </a:r>
          </a:p>
        </p:txBody>
      </p:sp>
      <p:sp>
        <p:nvSpPr>
          <p:cNvPr id="12" name="Copyright">
            <a:extLst>
              <a:ext uri="{FF2B5EF4-FFF2-40B4-BE49-F238E27FC236}">
                <a16:creationId xmlns:a16="http://schemas.microsoft.com/office/drawing/2014/main" id="{7122C6DF-9F1D-4A3E-BA3D-76B7A2EDD927}"/>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18" name="TextBox 17">
            <a:extLst>
              <a:ext uri="{FF2B5EF4-FFF2-40B4-BE49-F238E27FC236}">
                <a16:creationId xmlns:a16="http://schemas.microsoft.com/office/drawing/2014/main" id="{9E166E41-6756-44E4-A22A-68E0CA231DD3}"/>
              </a:ext>
            </a:extLst>
          </p:cNvPr>
          <p:cNvSpPr txBox="1"/>
          <p:nvPr userDrawn="1"/>
        </p:nvSpPr>
        <p:spPr>
          <a:xfrm>
            <a:off x="8536782"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34023526-3B97-4F5F-931D-5600D1AE5DA9}"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Tree>
    <p:extLst>
      <p:ext uri="{BB962C8B-B14F-4D97-AF65-F5344CB8AC3E}">
        <p14:creationId xmlns:p14="http://schemas.microsoft.com/office/powerpoint/2010/main" val="130392245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cSld name="End slide">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356494" y="3076575"/>
            <a:ext cx="6416447" cy="1647826"/>
          </a:xfrm>
        </p:spPr>
        <p:txBody>
          <a:bodyPr anchor="b" anchorCtr="0">
            <a:noAutofit/>
          </a:bodyPr>
          <a:lstStyle>
            <a:lvl1pPr>
              <a:lnSpc>
                <a:spcPct val="100000"/>
              </a:lnSpc>
              <a:spcAft>
                <a:spcPts val="600"/>
              </a:spcAft>
              <a:defRPr sz="675"/>
            </a:lvl1pPr>
          </a:lstStyle>
          <a:p>
            <a:pPr lvl="0"/>
            <a:r>
              <a:rPr lang="en-US" noProof="0"/>
              <a:t>Click to edit Master text styles</a:t>
            </a:r>
          </a:p>
        </p:txBody>
      </p:sp>
      <p:sp>
        <p:nvSpPr>
          <p:cNvPr id="3" name="Picture Placeholder 2"/>
          <p:cNvSpPr>
            <a:spLocks noGrp="1"/>
          </p:cNvSpPr>
          <p:nvPr>
            <p:ph type="pic" sz="quarter" idx="14" hasCustomPrompt="1"/>
          </p:nvPr>
        </p:nvSpPr>
        <p:spPr>
          <a:xfrm>
            <a:off x="7051948" y="3076575"/>
            <a:ext cx="1739627" cy="1294086"/>
          </a:xfrm>
        </p:spPr>
        <p:txBody>
          <a:bodyPr anchor="ctr" anchorCtr="0"/>
          <a:lstStyle>
            <a:lvl1pPr algn="ctr">
              <a:defRPr sz="900"/>
            </a:lvl1pPr>
          </a:lstStyle>
          <a:p>
            <a:r>
              <a:rPr lang="en-US" sz="900" noProof="0"/>
              <a:t>Insert sponsorship mark here</a:t>
            </a:r>
            <a:endParaRPr lang="en-US" noProof="0"/>
          </a:p>
        </p:txBody>
      </p:sp>
      <p:sp>
        <p:nvSpPr>
          <p:cNvPr id="8" name="Text Placeholder 7"/>
          <p:cNvSpPr>
            <a:spLocks noGrp="1"/>
          </p:cNvSpPr>
          <p:nvPr>
            <p:ph type="body" sz="quarter" idx="15"/>
          </p:nvPr>
        </p:nvSpPr>
        <p:spPr>
          <a:xfrm>
            <a:off x="7051949" y="4451610"/>
            <a:ext cx="1739626" cy="272792"/>
          </a:xfrm>
        </p:spPr>
        <p:txBody>
          <a:bodyPr anchor="b" anchorCtr="0"/>
          <a:lstStyle>
            <a:lvl1pPr>
              <a:lnSpc>
                <a:spcPct val="100000"/>
              </a:lnSpc>
              <a:defRPr sz="950"/>
            </a:lvl1pPr>
          </a:lstStyle>
          <a:p>
            <a:pPr lvl="0"/>
            <a:r>
              <a:rPr lang="en-US" noProof="0"/>
              <a:t>Click to edit Master text styles</a:t>
            </a:r>
          </a:p>
        </p:txBody>
      </p:sp>
      <p:grpSp>
        <p:nvGrpSpPr>
          <p:cNvPr id="20" name="Group 19"/>
          <p:cNvGrpSpPr>
            <a:grpSpLocks noChangeAspect="1"/>
          </p:cNvGrpSpPr>
          <p:nvPr/>
        </p:nvGrpSpPr>
        <p:grpSpPr>
          <a:xfrm>
            <a:off x="356494" y="342900"/>
            <a:ext cx="1498500" cy="280800"/>
            <a:chOff x="398463" y="404813"/>
            <a:chExt cx="1627187" cy="307976"/>
          </a:xfrm>
          <a:solidFill>
            <a:schemeClr val="tx1"/>
          </a:solidFill>
        </p:grpSpPr>
        <p:sp>
          <p:nvSpPr>
            <p:cNvPr id="21" name="Oval 5"/>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2" name="Freeform 6"/>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3" name="Rectangle 7"/>
            <p:cNvSpPr>
              <a:spLocks noChangeArrowheads="1"/>
            </p:cNvSpPr>
            <p:nvPr/>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4" name="Freeform 8"/>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5" name="Rectangle 9"/>
            <p:cNvSpPr>
              <a:spLocks noChangeArrowheads="1"/>
            </p:cNvSpPr>
            <p:nvPr/>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6" name="Rectangle 10"/>
            <p:cNvSpPr>
              <a:spLocks noChangeArrowheads="1"/>
            </p:cNvSpPr>
            <p:nvPr/>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7" name="Freeform 11"/>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8" name="Freeform 12"/>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9" name="Freeform 13"/>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0" name="Freeform 14"/>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grpSp>
      <p:grpSp>
        <p:nvGrpSpPr>
          <p:cNvPr id="16" name="Group 15">
            <a:extLst>
              <a:ext uri="{FF2B5EF4-FFF2-40B4-BE49-F238E27FC236}">
                <a16:creationId xmlns:a16="http://schemas.microsoft.com/office/drawing/2014/main" id="{AEEE825D-020A-4187-B096-818F9D7EC6E1}"/>
              </a:ext>
            </a:extLst>
          </p:cNvPr>
          <p:cNvGrpSpPr>
            <a:grpSpLocks noChangeAspect="1"/>
          </p:cNvGrpSpPr>
          <p:nvPr userDrawn="1"/>
        </p:nvGrpSpPr>
        <p:grpSpPr>
          <a:xfrm>
            <a:off x="356494" y="342900"/>
            <a:ext cx="1498500" cy="280800"/>
            <a:chOff x="398463" y="404813"/>
            <a:chExt cx="1627187" cy="307976"/>
          </a:xfrm>
          <a:solidFill>
            <a:schemeClr val="tx1"/>
          </a:solidFill>
        </p:grpSpPr>
        <p:sp>
          <p:nvSpPr>
            <p:cNvPr id="17" name="Oval 16">
              <a:extLst>
                <a:ext uri="{FF2B5EF4-FFF2-40B4-BE49-F238E27FC236}">
                  <a16:creationId xmlns:a16="http://schemas.microsoft.com/office/drawing/2014/main" id="{06B287D5-3DEE-497E-8F6F-4D179C6B5860}"/>
                </a:ext>
              </a:extLst>
            </p:cNvPr>
            <p:cNvSpPr>
              <a:spLocks noChangeArrowheads="1"/>
            </p:cNvSpPr>
            <p:nvPr/>
          </p:nvSpPr>
          <p:spPr bwMode="auto">
            <a:xfrm>
              <a:off x="1938338" y="625476"/>
              <a:ext cx="87312" cy="87313"/>
            </a:xfrm>
            <a:prstGeom prst="ellipse">
              <a:avLst/>
            </a:prstGeom>
            <a:solidFill>
              <a:schemeClr val="accent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8" name="Freeform 6">
              <a:extLst>
                <a:ext uri="{FF2B5EF4-FFF2-40B4-BE49-F238E27FC236}">
                  <a16:creationId xmlns:a16="http://schemas.microsoft.com/office/drawing/2014/main" id="{E5D80901-DD24-4817-BEDB-BAE7810D7E56}"/>
                </a:ext>
              </a:extLst>
            </p:cNvPr>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9" name="Rectangle 18">
              <a:extLst>
                <a:ext uri="{FF2B5EF4-FFF2-40B4-BE49-F238E27FC236}">
                  <a16:creationId xmlns:a16="http://schemas.microsoft.com/office/drawing/2014/main" id="{5E3A6B8D-B034-46C7-8E42-0B361C047585}"/>
                </a:ext>
              </a:extLst>
            </p:cNvPr>
            <p:cNvSpPr>
              <a:spLocks noChangeArrowheads="1"/>
            </p:cNvSpPr>
            <p:nvPr/>
          </p:nvSpPr>
          <p:spPr bwMode="auto">
            <a:xfrm>
              <a:off x="906463" y="404813"/>
              <a:ext cx="74612" cy="303213"/>
            </a:xfrm>
            <a:prstGeom prst="rect">
              <a:avLst/>
            </a:pr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1" name="Freeform 8">
              <a:extLst>
                <a:ext uri="{FF2B5EF4-FFF2-40B4-BE49-F238E27FC236}">
                  <a16:creationId xmlns:a16="http://schemas.microsoft.com/office/drawing/2014/main" id="{1FB892DF-D86D-4929-8297-8794A5CE90B9}"/>
                </a:ext>
              </a:extLst>
            </p:cNvPr>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2" name="Rectangle 31">
              <a:extLst>
                <a:ext uri="{FF2B5EF4-FFF2-40B4-BE49-F238E27FC236}">
                  <a16:creationId xmlns:a16="http://schemas.microsoft.com/office/drawing/2014/main" id="{841B5E97-85A8-4107-BD81-ADE522E5A8B6}"/>
                </a:ext>
              </a:extLst>
            </p:cNvPr>
            <p:cNvSpPr>
              <a:spLocks noChangeArrowheads="1"/>
            </p:cNvSpPr>
            <p:nvPr/>
          </p:nvSpPr>
          <p:spPr bwMode="auto">
            <a:xfrm>
              <a:off x="1257300" y="482601"/>
              <a:ext cx="74612" cy="225425"/>
            </a:xfrm>
            <a:prstGeom prst="rect">
              <a:avLst/>
            </a:pr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3" name="Rectangle 32">
              <a:extLst>
                <a:ext uri="{FF2B5EF4-FFF2-40B4-BE49-F238E27FC236}">
                  <a16:creationId xmlns:a16="http://schemas.microsoft.com/office/drawing/2014/main" id="{F80FF87B-9630-47C2-A5D5-2C65CBDAD2E6}"/>
                </a:ext>
              </a:extLst>
            </p:cNvPr>
            <p:cNvSpPr>
              <a:spLocks noChangeArrowheads="1"/>
            </p:cNvSpPr>
            <p:nvPr/>
          </p:nvSpPr>
          <p:spPr bwMode="auto">
            <a:xfrm>
              <a:off x="1257300" y="404813"/>
              <a:ext cx="74612" cy="50800"/>
            </a:xfrm>
            <a:prstGeom prst="rect">
              <a:avLst/>
            </a:pr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4" name="Freeform 11">
              <a:extLst>
                <a:ext uri="{FF2B5EF4-FFF2-40B4-BE49-F238E27FC236}">
                  <a16:creationId xmlns:a16="http://schemas.microsoft.com/office/drawing/2014/main" id="{9EF3C331-FF28-458B-AD45-6B957A224B41}"/>
                </a:ext>
              </a:extLst>
            </p:cNvPr>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5" name="Freeform 12">
              <a:extLst>
                <a:ext uri="{FF2B5EF4-FFF2-40B4-BE49-F238E27FC236}">
                  <a16:creationId xmlns:a16="http://schemas.microsoft.com/office/drawing/2014/main" id="{4437906D-4AA2-4296-99A2-6F0C3D4443AA}"/>
                </a:ext>
              </a:extLst>
            </p:cNvPr>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6" name="Freeform 13">
              <a:extLst>
                <a:ext uri="{FF2B5EF4-FFF2-40B4-BE49-F238E27FC236}">
                  <a16:creationId xmlns:a16="http://schemas.microsoft.com/office/drawing/2014/main" id="{F358B2EE-37F2-43A4-B0CF-E998616AD8D4}"/>
                </a:ext>
              </a:extLst>
            </p:cNvPr>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7" name="Freeform 14">
              <a:extLst>
                <a:ext uri="{FF2B5EF4-FFF2-40B4-BE49-F238E27FC236}">
                  <a16:creationId xmlns:a16="http://schemas.microsoft.com/office/drawing/2014/main" id="{DFC07969-29DE-46E0-B447-6808F1F01429}"/>
                </a:ext>
              </a:extLst>
            </p:cNvPr>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grpSp>
    </p:spTree>
    <p:extLst>
      <p:ext uri="{BB962C8B-B14F-4D97-AF65-F5344CB8AC3E}">
        <p14:creationId xmlns:p14="http://schemas.microsoft.com/office/powerpoint/2010/main" val="172749518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userDrawn="1">
  <p:cSld name="Divider">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0" y="1"/>
            <a:ext cx="9144000" cy="5143499"/>
          </a:xfrm>
          <a:noFill/>
        </p:spPr>
        <p:txBody>
          <a:bodyPr anchor="ctr"/>
          <a:lstStyle>
            <a:lvl1pPr marL="0" indent="0" algn="ctr">
              <a:buNone/>
              <a:defRPr>
                <a:solidFill>
                  <a:schemeClr val="accent6"/>
                </a:solidFill>
              </a:defRPr>
            </a:lvl1pPr>
          </a:lstStyle>
          <a:p>
            <a:pPr lvl="0"/>
            <a:r>
              <a:rPr lang="en-US" noProof="0"/>
              <a:t>Click icon to add picture</a:t>
            </a:r>
          </a:p>
        </p:txBody>
      </p:sp>
      <p:sp>
        <p:nvSpPr>
          <p:cNvPr id="3" name="Title 1"/>
          <p:cNvSpPr>
            <a:spLocks noGrp="1"/>
          </p:cNvSpPr>
          <p:nvPr>
            <p:ph type="title"/>
          </p:nvPr>
        </p:nvSpPr>
        <p:spPr>
          <a:xfrm>
            <a:off x="685802" y="2359661"/>
            <a:ext cx="3291840" cy="2783839"/>
          </a:xfrm>
          <a:solidFill>
            <a:schemeClr val="bg1"/>
          </a:solidFill>
        </p:spPr>
        <p:txBody>
          <a:bodyPr lIns="365760" tIns="365760" rIns="365760" bIns="1280160" anchor="b">
            <a:spAutoFit/>
          </a:bodyPr>
          <a:lstStyle>
            <a:lvl1pPr>
              <a:lnSpc>
                <a:spcPct val="90000"/>
              </a:lnSpc>
              <a:defRPr lang="en-US" sz="2700" b="1" baseline="0" dirty="0">
                <a:solidFill>
                  <a:sysClr val="windowText" lastClr="000000"/>
                </a:solidFill>
                <a:latin typeface="+mn-lt"/>
              </a:defRPr>
            </a:lvl1pPr>
          </a:lstStyle>
          <a:p>
            <a:pPr lvl="0"/>
            <a:r>
              <a:rPr lang="en-US"/>
              <a:t>Click to edit Master title style</a:t>
            </a:r>
          </a:p>
        </p:txBody>
      </p:sp>
      <p:sp>
        <p:nvSpPr>
          <p:cNvPr id="4" name="Text Placeholder 4"/>
          <p:cNvSpPr>
            <a:spLocks noGrp="1"/>
          </p:cNvSpPr>
          <p:nvPr>
            <p:ph type="body" sz="quarter" idx="10"/>
          </p:nvPr>
        </p:nvSpPr>
        <p:spPr>
          <a:xfrm>
            <a:off x="685802" y="4271122"/>
            <a:ext cx="3291840" cy="872378"/>
          </a:xfrm>
        </p:spPr>
        <p:txBody>
          <a:bodyPr lIns="365760" rIns="365760"/>
          <a:lstStyle>
            <a:lvl1pPr marL="0" indent="0">
              <a:buNone/>
              <a:defRPr lang="en-US" sz="1050" baseline="0" dirty="0"/>
            </a:lvl1pPr>
          </a:lstStyle>
          <a:p>
            <a:pPr lvl="0"/>
            <a:r>
              <a:rPr lang="en-US"/>
              <a:t>Edit Master text styles</a:t>
            </a:r>
          </a:p>
        </p:txBody>
      </p:sp>
    </p:spTree>
    <p:extLst>
      <p:ext uri="{BB962C8B-B14F-4D97-AF65-F5344CB8AC3E}">
        <p14:creationId xmlns:p14="http://schemas.microsoft.com/office/powerpoint/2010/main" val="193421276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userDrawn="1">
  <p:cSld name="1_Title">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B5411CE5-8E3C-48D3-BB0B-6FADE6B05BA5}"/>
              </a:ext>
            </a:extLst>
          </p:cNvPr>
          <p:cNvGrpSpPr>
            <a:grpSpLocks noChangeAspect="1"/>
          </p:cNvGrpSpPr>
          <p:nvPr userDrawn="1"/>
        </p:nvGrpSpPr>
        <p:grpSpPr>
          <a:xfrm>
            <a:off x="7800765" y="4634825"/>
            <a:ext cx="895490" cy="167804"/>
            <a:chOff x="398463" y="404813"/>
            <a:chExt cx="1627187" cy="307976"/>
          </a:xfrm>
          <a:solidFill>
            <a:schemeClr val="tx1"/>
          </a:solidFill>
        </p:grpSpPr>
        <p:sp>
          <p:nvSpPr>
            <p:cNvPr id="10" name="Oval 9">
              <a:extLst>
                <a:ext uri="{FF2B5EF4-FFF2-40B4-BE49-F238E27FC236}">
                  <a16:creationId xmlns:a16="http://schemas.microsoft.com/office/drawing/2014/main" id="{374BF5F1-EE8E-4138-B486-AA6A7F1B068F}"/>
                </a:ext>
              </a:extLst>
            </p:cNvPr>
            <p:cNvSpPr>
              <a:spLocks noChangeArrowheads="1"/>
            </p:cNvSpPr>
            <p:nvPr/>
          </p:nvSpPr>
          <p:spPr bwMode="auto">
            <a:xfrm>
              <a:off x="1938338" y="625476"/>
              <a:ext cx="87312" cy="87313"/>
            </a:xfrm>
            <a:prstGeom prst="ellipse">
              <a:avLst/>
            </a:prstGeom>
            <a:solidFill>
              <a:schemeClr val="accent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1" name="Freeform 6">
              <a:extLst>
                <a:ext uri="{FF2B5EF4-FFF2-40B4-BE49-F238E27FC236}">
                  <a16:creationId xmlns:a16="http://schemas.microsoft.com/office/drawing/2014/main" id="{B4B3D2F7-C2A9-4C6A-AA3C-27CB575324CE}"/>
                </a:ext>
              </a:extLst>
            </p:cNvPr>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2" name="Rectangle 11">
              <a:extLst>
                <a:ext uri="{FF2B5EF4-FFF2-40B4-BE49-F238E27FC236}">
                  <a16:creationId xmlns:a16="http://schemas.microsoft.com/office/drawing/2014/main" id="{2D6A797B-1683-46A7-91DA-81799280B40D}"/>
                </a:ext>
              </a:extLst>
            </p:cNvPr>
            <p:cNvSpPr>
              <a:spLocks noChangeArrowheads="1"/>
            </p:cNvSpPr>
            <p:nvPr/>
          </p:nvSpPr>
          <p:spPr bwMode="auto">
            <a:xfrm>
              <a:off x="906463" y="404813"/>
              <a:ext cx="74612" cy="303213"/>
            </a:xfrm>
            <a:prstGeom prst="rect">
              <a:avLst/>
            </a:pr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3" name="Freeform 8">
              <a:extLst>
                <a:ext uri="{FF2B5EF4-FFF2-40B4-BE49-F238E27FC236}">
                  <a16:creationId xmlns:a16="http://schemas.microsoft.com/office/drawing/2014/main" id="{D0453E5A-2E46-43FF-AC3D-06F05F02AB84}"/>
                </a:ext>
              </a:extLst>
            </p:cNvPr>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4" name="Rectangle 13">
              <a:extLst>
                <a:ext uri="{FF2B5EF4-FFF2-40B4-BE49-F238E27FC236}">
                  <a16:creationId xmlns:a16="http://schemas.microsoft.com/office/drawing/2014/main" id="{9B829071-4068-48AE-8A8E-1B5892F7899B}"/>
                </a:ext>
              </a:extLst>
            </p:cNvPr>
            <p:cNvSpPr>
              <a:spLocks noChangeArrowheads="1"/>
            </p:cNvSpPr>
            <p:nvPr/>
          </p:nvSpPr>
          <p:spPr bwMode="auto">
            <a:xfrm>
              <a:off x="1257300" y="482601"/>
              <a:ext cx="74612" cy="225425"/>
            </a:xfrm>
            <a:prstGeom prst="rect">
              <a:avLst/>
            </a:pr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5" name="Rectangle 14">
              <a:extLst>
                <a:ext uri="{FF2B5EF4-FFF2-40B4-BE49-F238E27FC236}">
                  <a16:creationId xmlns:a16="http://schemas.microsoft.com/office/drawing/2014/main" id="{D946F746-BCAF-4593-8ADB-11FEA8C19614}"/>
                </a:ext>
              </a:extLst>
            </p:cNvPr>
            <p:cNvSpPr>
              <a:spLocks noChangeArrowheads="1"/>
            </p:cNvSpPr>
            <p:nvPr/>
          </p:nvSpPr>
          <p:spPr bwMode="auto">
            <a:xfrm>
              <a:off x="1257300" y="404813"/>
              <a:ext cx="74612" cy="50800"/>
            </a:xfrm>
            <a:prstGeom prst="rect">
              <a:avLst/>
            </a:pr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6" name="Freeform 11">
              <a:extLst>
                <a:ext uri="{FF2B5EF4-FFF2-40B4-BE49-F238E27FC236}">
                  <a16:creationId xmlns:a16="http://schemas.microsoft.com/office/drawing/2014/main" id="{52DDE81D-7355-4985-BDA7-29CFF41E51BB}"/>
                </a:ext>
              </a:extLst>
            </p:cNvPr>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7" name="Freeform 12">
              <a:extLst>
                <a:ext uri="{FF2B5EF4-FFF2-40B4-BE49-F238E27FC236}">
                  <a16:creationId xmlns:a16="http://schemas.microsoft.com/office/drawing/2014/main" id="{3FECB4BE-C21A-4C97-9C6B-133961485EED}"/>
                </a:ext>
              </a:extLst>
            </p:cNvPr>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8" name="Freeform 13">
              <a:extLst>
                <a:ext uri="{FF2B5EF4-FFF2-40B4-BE49-F238E27FC236}">
                  <a16:creationId xmlns:a16="http://schemas.microsoft.com/office/drawing/2014/main" id="{7EA9869C-CB44-45D1-856D-34B00051CDB6}"/>
                </a:ext>
              </a:extLst>
            </p:cNvPr>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9" name="Freeform 14">
              <a:extLst>
                <a:ext uri="{FF2B5EF4-FFF2-40B4-BE49-F238E27FC236}">
                  <a16:creationId xmlns:a16="http://schemas.microsoft.com/office/drawing/2014/main" id="{0357C012-34E2-4A6A-A2BD-2AC496F789CE}"/>
                </a:ext>
              </a:extLst>
            </p:cNvPr>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grpSp>
      <p:sp>
        <p:nvSpPr>
          <p:cNvPr id="2" name="Title 1"/>
          <p:cNvSpPr>
            <a:spLocks noGrp="1"/>
          </p:cNvSpPr>
          <p:nvPr>
            <p:ph type="title"/>
          </p:nvPr>
        </p:nvSpPr>
        <p:spPr>
          <a:xfrm>
            <a:off x="685802" y="3723978"/>
            <a:ext cx="3305755" cy="673487"/>
          </a:xfrm>
        </p:spPr>
        <p:txBody>
          <a:bodyPr anchor="b"/>
          <a:lstStyle>
            <a:lvl1pPr>
              <a:lnSpc>
                <a:spcPct val="85000"/>
              </a:lnSpc>
              <a:defRPr sz="2100" b="1" baseline="0">
                <a:latin typeface="+mn-lt"/>
              </a:defRPr>
            </a:lvl1pPr>
          </a:lstStyle>
          <a:p>
            <a:r>
              <a:rPr lang="en-US"/>
              <a:t>Click to edit Master title style</a:t>
            </a:r>
          </a:p>
        </p:txBody>
      </p:sp>
      <p:sp>
        <p:nvSpPr>
          <p:cNvPr id="6" name="Text Placeholder 9"/>
          <p:cNvSpPr>
            <a:spLocks noGrp="1"/>
          </p:cNvSpPr>
          <p:nvPr>
            <p:ph type="body" sz="quarter" idx="16"/>
          </p:nvPr>
        </p:nvSpPr>
        <p:spPr>
          <a:xfrm>
            <a:off x="685802" y="4455498"/>
            <a:ext cx="3305755" cy="358657"/>
          </a:xfrm>
        </p:spPr>
        <p:txBody>
          <a:bodyPr/>
          <a:lstStyle>
            <a:lvl1pPr marL="0" indent="0">
              <a:buNone/>
              <a:defRPr lang="en-US" sz="900" dirty="0"/>
            </a:lvl1pPr>
          </a:lstStyle>
          <a:p>
            <a:pPr lvl="0"/>
            <a:r>
              <a:rPr lang="en-US"/>
              <a:t>Edit Master text styles</a:t>
            </a:r>
          </a:p>
        </p:txBody>
      </p:sp>
      <p:sp>
        <p:nvSpPr>
          <p:cNvPr id="7" name="Text Placeholder 9"/>
          <p:cNvSpPr>
            <a:spLocks noGrp="1"/>
          </p:cNvSpPr>
          <p:nvPr>
            <p:ph type="body" sz="quarter" idx="17"/>
          </p:nvPr>
        </p:nvSpPr>
        <p:spPr>
          <a:xfrm>
            <a:off x="685802" y="3438907"/>
            <a:ext cx="3305755" cy="261215"/>
          </a:xfrm>
        </p:spPr>
        <p:txBody>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lvl="0"/>
            <a:r>
              <a:rPr lang="en-US"/>
              <a:t>Edit Master text styles</a:t>
            </a:r>
          </a:p>
        </p:txBody>
      </p:sp>
      <p:sp>
        <p:nvSpPr>
          <p:cNvPr id="8" name="Picture Placeholder 7"/>
          <p:cNvSpPr>
            <a:spLocks noGrp="1"/>
          </p:cNvSpPr>
          <p:nvPr>
            <p:ph type="pic" sz="quarter" idx="19"/>
          </p:nvPr>
        </p:nvSpPr>
        <p:spPr>
          <a:xfrm>
            <a:off x="3991556" y="0"/>
            <a:ext cx="5152444" cy="5143500"/>
          </a:xfrm>
        </p:spPr>
        <p:txBody>
          <a:bodyPr anchor="ctr"/>
          <a:lstStyle>
            <a:lvl1pPr marL="0" indent="0" algn="ctr">
              <a:buNone/>
              <a:defRPr/>
            </a:lvl1pPr>
          </a:lstStyle>
          <a:p>
            <a:pPr lvl="0"/>
            <a:r>
              <a:rPr lang="en-US" noProof="0"/>
              <a:t>Click icon to add picture</a:t>
            </a:r>
          </a:p>
        </p:txBody>
      </p:sp>
    </p:spTree>
    <p:extLst>
      <p:ext uri="{BB962C8B-B14F-4D97-AF65-F5344CB8AC3E}">
        <p14:creationId xmlns:p14="http://schemas.microsoft.com/office/powerpoint/2010/main" val="4199796858"/>
      </p:ext>
    </p:extLst>
  </p:cSld>
  <p:clrMapOvr>
    <a:masterClrMapping/>
  </p:clrMapOv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1_Title Left,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0543" cy="1496852"/>
          </a:xfrm>
        </p:spPr>
        <p:txBody>
          <a:bodyPr rIns="0"/>
          <a:lstStyle>
            <a:lvl1pPr>
              <a:defRPr lang="en-US" sz="2700" spc="-56" dirty="0">
                <a:latin typeface="+mj-lt"/>
              </a:defRPr>
            </a:lvl1pPr>
          </a:lstStyle>
          <a:p>
            <a:pPr lvl="0"/>
            <a:r>
              <a:rPr lang="en-US"/>
              <a:t>Click to edit Master title style</a:t>
            </a:r>
          </a:p>
        </p:txBody>
      </p:sp>
      <p:sp>
        <p:nvSpPr>
          <p:cNvPr id="4" name="Text Placeholder 4"/>
          <p:cNvSpPr>
            <a:spLocks noGrp="1"/>
          </p:cNvSpPr>
          <p:nvPr>
            <p:ph type="body" sz="quarter" idx="16"/>
          </p:nvPr>
        </p:nvSpPr>
        <p:spPr>
          <a:xfrm>
            <a:off x="685801" y="2057400"/>
            <a:ext cx="2516981" cy="877491"/>
          </a:xfrm>
        </p:spPr>
        <p:txBody>
          <a:bodyPr/>
          <a:lstStyle>
            <a:lvl1pPr marL="0" indent="0">
              <a:lnSpc>
                <a:spcPct val="130000"/>
              </a:lnSpc>
              <a:buNone/>
              <a:defRPr sz="900" baseline="0"/>
            </a:lvl1pPr>
          </a:lstStyle>
          <a:p>
            <a:pPr lvl="0"/>
            <a:r>
              <a:rPr lang="en-US"/>
              <a:t>Edit Master text styles</a:t>
            </a:r>
          </a:p>
        </p:txBody>
      </p:sp>
    </p:spTree>
    <p:extLst>
      <p:ext uri="{BB962C8B-B14F-4D97-AF65-F5344CB8AC3E}">
        <p14:creationId xmlns:p14="http://schemas.microsoft.com/office/powerpoint/2010/main" val="184240660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1_Title Left,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4600" cy="1495043"/>
          </a:xfrm>
        </p:spPr>
        <p:txBody>
          <a:bodyPr rIns="0"/>
          <a:lstStyle>
            <a:lvl1pPr>
              <a:defRPr lang="en-US" sz="2700" spc="-56" dirty="0">
                <a:latin typeface="+mj-lt"/>
              </a:defRPr>
            </a:lvl1pPr>
          </a:lstStyle>
          <a:p>
            <a:pPr lvl="0"/>
            <a:r>
              <a:rPr lang="en-US"/>
              <a:t>Click to edit Master title style</a:t>
            </a:r>
          </a:p>
        </p:txBody>
      </p:sp>
      <p:sp>
        <p:nvSpPr>
          <p:cNvPr id="8" name="Text Placeholder 5"/>
          <p:cNvSpPr>
            <a:spLocks noGrp="1"/>
          </p:cNvSpPr>
          <p:nvPr>
            <p:ph type="body" sz="quarter" idx="15"/>
          </p:nvPr>
        </p:nvSpPr>
        <p:spPr>
          <a:xfrm>
            <a:off x="686228" y="349758"/>
            <a:ext cx="2516886" cy="152400"/>
          </a:xfrm>
        </p:spPr>
        <p:txBody>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lvl="0"/>
            <a:r>
              <a:rPr lang="en-US"/>
              <a:t>Edit Master text styles</a:t>
            </a:r>
          </a:p>
        </p:txBody>
      </p:sp>
      <p:sp>
        <p:nvSpPr>
          <p:cNvPr id="5" name="Text Placeholder 4"/>
          <p:cNvSpPr>
            <a:spLocks noGrp="1"/>
          </p:cNvSpPr>
          <p:nvPr>
            <p:ph type="body" sz="quarter" idx="16"/>
          </p:nvPr>
        </p:nvSpPr>
        <p:spPr>
          <a:xfrm>
            <a:off x="685801" y="2057400"/>
            <a:ext cx="2516981" cy="877491"/>
          </a:xfrm>
        </p:spPr>
        <p:txBody>
          <a:bodyPr/>
          <a:lstStyle>
            <a:lvl1pPr marL="0" indent="0">
              <a:lnSpc>
                <a:spcPct val="130000"/>
              </a:lnSpc>
              <a:buNone/>
              <a:defRPr sz="900" baseline="0"/>
            </a:lvl1pPr>
          </a:lstStyle>
          <a:p>
            <a:pPr lvl="0"/>
            <a:r>
              <a:rPr lang="en-US"/>
              <a:t>Edit Master text styles</a:t>
            </a:r>
          </a:p>
        </p:txBody>
      </p:sp>
    </p:spTree>
    <p:extLst>
      <p:ext uri="{BB962C8B-B14F-4D97-AF65-F5344CB8AC3E}">
        <p14:creationId xmlns:p14="http://schemas.microsoft.com/office/powerpoint/2010/main" val="118035833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1_Master Blocker">
    <p:bg>
      <p:bgPr>
        <a:solidFill>
          <a:schemeClr val="accent2"/>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6AD4B15-ECC8-4DE3-86F6-E591754FE007}"/>
              </a:ext>
            </a:extLst>
          </p:cNvPr>
          <p:cNvSpPr txBox="1">
            <a:spLocks noChangeArrowheads="1"/>
          </p:cNvSpPr>
          <p:nvPr userDrawn="1"/>
        </p:nvSpPr>
        <p:spPr bwMode="auto">
          <a:xfrm>
            <a:off x="685800" y="913210"/>
            <a:ext cx="7772400" cy="3485570"/>
          </a:xfrm>
          <a:prstGeom prst="rect">
            <a:avLst/>
          </a:prstGeom>
          <a:noFill/>
          <a:ln>
            <a:noFill/>
          </a:ln>
        </p:spPr>
        <p:txBody>
          <a:bodyPr>
            <a:spAutoFit/>
          </a:bodyPr>
          <a:lstStyle>
            <a:lvl1pPr>
              <a:defRPr>
                <a:solidFill>
                  <a:schemeClr val="tx1"/>
                </a:solidFill>
                <a:latin typeface="Open Sans" panose="020B0606030504020204" pitchFamily="34" charset="0"/>
              </a:defRPr>
            </a:lvl1pPr>
            <a:lvl2pPr marL="742950" indent="-285750">
              <a:defRPr>
                <a:solidFill>
                  <a:schemeClr val="tx1"/>
                </a:solidFill>
                <a:latin typeface="Open Sans" panose="020B0606030504020204" pitchFamily="34" charset="0"/>
              </a:defRPr>
            </a:lvl2pPr>
            <a:lvl3pPr marL="1143000" indent="-228600">
              <a:defRPr>
                <a:solidFill>
                  <a:schemeClr val="tx1"/>
                </a:solidFill>
                <a:latin typeface="Open Sans" panose="020B0606030504020204" pitchFamily="34" charset="0"/>
              </a:defRPr>
            </a:lvl3pPr>
            <a:lvl4pPr marL="1600200" indent="-228600">
              <a:defRPr>
                <a:solidFill>
                  <a:schemeClr val="tx1"/>
                </a:solidFill>
                <a:latin typeface="Open Sans" panose="020B0606030504020204" pitchFamily="34" charset="0"/>
              </a:defRPr>
            </a:lvl4pPr>
            <a:lvl5pPr marL="2057400" indent="-228600">
              <a:defRPr>
                <a:solidFill>
                  <a:schemeClr val="tx1"/>
                </a:solidFill>
                <a:latin typeface="Open Sans" panose="020B0606030504020204" pitchFamily="34" charset="0"/>
              </a:defRPr>
            </a:lvl5pPr>
            <a:lvl6pPr marL="2514600" indent="-228600" fontAlgn="base">
              <a:spcBef>
                <a:spcPct val="0"/>
              </a:spcBef>
              <a:spcAft>
                <a:spcPct val="0"/>
              </a:spcAft>
              <a:defRPr>
                <a:solidFill>
                  <a:schemeClr val="tx1"/>
                </a:solidFill>
                <a:latin typeface="Open Sans" panose="020B0606030504020204" pitchFamily="34" charset="0"/>
              </a:defRPr>
            </a:lvl6pPr>
            <a:lvl7pPr marL="2971800" indent="-228600" fontAlgn="base">
              <a:spcBef>
                <a:spcPct val="0"/>
              </a:spcBef>
              <a:spcAft>
                <a:spcPct val="0"/>
              </a:spcAft>
              <a:defRPr>
                <a:solidFill>
                  <a:schemeClr val="tx1"/>
                </a:solidFill>
                <a:latin typeface="Open Sans" panose="020B0606030504020204" pitchFamily="34" charset="0"/>
              </a:defRPr>
            </a:lvl7pPr>
            <a:lvl8pPr marL="3429000" indent="-228600" fontAlgn="base">
              <a:spcBef>
                <a:spcPct val="0"/>
              </a:spcBef>
              <a:spcAft>
                <a:spcPct val="0"/>
              </a:spcAft>
              <a:defRPr>
                <a:solidFill>
                  <a:schemeClr val="tx1"/>
                </a:solidFill>
                <a:latin typeface="Open Sans" panose="020B0606030504020204" pitchFamily="34" charset="0"/>
              </a:defRPr>
            </a:lvl8pPr>
            <a:lvl9pPr marL="3886200" indent="-228600" fontAlgn="base">
              <a:spcBef>
                <a:spcPct val="0"/>
              </a:spcBef>
              <a:spcAft>
                <a:spcPct val="0"/>
              </a:spcAft>
              <a:defRPr>
                <a:solidFill>
                  <a:schemeClr val="tx1"/>
                </a:solidFill>
                <a:latin typeface="Open Sans" panose="020B0606030504020204" pitchFamily="34" charset="0"/>
              </a:defRPr>
            </a:lvl9pPr>
          </a:lstStyle>
          <a:p>
            <a:pPr algn="ctr" eaLnBrk="1" hangingPunct="1">
              <a:defRPr/>
            </a:pPr>
            <a:r>
              <a:rPr lang="en-US" altLang="en-US" sz="8625" b="1"/>
              <a:t>Do not use this layout</a:t>
            </a:r>
          </a:p>
          <a:p>
            <a:pPr algn="ctr" eaLnBrk="1" hangingPunct="1">
              <a:defRPr/>
            </a:pPr>
            <a:endParaRPr lang="en-US" altLang="en-US" sz="2400" b="1"/>
          </a:p>
          <a:p>
            <a:pPr algn="ctr" eaLnBrk="1" hangingPunct="1">
              <a:defRPr/>
            </a:pPr>
            <a:r>
              <a:rPr lang="en-US" altLang="en-US" sz="2400"/>
              <a:t>Delete any master slides that occur after this layout</a:t>
            </a:r>
          </a:p>
        </p:txBody>
      </p:sp>
    </p:spTree>
    <p:extLst>
      <p:ext uri="{BB962C8B-B14F-4D97-AF65-F5344CB8AC3E}">
        <p14:creationId xmlns:p14="http://schemas.microsoft.com/office/powerpoint/2010/main" val="359123034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1_Title Slide - Black">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B0A2874C-71FF-4857-A3BB-59351B72B17A}"/>
              </a:ext>
            </a:extLst>
          </p:cNvPr>
          <p:cNvGrpSpPr>
            <a:grpSpLocks noChangeAspect="1"/>
          </p:cNvGrpSpPr>
          <p:nvPr userDrawn="1"/>
        </p:nvGrpSpPr>
        <p:grpSpPr>
          <a:xfrm>
            <a:off x="352425" y="343321"/>
            <a:ext cx="1498500" cy="280800"/>
            <a:chOff x="398463" y="404813"/>
            <a:chExt cx="1627187" cy="307976"/>
          </a:xfrm>
          <a:solidFill>
            <a:schemeClr val="tx1"/>
          </a:solidFill>
        </p:grpSpPr>
        <p:sp>
          <p:nvSpPr>
            <p:cNvPr id="7" name="Oval 6">
              <a:extLst>
                <a:ext uri="{FF2B5EF4-FFF2-40B4-BE49-F238E27FC236}">
                  <a16:creationId xmlns:a16="http://schemas.microsoft.com/office/drawing/2014/main" id="{CA2517F8-2326-436E-ADB5-820DE25845DC}"/>
                </a:ext>
              </a:extLst>
            </p:cNvPr>
            <p:cNvSpPr>
              <a:spLocks noChangeArrowheads="1"/>
            </p:cNvSpPr>
            <p:nvPr/>
          </p:nvSpPr>
          <p:spPr bwMode="auto">
            <a:xfrm>
              <a:off x="1938338" y="625476"/>
              <a:ext cx="87312" cy="87313"/>
            </a:xfrm>
            <a:prstGeom prst="ellipse">
              <a:avLst/>
            </a:prstGeom>
            <a:solidFill>
              <a:schemeClr val="accent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8" name="Freeform 6">
              <a:extLst>
                <a:ext uri="{FF2B5EF4-FFF2-40B4-BE49-F238E27FC236}">
                  <a16:creationId xmlns:a16="http://schemas.microsoft.com/office/drawing/2014/main" id="{7AA04D2C-5DC5-4CC2-A243-5A240810E536}"/>
                </a:ext>
              </a:extLst>
            </p:cNvPr>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9" name="Rectangle 8">
              <a:extLst>
                <a:ext uri="{FF2B5EF4-FFF2-40B4-BE49-F238E27FC236}">
                  <a16:creationId xmlns:a16="http://schemas.microsoft.com/office/drawing/2014/main" id="{F929ED5F-D402-4DF4-9195-63EDA27F6434}"/>
                </a:ext>
              </a:extLst>
            </p:cNvPr>
            <p:cNvSpPr>
              <a:spLocks noChangeArrowheads="1"/>
            </p:cNvSpPr>
            <p:nvPr/>
          </p:nvSpPr>
          <p:spPr bwMode="auto">
            <a:xfrm>
              <a:off x="906463" y="404813"/>
              <a:ext cx="74612" cy="303213"/>
            </a:xfrm>
            <a:prstGeom prst="rect">
              <a:avLst/>
            </a:pr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0" name="Freeform 8">
              <a:extLst>
                <a:ext uri="{FF2B5EF4-FFF2-40B4-BE49-F238E27FC236}">
                  <a16:creationId xmlns:a16="http://schemas.microsoft.com/office/drawing/2014/main" id="{624BFC75-AA67-4D94-8DD0-1A95CDDC9E55}"/>
                </a:ext>
              </a:extLst>
            </p:cNvPr>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1" name="Rectangle 10">
              <a:extLst>
                <a:ext uri="{FF2B5EF4-FFF2-40B4-BE49-F238E27FC236}">
                  <a16:creationId xmlns:a16="http://schemas.microsoft.com/office/drawing/2014/main" id="{ED32A874-9FC9-4FA3-A704-1E5C2127324C}"/>
                </a:ext>
              </a:extLst>
            </p:cNvPr>
            <p:cNvSpPr>
              <a:spLocks noChangeArrowheads="1"/>
            </p:cNvSpPr>
            <p:nvPr/>
          </p:nvSpPr>
          <p:spPr bwMode="auto">
            <a:xfrm>
              <a:off x="1257300" y="482601"/>
              <a:ext cx="74612" cy="225425"/>
            </a:xfrm>
            <a:prstGeom prst="rect">
              <a:avLst/>
            </a:pr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2" name="Rectangle 11">
              <a:extLst>
                <a:ext uri="{FF2B5EF4-FFF2-40B4-BE49-F238E27FC236}">
                  <a16:creationId xmlns:a16="http://schemas.microsoft.com/office/drawing/2014/main" id="{626305AC-5598-4E87-ABE1-87FA67A024E0}"/>
                </a:ext>
              </a:extLst>
            </p:cNvPr>
            <p:cNvSpPr>
              <a:spLocks noChangeArrowheads="1"/>
            </p:cNvSpPr>
            <p:nvPr/>
          </p:nvSpPr>
          <p:spPr bwMode="auto">
            <a:xfrm>
              <a:off x="1257300" y="404813"/>
              <a:ext cx="74612" cy="50800"/>
            </a:xfrm>
            <a:prstGeom prst="rect">
              <a:avLst/>
            </a:pr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3" name="Freeform 11">
              <a:extLst>
                <a:ext uri="{FF2B5EF4-FFF2-40B4-BE49-F238E27FC236}">
                  <a16:creationId xmlns:a16="http://schemas.microsoft.com/office/drawing/2014/main" id="{B6DF0A98-3569-445E-B476-8D129FE26719}"/>
                </a:ext>
              </a:extLst>
            </p:cNvPr>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4" name="Freeform 12">
              <a:extLst>
                <a:ext uri="{FF2B5EF4-FFF2-40B4-BE49-F238E27FC236}">
                  <a16:creationId xmlns:a16="http://schemas.microsoft.com/office/drawing/2014/main" id="{6AF0E3EC-0CEF-4127-8BF6-28A765431309}"/>
                </a:ext>
              </a:extLst>
            </p:cNvPr>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5" name="Freeform 13">
              <a:extLst>
                <a:ext uri="{FF2B5EF4-FFF2-40B4-BE49-F238E27FC236}">
                  <a16:creationId xmlns:a16="http://schemas.microsoft.com/office/drawing/2014/main" id="{567496B7-01F7-4600-9A72-EBA70C951AA6}"/>
                </a:ext>
              </a:extLst>
            </p:cNvPr>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6" name="Freeform 14">
              <a:extLst>
                <a:ext uri="{FF2B5EF4-FFF2-40B4-BE49-F238E27FC236}">
                  <a16:creationId xmlns:a16="http://schemas.microsoft.com/office/drawing/2014/main" id="{F53391ED-4779-4CF3-A400-6B20E0A8A5D0}"/>
                </a:ext>
              </a:extLst>
            </p:cNvPr>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grpSp>
      <p:sp>
        <p:nvSpPr>
          <p:cNvPr id="3" name="Subtitle 2"/>
          <p:cNvSpPr>
            <a:spLocks noGrp="1"/>
          </p:cNvSpPr>
          <p:nvPr>
            <p:ph type="subTitle" idx="1"/>
          </p:nvPr>
        </p:nvSpPr>
        <p:spPr bwMode="gray">
          <a:xfrm>
            <a:off x="356401" y="4383885"/>
            <a:ext cx="4194008" cy="379234"/>
          </a:xfrm>
          <a:prstGeom prst="rect">
            <a:avLst/>
          </a:prstGeom>
        </p:spPr>
        <p:txBody>
          <a:bodyPr anchor="b" anchorCtr="0"/>
          <a:lstStyle>
            <a:lvl1pPr marL="0" indent="0" algn="l">
              <a:lnSpc>
                <a:spcPct val="100000"/>
              </a:lnSpc>
              <a:spcAft>
                <a:spcPts val="0"/>
              </a:spcAft>
              <a:buNone/>
              <a:defRPr sz="1350" b="1">
                <a:solidFill>
                  <a:schemeClr val="bg1"/>
                </a:solidFill>
              </a:defRPr>
            </a:lvl1pPr>
            <a:lvl2pPr marL="0" indent="0" algn="l">
              <a:buNone/>
              <a:defRPr sz="1200" b="0">
                <a:solidFill>
                  <a:schemeClr val="bg1"/>
                </a:solidFill>
              </a:defRPr>
            </a:lvl2pPr>
            <a:lvl3pPr marL="914378" indent="0" algn="ctr">
              <a:buNone/>
              <a:defRPr sz="1800"/>
            </a:lvl3pPr>
            <a:lvl4pPr marL="1371566" indent="0" algn="ctr">
              <a:buNone/>
              <a:defRPr sz="1600"/>
            </a:lvl4pPr>
            <a:lvl5pPr marL="1828754" indent="0" algn="ctr">
              <a:buNone/>
              <a:defRPr sz="1600"/>
            </a:lvl5pPr>
            <a:lvl6pPr marL="2285943" indent="0" algn="ctr">
              <a:buNone/>
              <a:defRPr sz="1600"/>
            </a:lvl6pPr>
            <a:lvl7pPr marL="2743132" indent="0" algn="ctr">
              <a:buNone/>
              <a:defRPr sz="1600"/>
            </a:lvl7pPr>
            <a:lvl8pPr marL="3200320" indent="0" algn="ctr">
              <a:buNone/>
              <a:defRPr sz="1600"/>
            </a:lvl8pPr>
            <a:lvl9pPr marL="3657509" indent="0" algn="ctr">
              <a:buNone/>
              <a:defRPr sz="1600"/>
            </a:lvl9pPr>
          </a:lstStyle>
          <a:p>
            <a:r>
              <a:rPr lang="en-US" noProof="0"/>
              <a:t>Click to edit Master subtitle style</a:t>
            </a:r>
          </a:p>
        </p:txBody>
      </p:sp>
      <p:sp>
        <p:nvSpPr>
          <p:cNvPr id="5" name="Text Placeholder 4"/>
          <p:cNvSpPr>
            <a:spLocks noGrp="1"/>
          </p:cNvSpPr>
          <p:nvPr>
            <p:ph type="body" sz="quarter" idx="10"/>
          </p:nvPr>
        </p:nvSpPr>
        <p:spPr>
          <a:xfrm>
            <a:off x="356400" y="4772025"/>
            <a:ext cx="4195762" cy="223838"/>
          </a:xfrm>
          <a:prstGeom prst="rect">
            <a:avLst/>
          </a:prstGeom>
        </p:spPr>
        <p:txBody>
          <a:bodyPr/>
          <a:lstStyle>
            <a:lvl1pPr>
              <a:spcAft>
                <a:spcPts val="0"/>
              </a:spcAft>
              <a:defRPr sz="788">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sp>
        <p:nvSpPr>
          <p:cNvPr id="33" name="Picture Placeholder 8"/>
          <p:cNvSpPr>
            <a:spLocks noGrp="1"/>
          </p:cNvSpPr>
          <p:nvPr>
            <p:ph type="pic" sz="quarter" idx="11"/>
          </p:nvPr>
        </p:nvSpPr>
        <p:spPr>
          <a:xfrm>
            <a:off x="2545287" y="545696"/>
            <a:ext cx="4050000" cy="4050000"/>
          </a:xfrm>
          <a:prstGeom prst="rect">
            <a:avLst/>
          </a:prstGeom>
        </p:spPr>
        <p:txBody>
          <a:bodyPr/>
          <a:lstStyle/>
          <a:p>
            <a:pPr lvl="0"/>
            <a:r>
              <a:rPr lang="en-US" noProof="0"/>
              <a:t>Click icon to add picture</a:t>
            </a:r>
          </a:p>
        </p:txBody>
      </p:sp>
    </p:spTree>
    <p:extLst>
      <p:ext uri="{BB962C8B-B14F-4D97-AF65-F5344CB8AC3E}">
        <p14:creationId xmlns:p14="http://schemas.microsoft.com/office/powerpoint/2010/main" val="302874"/>
      </p:ext>
    </p:extLst>
  </p:cSld>
  <p:clrMapOvr>
    <a:overrideClrMapping bg1="lt1" tx1="dk1" bg2="lt2" tx2="dk2" accent1="accent1" accent2="accent2" accent3="accent3" accent4="accent4" accent5="accent5" accent6="accent6" hlink="hlink" folHlink="folHlink"/>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1_Title Slide - White">
    <p:bg bwMode="gray">
      <p:bgPr>
        <a:solidFill>
          <a:schemeClr val="bg1"/>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4EC7C5B-E67F-4A8C-9A83-F1921FFC2C90}"/>
              </a:ext>
            </a:extLst>
          </p:cNvPr>
          <p:cNvGrpSpPr>
            <a:grpSpLocks noChangeAspect="1"/>
          </p:cNvGrpSpPr>
          <p:nvPr userDrawn="1"/>
        </p:nvGrpSpPr>
        <p:grpSpPr>
          <a:xfrm>
            <a:off x="356494" y="342900"/>
            <a:ext cx="1498500" cy="280800"/>
            <a:chOff x="398463" y="404813"/>
            <a:chExt cx="1627187" cy="307976"/>
          </a:xfrm>
          <a:solidFill>
            <a:schemeClr val="tx1"/>
          </a:solidFill>
        </p:grpSpPr>
        <p:sp>
          <p:nvSpPr>
            <p:cNvPr id="7" name="Oval 6">
              <a:extLst>
                <a:ext uri="{FF2B5EF4-FFF2-40B4-BE49-F238E27FC236}">
                  <a16:creationId xmlns:a16="http://schemas.microsoft.com/office/drawing/2014/main" id="{4E182BD4-3036-473E-8CE6-2C2989BECE6F}"/>
                </a:ext>
              </a:extLst>
            </p:cNvPr>
            <p:cNvSpPr>
              <a:spLocks noChangeArrowheads="1"/>
            </p:cNvSpPr>
            <p:nvPr/>
          </p:nvSpPr>
          <p:spPr bwMode="auto">
            <a:xfrm>
              <a:off x="1938338" y="625476"/>
              <a:ext cx="87312" cy="87313"/>
            </a:xfrm>
            <a:prstGeom prst="ellipse">
              <a:avLst/>
            </a:prstGeom>
            <a:solidFill>
              <a:schemeClr val="accent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8" name="Freeform 6">
              <a:extLst>
                <a:ext uri="{FF2B5EF4-FFF2-40B4-BE49-F238E27FC236}">
                  <a16:creationId xmlns:a16="http://schemas.microsoft.com/office/drawing/2014/main" id="{08302483-7AD4-4CD0-B6A6-F88A473AD6F5}"/>
                </a:ext>
              </a:extLst>
            </p:cNvPr>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9" name="Rectangle 8">
              <a:extLst>
                <a:ext uri="{FF2B5EF4-FFF2-40B4-BE49-F238E27FC236}">
                  <a16:creationId xmlns:a16="http://schemas.microsoft.com/office/drawing/2014/main" id="{B1CA6427-30E5-41AD-BE09-46D145DA0AC3}"/>
                </a:ext>
              </a:extLst>
            </p:cNvPr>
            <p:cNvSpPr>
              <a:spLocks noChangeArrowheads="1"/>
            </p:cNvSpPr>
            <p:nvPr/>
          </p:nvSpPr>
          <p:spPr bwMode="auto">
            <a:xfrm>
              <a:off x="906463" y="404813"/>
              <a:ext cx="74612" cy="303213"/>
            </a:xfrm>
            <a:prstGeom prst="rect">
              <a:avLst/>
            </a:pr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0" name="Freeform 8">
              <a:extLst>
                <a:ext uri="{FF2B5EF4-FFF2-40B4-BE49-F238E27FC236}">
                  <a16:creationId xmlns:a16="http://schemas.microsoft.com/office/drawing/2014/main" id="{6160B9AA-6820-4468-9477-8F576A39ACF9}"/>
                </a:ext>
              </a:extLst>
            </p:cNvPr>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1" name="Rectangle 10">
              <a:extLst>
                <a:ext uri="{FF2B5EF4-FFF2-40B4-BE49-F238E27FC236}">
                  <a16:creationId xmlns:a16="http://schemas.microsoft.com/office/drawing/2014/main" id="{29B8043C-42ED-4BB5-B0EE-730023680A18}"/>
                </a:ext>
              </a:extLst>
            </p:cNvPr>
            <p:cNvSpPr>
              <a:spLocks noChangeArrowheads="1"/>
            </p:cNvSpPr>
            <p:nvPr/>
          </p:nvSpPr>
          <p:spPr bwMode="auto">
            <a:xfrm>
              <a:off x="1257300" y="482601"/>
              <a:ext cx="74612" cy="225425"/>
            </a:xfrm>
            <a:prstGeom prst="rect">
              <a:avLst/>
            </a:pr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2" name="Rectangle 11">
              <a:extLst>
                <a:ext uri="{FF2B5EF4-FFF2-40B4-BE49-F238E27FC236}">
                  <a16:creationId xmlns:a16="http://schemas.microsoft.com/office/drawing/2014/main" id="{EA60D049-414F-4E0A-8DFC-59DC846E64C5}"/>
                </a:ext>
              </a:extLst>
            </p:cNvPr>
            <p:cNvSpPr>
              <a:spLocks noChangeArrowheads="1"/>
            </p:cNvSpPr>
            <p:nvPr/>
          </p:nvSpPr>
          <p:spPr bwMode="auto">
            <a:xfrm>
              <a:off x="1257300" y="404813"/>
              <a:ext cx="74612" cy="50800"/>
            </a:xfrm>
            <a:prstGeom prst="rect">
              <a:avLst/>
            </a:pr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3" name="Freeform 11">
              <a:extLst>
                <a:ext uri="{FF2B5EF4-FFF2-40B4-BE49-F238E27FC236}">
                  <a16:creationId xmlns:a16="http://schemas.microsoft.com/office/drawing/2014/main" id="{843E8D21-39D0-4E03-B34F-F59F311208EF}"/>
                </a:ext>
              </a:extLst>
            </p:cNvPr>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4" name="Freeform 12">
              <a:extLst>
                <a:ext uri="{FF2B5EF4-FFF2-40B4-BE49-F238E27FC236}">
                  <a16:creationId xmlns:a16="http://schemas.microsoft.com/office/drawing/2014/main" id="{EA7B3C6C-8C3F-44C7-ADE3-9C9311624139}"/>
                </a:ext>
              </a:extLst>
            </p:cNvPr>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5" name="Freeform 13">
              <a:extLst>
                <a:ext uri="{FF2B5EF4-FFF2-40B4-BE49-F238E27FC236}">
                  <a16:creationId xmlns:a16="http://schemas.microsoft.com/office/drawing/2014/main" id="{85CA8D4D-E813-4287-9F04-46B4E9D0175A}"/>
                </a:ext>
              </a:extLst>
            </p:cNvPr>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6" name="Freeform 14">
              <a:extLst>
                <a:ext uri="{FF2B5EF4-FFF2-40B4-BE49-F238E27FC236}">
                  <a16:creationId xmlns:a16="http://schemas.microsoft.com/office/drawing/2014/main" id="{05D5C959-1614-41C1-93AB-7761D8E06207}"/>
                </a:ext>
              </a:extLst>
            </p:cNvPr>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grpSp>
      <p:sp>
        <p:nvSpPr>
          <p:cNvPr id="3" name="Subtitle 2"/>
          <p:cNvSpPr>
            <a:spLocks noGrp="1"/>
          </p:cNvSpPr>
          <p:nvPr>
            <p:ph type="subTitle" idx="1"/>
          </p:nvPr>
        </p:nvSpPr>
        <p:spPr bwMode="gray">
          <a:xfrm>
            <a:off x="356495" y="4383885"/>
            <a:ext cx="4195761" cy="379234"/>
          </a:xfrm>
          <a:prstGeom prst="rect">
            <a:avLst/>
          </a:prstGeom>
        </p:spPr>
        <p:txBody>
          <a:bodyPr anchor="b" anchorCtr="0"/>
          <a:lstStyle>
            <a:lvl1pPr marL="0" indent="0" algn="l">
              <a:lnSpc>
                <a:spcPct val="100000"/>
              </a:lnSpc>
              <a:spcAft>
                <a:spcPts val="0"/>
              </a:spcAft>
              <a:buNone/>
              <a:defRPr sz="1350" b="1">
                <a:solidFill>
                  <a:schemeClr val="tx1"/>
                </a:solidFill>
              </a:defRPr>
            </a:lvl1pPr>
            <a:lvl2pPr marL="0" indent="0" algn="l">
              <a:buNone/>
              <a:defRPr sz="1200" b="0"/>
            </a:lvl2pPr>
            <a:lvl3pPr marL="914378" indent="0" algn="ctr">
              <a:buNone/>
              <a:defRPr sz="1800"/>
            </a:lvl3pPr>
            <a:lvl4pPr marL="1371566" indent="0" algn="ctr">
              <a:buNone/>
              <a:defRPr sz="1600"/>
            </a:lvl4pPr>
            <a:lvl5pPr marL="1828754" indent="0" algn="ctr">
              <a:buNone/>
              <a:defRPr sz="1600"/>
            </a:lvl5pPr>
            <a:lvl6pPr marL="2285943" indent="0" algn="ctr">
              <a:buNone/>
              <a:defRPr sz="1600"/>
            </a:lvl6pPr>
            <a:lvl7pPr marL="2743132" indent="0" algn="ctr">
              <a:buNone/>
              <a:defRPr sz="1600"/>
            </a:lvl7pPr>
            <a:lvl8pPr marL="3200320" indent="0" algn="ctr">
              <a:buNone/>
              <a:defRPr sz="1600"/>
            </a:lvl8pPr>
            <a:lvl9pPr marL="3657509" indent="0" algn="ctr">
              <a:buNone/>
              <a:defRPr sz="1600"/>
            </a:lvl9pPr>
          </a:lstStyle>
          <a:p>
            <a:r>
              <a:rPr lang="en-US" noProof="0"/>
              <a:t>Click to edit Master subtitle style</a:t>
            </a:r>
          </a:p>
        </p:txBody>
      </p:sp>
      <p:sp>
        <p:nvSpPr>
          <p:cNvPr id="5" name="Text Placeholder 4"/>
          <p:cNvSpPr>
            <a:spLocks noGrp="1"/>
          </p:cNvSpPr>
          <p:nvPr>
            <p:ph type="body" sz="quarter" idx="10"/>
          </p:nvPr>
        </p:nvSpPr>
        <p:spPr>
          <a:xfrm>
            <a:off x="356494" y="4772025"/>
            <a:ext cx="4195762" cy="223838"/>
          </a:xfrm>
          <a:prstGeom prst="rect">
            <a:avLst/>
          </a:prstGeom>
        </p:spPr>
        <p:txBody>
          <a:bodyPr/>
          <a:lstStyle>
            <a:lvl1pPr>
              <a:spcAft>
                <a:spcPts val="0"/>
              </a:spcAft>
              <a:defRPr sz="788">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sp>
        <p:nvSpPr>
          <p:cNvPr id="30" name="Picture Placeholder 8"/>
          <p:cNvSpPr>
            <a:spLocks noGrp="1"/>
          </p:cNvSpPr>
          <p:nvPr>
            <p:ph type="pic" sz="quarter" idx="11"/>
          </p:nvPr>
        </p:nvSpPr>
        <p:spPr>
          <a:xfrm>
            <a:off x="2545287" y="545696"/>
            <a:ext cx="4050000" cy="4050000"/>
          </a:xfrm>
          <a:prstGeom prst="rect">
            <a:avLst/>
          </a:prstGeom>
        </p:spPr>
        <p:txBody>
          <a:bodyPr/>
          <a:lstStyle/>
          <a:p>
            <a:pPr lvl="0"/>
            <a:r>
              <a:rPr lang="en-US" noProof="0"/>
              <a:t>Click icon to add picture</a:t>
            </a:r>
          </a:p>
        </p:txBody>
      </p:sp>
    </p:spTree>
    <p:extLst>
      <p:ext uri="{BB962C8B-B14F-4D97-AF65-F5344CB8AC3E}">
        <p14:creationId xmlns:p14="http://schemas.microsoft.com/office/powerpoint/2010/main" val="139445809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1_Title Slide - Circle Black">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ECF1BDC4-BF50-4A99-BDF8-332514884DEA}"/>
              </a:ext>
            </a:extLst>
          </p:cNvPr>
          <p:cNvGrpSpPr>
            <a:grpSpLocks noChangeAspect="1"/>
          </p:cNvGrpSpPr>
          <p:nvPr userDrawn="1"/>
        </p:nvGrpSpPr>
        <p:grpSpPr>
          <a:xfrm>
            <a:off x="352425" y="343321"/>
            <a:ext cx="1498500" cy="280800"/>
            <a:chOff x="398463" y="404813"/>
            <a:chExt cx="1627187" cy="307976"/>
          </a:xfrm>
          <a:solidFill>
            <a:schemeClr val="tx1"/>
          </a:solidFill>
        </p:grpSpPr>
        <p:sp>
          <p:nvSpPr>
            <p:cNvPr id="7" name="Oval 6">
              <a:extLst>
                <a:ext uri="{FF2B5EF4-FFF2-40B4-BE49-F238E27FC236}">
                  <a16:creationId xmlns:a16="http://schemas.microsoft.com/office/drawing/2014/main" id="{F34E46F4-2C4C-4230-BD93-EEB0FD1E3ABA}"/>
                </a:ext>
              </a:extLst>
            </p:cNvPr>
            <p:cNvSpPr>
              <a:spLocks noChangeArrowheads="1"/>
            </p:cNvSpPr>
            <p:nvPr/>
          </p:nvSpPr>
          <p:spPr bwMode="auto">
            <a:xfrm>
              <a:off x="1938338" y="625476"/>
              <a:ext cx="87312" cy="87313"/>
            </a:xfrm>
            <a:prstGeom prst="ellipse">
              <a:avLst/>
            </a:prstGeom>
            <a:solidFill>
              <a:schemeClr val="accent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8" name="Freeform 6">
              <a:extLst>
                <a:ext uri="{FF2B5EF4-FFF2-40B4-BE49-F238E27FC236}">
                  <a16:creationId xmlns:a16="http://schemas.microsoft.com/office/drawing/2014/main" id="{F06CDF8B-518B-4A4C-9E2B-D4E71928C7BC}"/>
                </a:ext>
              </a:extLst>
            </p:cNvPr>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9" name="Rectangle 8">
              <a:extLst>
                <a:ext uri="{FF2B5EF4-FFF2-40B4-BE49-F238E27FC236}">
                  <a16:creationId xmlns:a16="http://schemas.microsoft.com/office/drawing/2014/main" id="{71318A23-BAAC-4E13-9E53-6D4F48A5252D}"/>
                </a:ext>
              </a:extLst>
            </p:cNvPr>
            <p:cNvSpPr>
              <a:spLocks noChangeArrowheads="1"/>
            </p:cNvSpPr>
            <p:nvPr/>
          </p:nvSpPr>
          <p:spPr bwMode="auto">
            <a:xfrm>
              <a:off x="906463" y="404813"/>
              <a:ext cx="74612" cy="303213"/>
            </a:xfrm>
            <a:prstGeom prst="rect">
              <a:avLst/>
            </a:pr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0" name="Freeform 8">
              <a:extLst>
                <a:ext uri="{FF2B5EF4-FFF2-40B4-BE49-F238E27FC236}">
                  <a16:creationId xmlns:a16="http://schemas.microsoft.com/office/drawing/2014/main" id="{51D243F9-AAC1-4414-885F-86DB2BBC5B7C}"/>
                </a:ext>
              </a:extLst>
            </p:cNvPr>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1" name="Rectangle 10">
              <a:extLst>
                <a:ext uri="{FF2B5EF4-FFF2-40B4-BE49-F238E27FC236}">
                  <a16:creationId xmlns:a16="http://schemas.microsoft.com/office/drawing/2014/main" id="{017BDEAB-CF9C-43A0-8C84-EB659788F81A}"/>
                </a:ext>
              </a:extLst>
            </p:cNvPr>
            <p:cNvSpPr>
              <a:spLocks noChangeArrowheads="1"/>
            </p:cNvSpPr>
            <p:nvPr/>
          </p:nvSpPr>
          <p:spPr bwMode="auto">
            <a:xfrm>
              <a:off x="1257300" y="482601"/>
              <a:ext cx="74612" cy="225425"/>
            </a:xfrm>
            <a:prstGeom prst="rect">
              <a:avLst/>
            </a:pr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2" name="Rectangle 11">
              <a:extLst>
                <a:ext uri="{FF2B5EF4-FFF2-40B4-BE49-F238E27FC236}">
                  <a16:creationId xmlns:a16="http://schemas.microsoft.com/office/drawing/2014/main" id="{A4ED67AA-0228-4472-8983-16613E1C4D45}"/>
                </a:ext>
              </a:extLst>
            </p:cNvPr>
            <p:cNvSpPr>
              <a:spLocks noChangeArrowheads="1"/>
            </p:cNvSpPr>
            <p:nvPr/>
          </p:nvSpPr>
          <p:spPr bwMode="auto">
            <a:xfrm>
              <a:off x="1257300" y="404813"/>
              <a:ext cx="74612" cy="50800"/>
            </a:xfrm>
            <a:prstGeom prst="rect">
              <a:avLst/>
            </a:pr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3" name="Freeform 11">
              <a:extLst>
                <a:ext uri="{FF2B5EF4-FFF2-40B4-BE49-F238E27FC236}">
                  <a16:creationId xmlns:a16="http://schemas.microsoft.com/office/drawing/2014/main" id="{DA12FFCD-D59B-44DA-B2DB-1D914DF009DF}"/>
                </a:ext>
              </a:extLst>
            </p:cNvPr>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4" name="Freeform 12">
              <a:extLst>
                <a:ext uri="{FF2B5EF4-FFF2-40B4-BE49-F238E27FC236}">
                  <a16:creationId xmlns:a16="http://schemas.microsoft.com/office/drawing/2014/main" id="{92AC4719-1458-4D68-A8CB-2663C1AC6E81}"/>
                </a:ext>
              </a:extLst>
            </p:cNvPr>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5" name="Freeform 13">
              <a:extLst>
                <a:ext uri="{FF2B5EF4-FFF2-40B4-BE49-F238E27FC236}">
                  <a16:creationId xmlns:a16="http://schemas.microsoft.com/office/drawing/2014/main" id="{F0C54180-2A51-475F-8EF2-36C6028AD9DE}"/>
                </a:ext>
              </a:extLst>
            </p:cNvPr>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6" name="Freeform 14">
              <a:extLst>
                <a:ext uri="{FF2B5EF4-FFF2-40B4-BE49-F238E27FC236}">
                  <a16:creationId xmlns:a16="http://schemas.microsoft.com/office/drawing/2014/main" id="{A30F77FF-08C3-40CD-B4BB-ED99A7D57B43}"/>
                </a:ext>
              </a:extLst>
            </p:cNvPr>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grpSp>
      <p:sp>
        <p:nvSpPr>
          <p:cNvPr id="2" name="Title 1"/>
          <p:cNvSpPr>
            <a:spLocks noGrp="1"/>
          </p:cNvSpPr>
          <p:nvPr>
            <p:ph type="ctrTitle"/>
          </p:nvPr>
        </p:nvSpPr>
        <p:spPr bwMode="gray">
          <a:xfrm>
            <a:off x="3157612" y="1147838"/>
            <a:ext cx="2835000" cy="2835000"/>
          </a:xfrm>
          <a:prstGeom prst="ellipse">
            <a:avLst/>
          </a:prstGeom>
          <a:ln w="25400">
            <a:solidFill>
              <a:schemeClr val="accent1"/>
            </a:solidFill>
          </a:ln>
        </p:spPr>
        <p:txBody>
          <a:bodyPr lIns="108000" tIns="108000" rIns="108000" bIns="108000" anchor="ctr">
            <a:normAutofit/>
          </a:bodyPr>
          <a:lstStyle>
            <a:lvl1pPr algn="ctr">
              <a:lnSpc>
                <a:spcPts val="2850"/>
              </a:lnSpc>
              <a:defRPr sz="2400" b="0">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Subtitle 2"/>
          <p:cNvSpPr>
            <a:spLocks noGrp="1"/>
          </p:cNvSpPr>
          <p:nvPr>
            <p:ph type="subTitle" idx="1"/>
          </p:nvPr>
        </p:nvSpPr>
        <p:spPr bwMode="gray">
          <a:xfrm>
            <a:off x="356401" y="4383885"/>
            <a:ext cx="4194008" cy="379234"/>
          </a:xfrm>
          <a:prstGeom prst="rect">
            <a:avLst/>
          </a:prstGeom>
        </p:spPr>
        <p:txBody>
          <a:bodyPr anchor="b" anchorCtr="0"/>
          <a:lstStyle>
            <a:lvl1pPr marL="0" indent="0" algn="l">
              <a:lnSpc>
                <a:spcPct val="100000"/>
              </a:lnSpc>
              <a:spcAft>
                <a:spcPts val="0"/>
              </a:spcAft>
              <a:buNone/>
              <a:defRPr sz="1200">
                <a:solidFill>
                  <a:schemeClr val="bg1"/>
                </a:solidFill>
              </a:defRPr>
            </a:lvl1pPr>
            <a:lvl2pPr marL="457189" indent="0" algn="ctr">
              <a:buNone/>
              <a:defRPr sz="2000"/>
            </a:lvl2pPr>
            <a:lvl3pPr marL="914378" indent="0" algn="ctr">
              <a:buNone/>
              <a:defRPr sz="1800"/>
            </a:lvl3pPr>
            <a:lvl4pPr marL="1371566" indent="0" algn="ctr">
              <a:buNone/>
              <a:defRPr sz="1600"/>
            </a:lvl4pPr>
            <a:lvl5pPr marL="1828754" indent="0" algn="ctr">
              <a:buNone/>
              <a:defRPr sz="1600"/>
            </a:lvl5pPr>
            <a:lvl6pPr marL="2285943" indent="0" algn="ctr">
              <a:buNone/>
              <a:defRPr sz="1600"/>
            </a:lvl6pPr>
            <a:lvl7pPr marL="2743132" indent="0" algn="ctr">
              <a:buNone/>
              <a:defRPr sz="1600"/>
            </a:lvl7pPr>
            <a:lvl8pPr marL="3200320" indent="0" algn="ctr">
              <a:buNone/>
              <a:defRPr sz="1600"/>
            </a:lvl8pPr>
            <a:lvl9pPr marL="3657509" indent="0" algn="ctr">
              <a:buNone/>
              <a:defRPr sz="1600"/>
            </a:lvl9pPr>
          </a:lstStyle>
          <a:p>
            <a:r>
              <a:rPr lang="en-US" noProof="0"/>
              <a:t>Click to edit Master subtitle style</a:t>
            </a:r>
          </a:p>
        </p:txBody>
      </p:sp>
      <p:sp>
        <p:nvSpPr>
          <p:cNvPr id="5" name="Text Placeholder 4"/>
          <p:cNvSpPr>
            <a:spLocks noGrp="1"/>
          </p:cNvSpPr>
          <p:nvPr>
            <p:ph type="body" sz="quarter" idx="10"/>
          </p:nvPr>
        </p:nvSpPr>
        <p:spPr>
          <a:xfrm>
            <a:off x="356400" y="4772025"/>
            <a:ext cx="4195762" cy="223838"/>
          </a:xfrm>
          <a:prstGeom prst="rect">
            <a:avLst/>
          </a:prstGeom>
        </p:spPr>
        <p:txBody>
          <a:bodyPr/>
          <a:lstStyle>
            <a:lvl1pPr>
              <a:spcAft>
                <a:spcPts val="0"/>
              </a:spcAft>
              <a:defRPr sz="788">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4286366821"/>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32704FF-A6E7-0347-BF80-A196A2FF4DDF}" type="datetimeFigureOut">
              <a:rPr lang="en-US" smtClean="0"/>
              <a:t>10/8/2024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3E9B97-627C-0B46-BC02-2F61A8E4A5DF}" type="slidenum">
              <a:rPr lang="en-US" smtClean="0"/>
              <a:t>‹#›</a:t>
            </a:fld>
            <a:endParaRPr lang="en-US"/>
          </a:p>
        </p:txBody>
      </p:sp>
    </p:spTree>
    <p:extLst>
      <p:ext uri="{BB962C8B-B14F-4D97-AF65-F5344CB8AC3E}">
        <p14:creationId xmlns:p14="http://schemas.microsoft.com/office/powerpoint/2010/main" val="44410808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userDrawn="1">
  <p:cSld name="1_Title Slide - Circle White">
    <p:bg bwMode="gray">
      <p:bgPr>
        <a:solidFill>
          <a:schemeClr val="bg1"/>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E45274C0-AE54-4E1B-8540-7134A30332DD}"/>
              </a:ext>
            </a:extLst>
          </p:cNvPr>
          <p:cNvGrpSpPr>
            <a:grpSpLocks noChangeAspect="1"/>
          </p:cNvGrpSpPr>
          <p:nvPr userDrawn="1"/>
        </p:nvGrpSpPr>
        <p:grpSpPr>
          <a:xfrm>
            <a:off x="356494" y="342900"/>
            <a:ext cx="1498500" cy="280800"/>
            <a:chOff x="398463" y="404813"/>
            <a:chExt cx="1627187" cy="307976"/>
          </a:xfrm>
          <a:solidFill>
            <a:schemeClr val="tx1"/>
          </a:solidFill>
        </p:grpSpPr>
        <p:sp>
          <p:nvSpPr>
            <p:cNvPr id="7" name="Oval 6">
              <a:extLst>
                <a:ext uri="{FF2B5EF4-FFF2-40B4-BE49-F238E27FC236}">
                  <a16:creationId xmlns:a16="http://schemas.microsoft.com/office/drawing/2014/main" id="{CBD276E7-DE3E-4E72-8DBC-63C76AE864FF}"/>
                </a:ext>
              </a:extLst>
            </p:cNvPr>
            <p:cNvSpPr>
              <a:spLocks noChangeArrowheads="1"/>
            </p:cNvSpPr>
            <p:nvPr/>
          </p:nvSpPr>
          <p:spPr bwMode="auto">
            <a:xfrm>
              <a:off x="1938338" y="625476"/>
              <a:ext cx="87312" cy="87313"/>
            </a:xfrm>
            <a:prstGeom prst="ellipse">
              <a:avLst/>
            </a:prstGeom>
            <a:solidFill>
              <a:schemeClr val="accent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8" name="Freeform 6">
              <a:extLst>
                <a:ext uri="{FF2B5EF4-FFF2-40B4-BE49-F238E27FC236}">
                  <a16:creationId xmlns:a16="http://schemas.microsoft.com/office/drawing/2014/main" id="{12A37F6D-0BC2-4CE3-B951-0344B4C6261F}"/>
                </a:ext>
              </a:extLst>
            </p:cNvPr>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9" name="Rectangle 8">
              <a:extLst>
                <a:ext uri="{FF2B5EF4-FFF2-40B4-BE49-F238E27FC236}">
                  <a16:creationId xmlns:a16="http://schemas.microsoft.com/office/drawing/2014/main" id="{186F6BE6-1710-4FD5-8F55-FA8A2DCD1DCF}"/>
                </a:ext>
              </a:extLst>
            </p:cNvPr>
            <p:cNvSpPr>
              <a:spLocks noChangeArrowheads="1"/>
            </p:cNvSpPr>
            <p:nvPr/>
          </p:nvSpPr>
          <p:spPr bwMode="auto">
            <a:xfrm>
              <a:off x="906463" y="404813"/>
              <a:ext cx="74612" cy="303213"/>
            </a:xfrm>
            <a:prstGeom prst="rect">
              <a:avLst/>
            </a:pr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0" name="Freeform 8">
              <a:extLst>
                <a:ext uri="{FF2B5EF4-FFF2-40B4-BE49-F238E27FC236}">
                  <a16:creationId xmlns:a16="http://schemas.microsoft.com/office/drawing/2014/main" id="{80C5957C-B93A-4287-B148-541D89A49C76}"/>
                </a:ext>
              </a:extLst>
            </p:cNvPr>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1" name="Rectangle 10">
              <a:extLst>
                <a:ext uri="{FF2B5EF4-FFF2-40B4-BE49-F238E27FC236}">
                  <a16:creationId xmlns:a16="http://schemas.microsoft.com/office/drawing/2014/main" id="{E1D43D35-876A-4082-AA23-F56D999249E2}"/>
                </a:ext>
              </a:extLst>
            </p:cNvPr>
            <p:cNvSpPr>
              <a:spLocks noChangeArrowheads="1"/>
            </p:cNvSpPr>
            <p:nvPr/>
          </p:nvSpPr>
          <p:spPr bwMode="auto">
            <a:xfrm>
              <a:off x="1257300" y="482601"/>
              <a:ext cx="74612" cy="225425"/>
            </a:xfrm>
            <a:prstGeom prst="rect">
              <a:avLst/>
            </a:pr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2" name="Rectangle 11">
              <a:extLst>
                <a:ext uri="{FF2B5EF4-FFF2-40B4-BE49-F238E27FC236}">
                  <a16:creationId xmlns:a16="http://schemas.microsoft.com/office/drawing/2014/main" id="{1B9827C3-A53A-44EE-9395-7F8006C04EFC}"/>
                </a:ext>
              </a:extLst>
            </p:cNvPr>
            <p:cNvSpPr>
              <a:spLocks noChangeArrowheads="1"/>
            </p:cNvSpPr>
            <p:nvPr/>
          </p:nvSpPr>
          <p:spPr bwMode="auto">
            <a:xfrm>
              <a:off x="1257300" y="404813"/>
              <a:ext cx="74612" cy="50800"/>
            </a:xfrm>
            <a:prstGeom prst="rect">
              <a:avLst/>
            </a:pr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3" name="Freeform 11">
              <a:extLst>
                <a:ext uri="{FF2B5EF4-FFF2-40B4-BE49-F238E27FC236}">
                  <a16:creationId xmlns:a16="http://schemas.microsoft.com/office/drawing/2014/main" id="{DC08060C-F41C-47E6-B18A-0DE433BDFE63}"/>
                </a:ext>
              </a:extLst>
            </p:cNvPr>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4" name="Freeform 12">
              <a:extLst>
                <a:ext uri="{FF2B5EF4-FFF2-40B4-BE49-F238E27FC236}">
                  <a16:creationId xmlns:a16="http://schemas.microsoft.com/office/drawing/2014/main" id="{4D06B835-C2BE-4193-9E45-A754F1F84713}"/>
                </a:ext>
              </a:extLst>
            </p:cNvPr>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5" name="Freeform 13">
              <a:extLst>
                <a:ext uri="{FF2B5EF4-FFF2-40B4-BE49-F238E27FC236}">
                  <a16:creationId xmlns:a16="http://schemas.microsoft.com/office/drawing/2014/main" id="{908F5498-70B7-4FC3-820C-1A09D650C3A5}"/>
                </a:ext>
              </a:extLst>
            </p:cNvPr>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6" name="Freeform 14">
              <a:extLst>
                <a:ext uri="{FF2B5EF4-FFF2-40B4-BE49-F238E27FC236}">
                  <a16:creationId xmlns:a16="http://schemas.microsoft.com/office/drawing/2014/main" id="{187DF131-B80D-4677-A747-3EE6F6435C52}"/>
                </a:ext>
              </a:extLst>
            </p:cNvPr>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grpSp>
      <p:sp>
        <p:nvSpPr>
          <p:cNvPr id="2" name="Title 1"/>
          <p:cNvSpPr>
            <a:spLocks noGrp="1"/>
          </p:cNvSpPr>
          <p:nvPr>
            <p:ph type="ctrTitle"/>
          </p:nvPr>
        </p:nvSpPr>
        <p:spPr bwMode="gray">
          <a:xfrm>
            <a:off x="3159000" y="1147500"/>
            <a:ext cx="2835000" cy="2835000"/>
          </a:xfrm>
          <a:prstGeom prst="ellipse">
            <a:avLst/>
          </a:prstGeom>
          <a:ln w="25400">
            <a:solidFill>
              <a:schemeClr val="accent1"/>
            </a:solidFill>
          </a:ln>
        </p:spPr>
        <p:txBody>
          <a:bodyPr lIns="108000" tIns="108000" rIns="108000" bIns="108000" anchor="ctr">
            <a:normAutofit/>
          </a:bodyPr>
          <a:lstStyle>
            <a:lvl1pPr algn="ctr">
              <a:lnSpc>
                <a:spcPts val="2850"/>
              </a:lnSpc>
              <a:defRPr sz="2400" b="0">
                <a:solidFill>
                  <a:schemeClr val="tx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Subtitle 2"/>
          <p:cNvSpPr>
            <a:spLocks noGrp="1"/>
          </p:cNvSpPr>
          <p:nvPr>
            <p:ph type="subTitle" idx="1"/>
          </p:nvPr>
        </p:nvSpPr>
        <p:spPr bwMode="gray">
          <a:xfrm>
            <a:off x="356495" y="4383885"/>
            <a:ext cx="4195761" cy="379234"/>
          </a:xfrm>
          <a:prstGeom prst="rect">
            <a:avLst/>
          </a:prstGeom>
        </p:spPr>
        <p:txBody>
          <a:bodyPr anchor="b" anchorCtr="0"/>
          <a:lstStyle>
            <a:lvl1pPr marL="0" indent="0" algn="l">
              <a:lnSpc>
                <a:spcPct val="100000"/>
              </a:lnSpc>
              <a:spcAft>
                <a:spcPts val="0"/>
              </a:spcAft>
              <a:buNone/>
              <a:defRPr sz="1200">
                <a:solidFill>
                  <a:schemeClr val="tx1"/>
                </a:solidFill>
              </a:defRPr>
            </a:lvl1pPr>
            <a:lvl2pPr marL="457189" indent="0" algn="ctr">
              <a:buNone/>
              <a:defRPr sz="2000"/>
            </a:lvl2pPr>
            <a:lvl3pPr marL="914378" indent="0" algn="ctr">
              <a:buNone/>
              <a:defRPr sz="1800"/>
            </a:lvl3pPr>
            <a:lvl4pPr marL="1371566" indent="0" algn="ctr">
              <a:buNone/>
              <a:defRPr sz="1600"/>
            </a:lvl4pPr>
            <a:lvl5pPr marL="1828754" indent="0" algn="ctr">
              <a:buNone/>
              <a:defRPr sz="1600"/>
            </a:lvl5pPr>
            <a:lvl6pPr marL="2285943" indent="0" algn="ctr">
              <a:buNone/>
              <a:defRPr sz="1600"/>
            </a:lvl6pPr>
            <a:lvl7pPr marL="2743132" indent="0" algn="ctr">
              <a:buNone/>
              <a:defRPr sz="1600"/>
            </a:lvl7pPr>
            <a:lvl8pPr marL="3200320" indent="0" algn="ctr">
              <a:buNone/>
              <a:defRPr sz="1600"/>
            </a:lvl8pPr>
            <a:lvl9pPr marL="3657509" indent="0" algn="ctr">
              <a:buNone/>
              <a:defRPr sz="1600"/>
            </a:lvl9pPr>
          </a:lstStyle>
          <a:p>
            <a:r>
              <a:rPr lang="en-US" noProof="0"/>
              <a:t>Click to edit Master subtitle style</a:t>
            </a:r>
          </a:p>
        </p:txBody>
      </p:sp>
      <p:sp>
        <p:nvSpPr>
          <p:cNvPr id="5" name="Text Placeholder 4"/>
          <p:cNvSpPr>
            <a:spLocks noGrp="1"/>
          </p:cNvSpPr>
          <p:nvPr>
            <p:ph type="body" sz="quarter" idx="10"/>
          </p:nvPr>
        </p:nvSpPr>
        <p:spPr>
          <a:xfrm>
            <a:off x="356494" y="4772025"/>
            <a:ext cx="4195762" cy="223838"/>
          </a:xfrm>
          <a:prstGeom prst="rect">
            <a:avLst/>
          </a:prstGeom>
        </p:spPr>
        <p:txBody>
          <a:bodyPr/>
          <a:lstStyle>
            <a:lvl1pPr>
              <a:spcAft>
                <a:spcPts val="0"/>
              </a:spcAft>
              <a:defRPr sz="788">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204208145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2_Divider - Deloitte green">
    <p:bg bwMode="gray">
      <p:bgPr>
        <a:solidFill>
          <a:schemeClr val="accent1"/>
        </a:solidFill>
        <a:effectLst/>
      </p:bgPr>
    </p:bg>
    <p:spTree>
      <p:nvGrpSpPr>
        <p:cNvPr id="1" name=""/>
        <p:cNvGrpSpPr/>
        <p:nvPr/>
      </p:nvGrpSpPr>
      <p:grpSpPr>
        <a:xfrm>
          <a:off x="0" y="0"/>
          <a:ext cx="0" cy="0"/>
          <a:chOff x="0" y="0"/>
          <a:chExt cx="0" cy="0"/>
        </a:xfrm>
      </p:grpSpPr>
      <p:sp>
        <p:nvSpPr>
          <p:cNvPr id="4" name="Copyright">
            <a:extLst>
              <a:ext uri="{FF2B5EF4-FFF2-40B4-BE49-F238E27FC236}">
                <a16:creationId xmlns:a16="http://schemas.microsoft.com/office/drawing/2014/main" id="{063140E9-5FFC-48C2-9A21-E122EF57DD48}"/>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5" name="TextBox 4">
            <a:extLst>
              <a:ext uri="{FF2B5EF4-FFF2-40B4-BE49-F238E27FC236}">
                <a16:creationId xmlns:a16="http://schemas.microsoft.com/office/drawing/2014/main" id="{AC65A1FD-65B4-40F1-AF79-5B35369561C2}"/>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871E4C4D-8421-4024-B402-81473F73685A}"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6" name="CaseCode">
            <a:extLst>
              <a:ext uri="{FF2B5EF4-FFF2-40B4-BE49-F238E27FC236}">
                <a16:creationId xmlns:a16="http://schemas.microsoft.com/office/drawing/2014/main" id="{81004A1C-5D04-4186-9FB6-F0D9C05DE74E}"/>
              </a:ext>
            </a:extLst>
          </p:cNvPr>
          <p:cNvSpPr txBox="1"/>
          <p:nvPr userDrawn="1"/>
        </p:nvSpPr>
        <p:spPr>
          <a:xfrm>
            <a:off x="4751785" y="4857750"/>
            <a:ext cx="3673078" cy="259751"/>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latin typeface="+mn-lt"/>
              </a:rPr>
              <a:t>AGO </a:t>
            </a:r>
            <a:r>
              <a:rPr lang="en-US" sz="600">
                <a:latin typeface="+mn-lt"/>
              </a:rPr>
              <a:t>Organizational Change Management Expertise for Collections Enforcement Business Process Re-Engineering Kick-Off</a:t>
            </a:r>
          </a:p>
          <a:p>
            <a:pPr algn="r" eaLnBrk="1" fontAlgn="auto" hangingPunct="1">
              <a:spcBef>
                <a:spcPts val="0"/>
              </a:spcBef>
              <a:spcAft>
                <a:spcPts val="0"/>
              </a:spcAft>
              <a:buSzPct val="100000"/>
              <a:buFont typeface="Arial"/>
              <a:buNone/>
              <a:defRPr/>
            </a:pPr>
            <a:endParaRPr lang="en-US" sz="488">
              <a:latin typeface="+mn-lt"/>
            </a:endParaRPr>
          </a:p>
        </p:txBody>
      </p:sp>
      <p:sp>
        <p:nvSpPr>
          <p:cNvPr id="2" name="Title 1"/>
          <p:cNvSpPr>
            <a:spLocks noGrp="1"/>
          </p:cNvSpPr>
          <p:nvPr>
            <p:ph type="title"/>
          </p:nvPr>
        </p:nvSpPr>
        <p:spPr bwMode="gray">
          <a:xfrm>
            <a:off x="352425" y="1275160"/>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352425" y="2567659"/>
            <a:ext cx="7813676" cy="1174899"/>
          </a:xfrm>
        </p:spPr>
        <p:txBody>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Tree>
    <p:extLst>
      <p:ext uri="{BB962C8B-B14F-4D97-AF65-F5344CB8AC3E}">
        <p14:creationId xmlns:p14="http://schemas.microsoft.com/office/powerpoint/2010/main" val="360685171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userDrawn="1">
  <p:cSld name="2_Divider - Deloitte dark green">
    <p:bg bwMode="gray">
      <p:bgPr>
        <a:solidFill>
          <a:schemeClr val="accent2"/>
        </a:solidFill>
        <a:effectLst/>
      </p:bgPr>
    </p:bg>
    <p:spTree>
      <p:nvGrpSpPr>
        <p:cNvPr id="1" name=""/>
        <p:cNvGrpSpPr/>
        <p:nvPr/>
      </p:nvGrpSpPr>
      <p:grpSpPr>
        <a:xfrm>
          <a:off x="0" y="0"/>
          <a:ext cx="0" cy="0"/>
          <a:chOff x="0" y="0"/>
          <a:chExt cx="0" cy="0"/>
        </a:xfrm>
      </p:grpSpPr>
      <p:sp>
        <p:nvSpPr>
          <p:cNvPr id="4" name="Copyright">
            <a:extLst>
              <a:ext uri="{FF2B5EF4-FFF2-40B4-BE49-F238E27FC236}">
                <a16:creationId xmlns:a16="http://schemas.microsoft.com/office/drawing/2014/main" id="{5F60FC48-E5E3-42AF-9BB2-AB501B579F87}"/>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5" name="TextBox 4">
            <a:extLst>
              <a:ext uri="{FF2B5EF4-FFF2-40B4-BE49-F238E27FC236}">
                <a16:creationId xmlns:a16="http://schemas.microsoft.com/office/drawing/2014/main" id="{B57C3D41-58BA-4B5D-9CE3-433C6240B7EA}"/>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97437C7A-C014-4CFA-9A46-C6B27D473867}"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6" name="CaseCode">
            <a:extLst>
              <a:ext uri="{FF2B5EF4-FFF2-40B4-BE49-F238E27FC236}">
                <a16:creationId xmlns:a16="http://schemas.microsoft.com/office/drawing/2014/main" id="{285FFF97-FE73-42C8-9F7A-47B788122FE5}"/>
              </a:ext>
            </a:extLst>
          </p:cNvPr>
          <p:cNvSpPr txBox="1"/>
          <p:nvPr userDrawn="1"/>
        </p:nvSpPr>
        <p:spPr>
          <a:xfrm>
            <a:off x="4751785" y="4857750"/>
            <a:ext cx="3673078" cy="259751"/>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latin typeface="+mn-lt"/>
              </a:rPr>
              <a:t>AGO </a:t>
            </a:r>
            <a:r>
              <a:rPr lang="en-US" sz="600">
                <a:latin typeface="+mn-lt"/>
              </a:rPr>
              <a:t>Organizational Change Management Expertise for Collections Enforcement Business Process Re-Engineering Kick-Off</a:t>
            </a:r>
          </a:p>
          <a:p>
            <a:pPr algn="r" eaLnBrk="1" fontAlgn="auto" hangingPunct="1">
              <a:spcBef>
                <a:spcPts val="0"/>
              </a:spcBef>
              <a:spcAft>
                <a:spcPts val="0"/>
              </a:spcAft>
              <a:buSzPct val="100000"/>
              <a:buFont typeface="Arial"/>
              <a:buNone/>
              <a:defRPr/>
            </a:pPr>
            <a:endParaRPr lang="en-US" sz="488">
              <a:latin typeface="+mn-lt"/>
            </a:endParaRPr>
          </a:p>
        </p:txBody>
      </p:sp>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Tree>
    <p:extLst>
      <p:ext uri="{BB962C8B-B14F-4D97-AF65-F5344CB8AC3E}">
        <p14:creationId xmlns:p14="http://schemas.microsoft.com/office/powerpoint/2010/main" val="421533621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2_Divider - Deloitte blue">
    <p:bg bwMode="gray">
      <p:bgPr>
        <a:solidFill>
          <a:srgbClr val="FDD300"/>
        </a:solidFill>
        <a:effectLst/>
      </p:bgPr>
    </p:bg>
    <p:spTree>
      <p:nvGrpSpPr>
        <p:cNvPr id="1" name=""/>
        <p:cNvGrpSpPr/>
        <p:nvPr/>
      </p:nvGrpSpPr>
      <p:grpSpPr>
        <a:xfrm>
          <a:off x="0" y="0"/>
          <a:ext cx="0" cy="0"/>
          <a:chOff x="0" y="0"/>
          <a:chExt cx="0" cy="0"/>
        </a:xfrm>
      </p:grpSpPr>
      <p:sp>
        <p:nvSpPr>
          <p:cNvPr id="4" name="Copyright">
            <a:extLst>
              <a:ext uri="{FF2B5EF4-FFF2-40B4-BE49-F238E27FC236}">
                <a16:creationId xmlns:a16="http://schemas.microsoft.com/office/drawing/2014/main" id="{5C529A67-A577-4EC8-9560-7F2BAFF21AD6}"/>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5" name="TextBox 4">
            <a:extLst>
              <a:ext uri="{FF2B5EF4-FFF2-40B4-BE49-F238E27FC236}">
                <a16:creationId xmlns:a16="http://schemas.microsoft.com/office/drawing/2014/main" id="{5C00800B-26E9-4E3D-8E1D-5289CBE1C5DD}"/>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9E947C1F-E284-44A5-95E6-624B1DD4F9BD}"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6" name="CaseCode">
            <a:extLst>
              <a:ext uri="{FF2B5EF4-FFF2-40B4-BE49-F238E27FC236}">
                <a16:creationId xmlns:a16="http://schemas.microsoft.com/office/drawing/2014/main" id="{080008C1-08D3-4C9E-987B-0E414F65B6FA}"/>
              </a:ext>
            </a:extLst>
          </p:cNvPr>
          <p:cNvSpPr txBox="1"/>
          <p:nvPr userDrawn="1"/>
        </p:nvSpPr>
        <p:spPr>
          <a:xfrm>
            <a:off x="4751785" y="4857750"/>
            <a:ext cx="3673078" cy="259751"/>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latin typeface="+mn-lt"/>
              </a:rPr>
              <a:t>AGO </a:t>
            </a:r>
            <a:r>
              <a:rPr lang="en-US" sz="600">
                <a:latin typeface="+mn-lt"/>
              </a:rPr>
              <a:t>Organizational Change Management Expertise for Collections Enforcement Business Process Re-Engineering Kick-Off</a:t>
            </a:r>
          </a:p>
          <a:p>
            <a:pPr algn="r" eaLnBrk="1" fontAlgn="auto" hangingPunct="1">
              <a:spcBef>
                <a:spcPts val="0"/>
              </a:spcBef>
              <a:spcAft>
                <a:spcPts val="0"/>
              </a:spcAft>
              <a:buSzPct val="100000"/>
              <a:buFont typeface="Arial"/>
              <a:buNone/>
              <a:defRPr/>
            </a:pPr>
            <a:endParaRPr lang="en-US" sz="488">
              <a:latin typeface="+mn-lt"/>
            </a:endParaRPr>
          </a:p>
        </p:txBody>
      </p:sp>
      <p:sp>
        <p:nvSpPr>
          <p:cNvPr id="2"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352425" y="2571750"/>
            <a:ext cx="7813675" cy="1174899"/>
          </a:xfrm>
        </p:spPr>
        <p:txBody>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Tree>
    <p:extLst>
      <p:ext uri="{BB962C8B-B14F-4D97-AF65-F5344CB8AC3E}">
        <p14:creationId xmlns:p14="http://schemas.microsoft.com/office/powerpoint/2010/main" val="291190477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2_Divider - Deloitte dark blue">
    <p:bg bwMode="gray">
      <p:bgPr>
        <a:solidFill>
          <a:srgbClr val="3EFAC5"/>
        </a:solidFill>
        <a:effectLst/>
      </p:bgPr>
    </p:bg>
    <p:spTree>
      <p:nvGrpSpPr>
        <p:cNvPr id="1" name=""/>
        <p:cNvGrpSpPr/>
        <p:nvPr/>
      </p:nvGrpSpPr>
      <p:grpSpPr>
        <a:xfrm>
          <a:off x="0" y="0"/>
          <a:ext cx="0" cy="0"/>
          <a:chOff x="0" y="0"/>
          <a:chExt cx="0" cy="0"/>
        </a:xfrm>
      </p:grpSpPr>
      <p:sp>
        <p:nvSpPr>
          <p:cNvPr id="4" name="Copyright">
            <a:extLst>
              <a:ext uri="{FF2B5EF4-FFF2-40B4-BE49-F238E27FC236}">
                <a16:creationId xmlns:a16="http://schemas.microsoft.com/office/drawing/2014/main" id="{A930819E-EADF-4F39-AAAC-B223CC0887F6}"/>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5" name="TextBox 4">
            <a:extLst>
              <a:ext uri="{FF2B5EF4-FFF2-40B4-BE49-F238E27FC236}">
                <a16:creationId xmlns:a16="http://schemas.microsoft.com/office/drawing/2014/main" id="{9DF4DE07-BDCC-4C46-BDC1-4D1B9C864BBD}"/>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0A161D9F-5C6A-4B7D-92BE-AE8CA306D765}"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6" name="CaseCode">
            <a:extLst>
              <a:ext uri="{FF2B5EF4-FFF2-40B4-BE49-F238E27FC236}">
                <a16:creationId xmlns:a16="http://schemas.microsoft.com/office/drawing/2014/main" id="{EE859450-19D8-4EAB-9478-6B01B6226DFF}"/>
              </a:ext>
            </a:extLst>
          </p:cNvPr>
          <p:cNvSpPr txBox="1"/>
          <p:nvPr userDrawn="1"/>
        </p:nvSpPr>
        <p:spPr>
          <a:xfrm>
            <a:off x="4751785" y="4857750"/>
            <a:ext cx="3673078" cy="259751"/>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latin typeface="+mn-lt"/>
              </a:rPr>
              <a:t>AGO </a:t>
            </a:r>
            <a:r>
              <a:rPr lang="en-US" sz="600">
                <a:latin typeface="+mn-lt"/>
              </a:rPr>
              <a:t>Organizational Change Management Expertise for Collections Enforcement Business Process Re-Engineering Kick-Off</a:t>
            </a:r>
          </a:p>
          <a:p>
            <a:pPr algn="r" eaLnBrk="1" fontAlgn="auto" hangingPunct="1">
              <a:spcBef>
                <a:spcPts val="0"/>
              </a:spcBef>
              <a:spcAft>
                <a:spcPts val="0"/>
              </a:spcAft>
              <a:buSzPct val="100000"/>
              <a:buFont typeface="Arial"/>
              <a:buNone/>
              <a:defRPr/>
            </a:pPr>
            <a:endParaRPr lang="en-US" sz="488">
              <a:latin typeface="+mn-lt"/>
            </a:endParaRPr>
          </a:p>
        </p:txBody>
      </p:sp>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Tree>
    <p:extLst>
      <p:ext uri="{BB962C8B-B14F-4D97-AF65-F5344CB8AC3E}">
        <p14:creationId xmlns:p14="http://schemas.microsoft.com/office/powerpoint/2010/main" val="353173292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2_Divider - Deloitte black">
    <p:bg bwMode="gray">
      <p:bgPr>
        <a:solidFill>
          <a:schemeClr val="tx1"/>
        </a:solidFill>
        <a:effectLst/>
      </p:bgPr>
    </p:bg>
    <p:spTree>
      <p:nvGrpSpPr>
        <p:cNvPr id="1" name=""/>
        <p:cNvGrpSpPr/>
        <p:nvPr/>
      </p:nvGrpSpPr>
      <p:grpSpPr>
        <a:xfrm>
          <a:off x="0" y="0"/>
          <a:ext cx="0" cy="0"/>
          <a:chOff x="0" y="0"/>
          <a:chExt cx="0" cy="0"/>
        </a:xfrm>
      </p:grpSpPr>
      <p:sp>
        <p:nvSpPr>
          <p:cNvPr id="4" name="Copyright">
            <a:extLst>
              <a:ext uri="{FF2B5EF4-FFF2-40B4-BE49-F238E27FC236}">
                <a16:creationId xmlns:a16="http://schemas.microsoft.com/office/drawing/2014/main" id="{9BD01A16-353E-4C6C-BB01-E08C07D86D9E}"/>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5" name="TextBox 4">
            <a:extLst>
              <a:ext uri="{FF2B5EF4-FFF2-40B4-BE49-F238E27FC236}">
                <a16:creationId xmlns:a16="http://schemas.microsoft.com/office/drawing/2014/main" id="{9037AF85-221D-4F3C-9DC0-B623F8575EDB}"/>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A9D8D10F-6392-4CF6-A1AC-C2C60227FB71}"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6" name="CaseCode">
            <a:extLst>
              <a:ext uri="{FF2B5EF4-FFF2-40B4-BE49-F238E27FC236}">
                <a16:creationId xmlns:a16="http://schemas.microsoft.com/office/drawing/2014/main" id="{C63FA020-661D-4957-8D12-6A8EE5BF8A7E}"/>
              </a:ext>
            </a:extLst>
          </p:cNvPr>
          <p:cNvSpPr txBox="1"/>
          <p:nvPr userDrawn="1"/>
        </p:nvSpPr>
        <p:spPr>
          <a:xfrm>
            <a:off x="4751785" y="4857750"/>
            <a:ext cx="3673078" cy="259751"/>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latin typeface="+mn-lt"/>
              </a:rPr>
              <a:t>AGO </a:t>
            </a:r>
            <a:r>
              <a:rPr lang="en-US" sz="600">
                <a:latin typeface="+mn-lt"/>
              </a:rPr>
              <a:t>Organizational Change Management Expertise for Collections Enforcement Business Process Re-Engineering Kick-Off</a:t>
            </a:r>
          </a:p>
          <a:p>
            <a:pPr algn="r" eaLnBrk="1" fontAlgn="auto" hangingPunct="1">
              <a:spcBef>
                <a:spcPts val="0"/>
              </a:spcBef>
              <a:spcAft>
                <a:spcPts val="0"/>
              </a:spcAft>
              <a:buSzPct val="100000"/>
              <a:buFont typeface="Arial"/>
              <a:buNone/>
              <a:defRPr/>
            </a:pPr>
            <a:endParaRPr lang="en-US" sz="488">
              <a:latin typeface="+mn-lt"/>
            </a:endParaRPr>
          </a:p>
        </p:txBody>
      </p:sp>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Tree>
    <p:extLst>
      <p:ext uri="{BB962C8B-B14F-4D97-AF65-F5344CB8AC3E}">
        <p14:creationId xmlns:p14="http://schemas.microsoft.com/office/powerpoint/2010/main" val="307730215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1_Divider - Deloitte white">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52426" y="1279252"/>
            <a:ext cx="7813675" cy="1194302"/>
          </a:xfrm>
        </p:spPr>
        <p:txBody>
          <a:bodyPr anchor="b"/>
          <a:lstStyle>
            <a:lvl1pPr>
              <a:lnSpc>
                <a:spcPct val="95000"/>
              </a:lnSpc>
              <a:defRPr sz="2888" b="1">
                <a:solidFill>
                  <a:schemeClr val="tx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352425" y="2571750"/>
            <a:ext cx="7905750" cy="1174899"/>
          </a:xfrm>
        </p:spPr>
        <p:txBody>
          <a:bodyPr/>
          <a:lstStyle>
            <a:lvl1pPr marL="0" indent="0">
              <a:lnSpc>
                <a:spcPct val="95000"/>
              </a:lnSpc>
              <a:spcAft>
                <a:spcPts val="0"/>
              </a:spcAft>
              <a:buNone/>
              <a:defRPr sz="2888">
                <a:solidFill>
                  <a:schemeClr val="tx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Tree>
    <p:extLst>
      <p:ext uri="{BB962C8B-B14F-4D97-AF65-F5344CB8AC3E}">
        <p14:creationId xmlns:p14="http://schemas.microsoft.com/office/powerpoint/2010/main" val="82901711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2_Key statement dark green">
    <p:bg>
      <p:bgPr>
        <a:solidFill>
          <a:schemeClr val="accent2"/>
        </a:solidFill>
        <a:effectLst/>
      </p:bgPr>
    </p:bg>
    <p:spTree>
      <p:nvGrpSpPr>
        <p:cNvPr id="1" name=""/>
        <p:cNvGrpSpPr/>
        <p:nvPr/>
      </p:nvGrpSpPr>
      <p:grpSpPr>
        <a:xfrm>
          <a:off x="0" y="0"/>
          <a:ext cx="0" cy="0"/>
          <a:chOff x="0" y="0"/>
          <a:chExt cx="0" cy="0"/>
        </a:xfrm>
      </p:grpSpPr>
      <p:sp>
        <p:nvSpPr>
          <p:cNvPr id="3" name="Copyright">
            <a:extLst>
              <a:ext uri="{FF2B5EF4-FFF2-40B4-BE49-F238E27FC236}">
                <a16:creationId xmlns:a16="http://schemas.microsoft.com/office/drawing/2014/main" id="{1A460247-EEA3-42C0-81FF-B008F4B8D041}"/>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5" name="TextBox 4">
            <a:extLst>
              <a:ext uri="{FF2B5EF4-FFF2-40B4-BE49-F238E27FC236}">
                <a16:creationId xmlns:a16="http://schemas.microsoft.com/office/drawing/2014/main" id="{431BE57E-6FB7-43B7-B247-26A448AD9453}"/>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66E3F8F4-038D-494D-A4CB-D31D0E9BED50}"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6" name="CaseCode">
            <a:extLst>
              <a:ext uri="{FF2B5EF4-FFF2-40B4-BE49-F238E27FC236}">
                <a16:creationId xmlns:a16="http://schemas.microsoft.com/office/drawing/2014/main" id="{2AF139A8-1C47-429E-B32B-D2E52C506C26}"/>
              </a:ext>
            </a:extLst>
          </p:cNvPr>
          <p:cNvSpPr txBox="1"/>
          <p:nvPr userDrawn="1"/>
        </p:nvSpPr>
        <p:spPr>
          <a:xfrm>
            <a:off x="4751785" y="4857750"/>
            <a:ext cx="3673078" cy="259751"/>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latin typeface="+mn-lt"/>
              </a:rPr>
              <a:t>AGO </a:t>
            </a:r>
            <a:r>
              <a:rPr lang="en-US" sz="600">
                <a:latin typeface="+mn-lt"/>
              </a:rPr>
              <a:t>Organizational Change Management Expertise for Collections Enforcement Business Process Re-Engineering Kick-Off</a:t>
            </a:r>
          </a:p>
          <a:p>
            <a:pPr algn="r" eaLnBrk="1" fontAlgn="auto" hangingPunct="1">
              <a:spcBef>
                <a:spcPts val="0"/>
              </a:spcBef>
              <a:spcAft>
                <a:spcPts val="0"/>
              </a:spcAft>
              <a:buSzPct val="100000"/>
              <a:buFont typeface="Arial"/>
              <a:buNone/>
              <a:defRPr/>
            </a:pPr>
            <a:endParaRPr lang="en-US" sz="488">
              <a:latin typeface="+mn-lt"/>
            </a:endParaRPr>
          </a:p>
        </p:txBody>
      </p:sp>
      <p:sp>
        <p:nvSpPr>
          <p:cNvPr id="4" name="Text Placeholder 3"/>
          <p:cNvSpPr>
            <a:spLocks noGrp="1"/>
          </p:cNvSpPr>
          <p:nvPr>
            <p:ph type="body" sz="quarter" idx="10"/>
          </p:nvPr>
        </p:nvSpPr>
        <p:spPr>
          <a:xfrm>
            <a:off x="360363" y="1193007"/>
            <a:ext cx="6772203" cy="3531394"/>
          </a:xfrm>
          <a:prstGeom prst="rect">
            <a:avLst/>
          </a:prstGeom>
        </p:spPr>
        <p:txBody>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Tree>
    <p:extLst>
      <p:ext uri="{BB962C8B-B14F-4D97-AF65-F5344CB8AC3E}">
        <p14:creationId xmlns:p14="http://schemas.microsoft.com/office/powerpoint/2010/main" val="179646350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userDrawn="1">
  <p:cSld name="2_Key statement dark blue">
    <p:bg>
      <p:bgPr>
        <a:solidFill>
          <a:srgbClr val="3EFAC5"/>
        </a:solidFill>
        <a:effectLst/>
      </p:bgPr>
    </p:bg>
    <p:spTree>
      <p:nvGrpSpPr>
        <p:cNvPr id="1" name=""/>
        <p:cNvGrpSpPr/>
        <p:nvPr/>
      </p:nvGrpSpPr>
      <p:grpSpPr>
        <a:xfrm>
          <a:off x="0" y="0"/>
          <a:ext cx="0" cy="0"/>
          <a:chOff x="0" y="0"/>
          <a:chExt cx="0" cy="0"/>
        </a:xfrm>
      </p:grpSpPr>
      <p:sp>
        <p:nvSpPr>
          <p:cNvPr id="3" name="Copyright">
            <a:extLst>
              <a:ext uri="{FF2B5EF4-FFF2-40B4-BE49-F238E27FC236}">
                <a16:creationId xmlns:a16="http://schemas.microsoft.com/office/drawing/2014/main" id="{9A885A37-DB30-44C5-8ABA-93F27BA15A30}"/>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4" name="TextBox 3">
            <a:extLst>
              <a:ext uri="{FF2B5EF4-FFF2-40B4-BE49-F238E27FC236}">
                <a16:creationId xmlns:a16="http://schemas.microsoft.com/office/drawing/2014/main" id="{FEBB1DD7-6E24-4944-96CD-57B3E5CA9E2D}"/>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BC5F532E-A065-4382-A4BB-8B04913F26BD}"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5" name="CaseCode">
            <a:extLst>
              <a:ext uri="{FF2B5EF4-FFF2-40B4-BE49-F238E27FC236}">
                <a16:creationId xmlns:a16="http://schemas.microsoft.com/office/drawing/2014/main" id="{452E41CE-6739-419C-9FA3-4543665ED959}"/>
              </a:ext>
            </a:extLst>
          </p:cNvPr>
          <p:cNvSpPr txBox="1"/>
          <p:nvPr userDrawn="1"/>
        </p:nvSpPr>
        <p:spPr>
          <a:xfrm>
            <a:off x="4751785" y="4857750"/>
            <a:ext cx="3673078" cy="259751"/>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latin typeface="+mn-lt"/>
              </a:rPr>
              <a:t>AGO </a:t>
            </a:r>
            <a:r>
              <a:rPr lang="en-US" sz="600">
                <a:latin typeface="+mn-lt"/>
              </a:rPr>
              <a:t>Organizational Change Management Expertise for Collections Enforcement Business Process Re-Engineering Kick-Off</a:t>
            </a:r>
          </a:p>
          <a:p>
            <a:pPr algn="r" eaLnBrk="1" fontAlgn="auto" hangingPunct="1">
              <a:spcBef>
                <a:spcPts val="0"/>
              </a:spcBef>
              <a:spcAft>
                <a:spcPts val="0"/>
              </a:spcAft>
              <a:buSzPct val="100000"/>
              <a:buFont typeface="Arial"/>
              <a:buNone/>
              <a:defRPr/>
            </a:pPr>
            <a:endParaRPr lang="en-US" sz="488">
              <a:latin typeface="+mn-lt"/>
            </a:endParaRPr>
          </a:p>
        </p:txBody>
      </p:sp>
      <p:sp>
        <p:nvSpPr>
          <p:cNvPr id="13" name="Text Placeholder 3"/>
          <p:cNvSpPr>
            <a:spLocks noGrp="1"/>
          </p:cNvSpPr>
          <p:nvPr>
            <p:ph type="body" sz="quarter" idx="10"/>
          </p:nvPr>
        </p:nvSpPr>
        <p:spPr>
          <a:xfrm>
            <a:off x="360363" y="1193007"/>
            <a:ext cx="6772203" cy="3531394"/>
          </a:xfrm>
          <a:prstGeom prst="rect">
            <a:avLst/>
          </a:prstGeom>
        </p:spPr>
        <p:txBody>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Tree>
    <p:extLst>
      <p:ext uri="{BB962C8B-B14F-4D97-AF65-F5344CB8AC3E}">
        <p14:creationId xmlns:p14="http://schemas.microsoft.com/office/powerpoint/2010/main" val="84840760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userDrawn="1">
  <p:cSld name="2_Key statement teal">
    <p:bg>
      <p:bgPr>
        <a:solidFill>
          <a:srgbClr val="787878"/>
        </a:solidFill>
        <a:effectLst/>
      </p:bgPr>
    </p:bg>
    <p:spTree>
      <p:nvGrpSpPr>
        <p:cNvPr id="1" name=""/>
        <p:cNvGrpSpPr/>
        <p:nvPr/>
      </p:nvGrpSpPr>
      <p:grpSpPr>
        <a:xfrm>
          <a:off x="0" y="0"/>
          <a:ext cx="0" cy="0"/>
          <a:chOff x="0" y="0"/>
          <a:chExt cx="0" cy="0"/>
        </a:xfrm>
      </p:grpSpPr>
      <p:sp>
        <p:nvSpPr>
          <p:cNvPr id="3" name="Copyright">
            <a:extLst>
              <a:ext uri="{FF2B5EF4-FFF2-40B4-BE49-F238E27FC236}">
                <a16:creationId xmlns:a16="http://schemas.microsoft.com/office/drawing/2014/main" id="{5065E502-943B-4CE3-8E53-6CAABCC040E0}"/>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4" name="TextBox 3">
            <a:extLst>
              <a:ext uri="{FF2B5EF4-FFF2-40B4-BE49-F238E27FC236}">
                <a16:creationId xmlns:a16="http://schemas.microsoft.com/office/drawing/2014/main" id="{C4108B68-3619-4A21-AE5E-0F559C01BAB9}"/>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A36D1E27-2ABD-4BD2-98F7-E39A4B5C3C2E}"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5" name="CaseCode">
            <a:extLst>
              <a:ext uri="{FF2B5EF4-FFF2-40B4-BE49-F238E27FC236}">
                <a16:creationId xmlns:a16="http://schemas.microsoft.com/office/drawing/2014/main" id="{1561B3FF-AB66-4C5A-84BA-5311A35CCD8E}"/>
              </a:ext>
            </a:extLst>
          </p:cNvPr>
          <p:cNvSpPr txBox="1"/>
          <p:nvPr userDrawn="1"/>
        </p:nvSpPr>
        <p:spPr>
          <a:xfrm>
            <a:off x="4751785" y="4857750"/>
            <a:ext cx="3673078" cy="259751"/>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latin typeface="+mn-lt"/>
              </a:rPr>
              <a:t>AGO </a:t>
            </a:r>
            <a:r>
              <a:rPr lang="en-US" sz="600">
                <a:latin typeface="+mn-lt"/>
              </a:rPr>
              <a:t>Organizational Change Management Expertise for Collections Enforcement Business Process Re-Engineering Kick-Off</a:t>
            </a:r>
          </a:p>
          <a:p>
            <a:pPr algn="r" eaLnBrk="1" fontAlgn="auto" hangingPunct="1">
              <a:spcBef>
                <a:spcPts val="0"/>
              </a:spcBef>
              <a:spcAft>
                <a:spcPts val="0"/>
              </a:spcAft>
              <a:buSzPct val="100000"/>
              <a:buFont typeface="Arial"/>
              <a:buNone/>
              <a:defRPr/>
            </a:pPr>
            <a:endParaRPr lang="en-US" sz="488">
              <a:latin typeface="+mn-lt"/>
            </a:endParaRPr>
          </a:p>
        </p:txBody>
      </p:sp>
      <p:sp>
        <p:nvSpPr>
          <p:cNvPr id="17" name="Text Placeholder 3"/>
          <p:cNvSpPr>
            <a:spLocks noGrp="1"/>
          </p:cNvSpPr>
          <p:nvPr>
            <p:ph type="body" sz="quarter" idx="10"/>
          </p:nvPr>
        </p:nvSpPr>
        <p:spPr>
          <a:xfrm>
            <a:off x="360363" y="1193007"/>
            <a:ext cx="6772203" cy="3531394"/>
          </a:xfrm>
          <a:prstGeom prst="rect">
            <a:avLst/>
          </a:prstGeom>
        </p:spPr>
        <p:txBody>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Tree>
    <p:extLst>
      <p:ext uri="{BB962C8B-B14F-4D97-AF65-F5344CB8AC3E}">
        <p14:creationId xmlns:p14="http://schemas.microsoft.com/office/powerpoint/2010/main" val="4042297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26" Type="http://schemas.openxmlformats.org/officeDocument/2006/relationships/slideLayout" Target="../slideLayouts/slideLayout213.xml"/><Relationship Id="rId21" Type="http://schemas.openxmlformats.org/officeDocument/2006/relationships/slideLayout" Target="../slideLayouts/slideLayout208.xml"/><Relationship Id="rId42" Type="http://schemas.openxmlformats.org/officeDocument/2006/relationships/slideLayout" Target="../slideLayouts/slideLayout229.xml"/><Relationship Id="rId47" Type="http://schemas.openxmlformats.org/officeDocument/2006/relationships/slideLayout" Target="../slideLayouts/slideLayout234.xml"/><Relationship Id="rId63" Type="http://schemas.openxmlformats.org/officeDocument/2006/relationships/slideLayout" Target="../slideLayouts/slideLayout250.xml"/><Relationship Id="rId68" Type="http://schemas.openxmlformats.org/officeDocument/2006/relationships/slideLayout" Target="../slideLayouts/slideLayout255.xml"/><Relationship Id="rId84" Type="http://schemas.openxmlformats.org/officeDocument/2006/relationships/slideLayout" Target="../slideLayouts/slideLayout271.xml"/><Relationship Id="rId89" Type="http://schemas.openxmlformats.org/officeDocument/2006/relationships/slideLayout" Target="../slideLayouts/slideLayout276.xml"/><Relationship Id="rId16" Type="http://schemas.openxmlformats.org/officeDocument/2006/relationships/slideLayout" Target="../slideLayouts/slideLayout203.xml"/><Relationship Id="rId11" Type="http://schemas.openxmlformats.org/officeDocument/2006/relationships/slideLayout" Target="../slideLayouts/slideLayout198.xml"/><Relationship Id="rId32" Type="http://schemas.openxmlformats.org/officeDocument/2006/relationships/slideLayout" Target="../slideLayouts/slideLayout219.xml"/><Relationship Id="rId37" Type="http://schemas.openxmlformats.org/officeDocument/2006/relationships/slideLayout" Target="../slideLayouts/slideLayout224.xml"/><Relationship Id="rId53" Type="http://schemas.openxmlformats.org/officeDocument/2006/relationships/slideLayout" Target="../slideLayouts/slideLayout240.xml"/><Relationship Id="rId58" Type="http://schemas.openxmlformats.org/officeDocument/2006/relationships/slideLayout" Target="../slideLayouts/slideLayout245.xml"/><Relationship Id="rId74" Type="http://schemas.openxmlformats.org/officeDocument/2006/relationships/slideLayout" Target="../slideLayouts/slideLayout261.xml"/><Relationship Id="rId79" Type="http://schemas.openxmlformats.org/officeDocument/2006/relationships/slideLayout" Target="../slideLayouts/slideLayout266.xml"/><Relationship Id="rId5" Type="http://schemas.openxmlformats.org/officeDocument/2006/relationships/slideLayout" Target="../slideLayouts/slideLayout192.xml"/><Relationship Id="rId90" Type="http://schemas.openxmlformats.org/officeDocument/2006/relationships/slideLayout" Target="../slideLayouts/slideLayout277.xml"/><Relationship Id="rId22" Type="http://schemas.openxmlformats.org/officeDocument/2006/relationships/slideLayout" Target="../slideLayouts/slideLayout209.xml"/><Relationship Id="rId27" Type="http://schemas.openxmlformats.org/officeDocument/2006/relationships/slideLayout" Target="../slideLayouts/slideLayout214.xml"/><Relationship Id="rId43" Type="http://schemas.openxmlformats.org/officeDocument/2006/relationships/slideLayout" Target="../slideLayouts/slideLayout230.xml"/><Relationship Id="rId48" Type="http://schemas.openxmlformats.org/officeDocument/2006/relationships/slideLayout" Target="../slideLayouts/slideLayout235.xml"/><Relationship Id="rId64" Type="http://schemas.openxmlformats.org/officeDocument/2006/relationships/slideLayout" Target="../slideLayouts/slideLayout251.xml"/><Relationship Id="rId69" Type="http://schemas.openxmlformats.org/officeDocument/2006/relationships/slideLayout" Target="../slideLayouts/slideLayout256.xml"/><Relationship Id="rId8" Type="http://schemas.openxmlformats.org/officeDocument/2006/relationships/slideLayout" Target="../slideLayouts/slideLayout195.xml"/><Relationship Id="rId51" Type="http://schemas.openxmlformats.org/officeDocument/2006/relationships/slideLayout" Target="../slideLayouts/slideLayout238.xml"/><Relationship Id="rId72" Type="http://schemas.openxmlformats.org/officeDocument/2006/relationships/slideLayout" Target="../slideLayouts/slideLayout259.xml"/><Relationship Id="rId80" Type="http://schemas.openxmlformats.org/officeDocument/2006/relationships/slideLayout" Target="../slideLayouts/slideLayout267.xml"/><Relationship Id="rId85" Type="http://schemas.openxmlformats.org/officeDocument/2006/relationships/slideLayout" Target="../slideLayouts/slideLayout272.xml"/><Relationship Id="rId93" Type="http://schemas.openxmlformats.org/officeDocument/2006/relationships/theme" Target="../theme/theme10.xml"/><Relationship Id="rId3" Type="http://schemas.openxmlformats.org/officeDocument/2006/relationships/slideLayout" Target="../slideLayouts/slideLayout190.xml"/><Relationship Id="rId12" Type="http://schemas.openxmlformats.org/officeDocument/2006/relationships/slideLayout" Target="../slideLayouts/slideLayout199.xml"/><Relationship Id="rId17" Type="http://schemas.openxmlformats.org/officeDocument/2006/relationships/slideLayout" Target="../slideLayouts/slideLayout204.xml"/><Relationship Id="rId25" Type="http://schemas.openxmlformats.org/officeDocument/2006/relationships/slideLayout" Target="../slideLayouts/slideLayout212.xml"/><Relationship Id="rId33" Type="http://schemas.openxmlformats.org/officeDocument/2006/relationships/slideLayout" Target="../slideLayouts/slideLayout220.xml"/><Relationship Id="rId38" Type="http://schemas.openxmlformats.org/officeDocument/2006/relationships/slideLayout" Target="../slideLayouts/slideLayout225.xml"/><Relationship Id="rId46" Type="http://schemas.openxmlformats.org/officeDocument/2006/relationships/slideLayout" Target="../slideLayouts/slideLayout233.xml"/><Relationship Id="rId59" Type="http://schemas.openxmlformats.org/officeDocument/2006/relationships/slideLayout" Target="../slideLayouts/slideLayout246.xml"/><Relationship Id="rId67" Type="http://schemas.openxmlformats.org/officeDocument/2006/relationships/slideLayout" Target="../slideLayouts/slideLayout254.xml"/><Relationship Id="rId20" Type="http://schemas.openxmlformats.org/officeDocument/2006/relationships/slideLayout" Target="../slideLayouts/slideLayout207.xml"/><Relationship Id="rId41" Type="http://schemas.openxmlformats.org/officeDocument/2006/relationships/slideLayout" Target="../slideLayouts/slideLayout228.xml"/><Relationship Id="rId54" Type="http://schemas.openxmlformats.org/officeDocument/2006/relationships/slideLayout" Target="../slideLayouts/slideLayout241.xml"/><Relationship Id="rId62" Type="http://schemas.openxmlformats.org/officeDocument/2006/relationships/slideLayout" Target="../slideLayouts/slideLayout249.xml"/><Relationship Id="rId70" Type="http://schemas.openxmlformats.org/officeDocument/2006/relationships/slideLayout" Target="../slideLayouts/slideLayout257.xml"/><Relationship Id="rId75" Type="http://schemas.openxmlformats.org/officeDocument/2006/relationships/slideLayout" Target="../slideLayouts/slideLayout262.xml"/><Relationship Id="rId83" Type="http://schemas.openxmlformats.org/officeDocument/2006/relationships/slideLayout" Target="../slideLayouts/slideLayout270.xml"/><Relationship Id="rId88" Type="http://schemas.openxmlformats.org/officeDocument/2006/relationships/slideLayout" Target="../slideLayouts/slideLayout275.xml"/><Relationship Id="rId91" Type="http://schemas.openxmlformats.org/officeDocument/2006/relationships/slideLayout" Target="../slideLayouts/slideLayout278.xml"/><Relationship Id="rId1" Type="http://schemas.openxmlformats.org/officeDocument/2006/relationships/slideLayout" Target="../slideLayouts/slideLayout188.xml"/><Relationship Id="rId6" Type="http://schemas.openxmlformats.org/officeDocument/2006/relationships/slideLayout" Target="../slideLayouts/slideLayout193.xml"/><Relationship Id="rId15" Type="http://schemas.openxmlformats.org/officeDocument/2006/relationships/slideLayout" Target="../slideLayouts/slideLayout202.xml"/><Relationship Id="rId23" Type="http://schemas.openxmlformats.org/officeDocument/2006/relationships/slideLayout" Target="../slideLayouts/slideLayout210.xml"/><Relationship Id="rId28" Type="http://schemas.openxmlformats.org/officeDocument/2006/relationships/slideLayout" Target="../slideLayouts/slideLayout215.xml"/><Relationship Id="rId36" Type="http://schemas.openxmlformats.org/officeDocument/2006/relationships/slideLayout" Target="../slideLayouts/slideLayout223.xml"/><Relationship Id="rId49" Type="http://schemas.openxmlformats.org/officeDocument/2006/relationships/slideLayout" Target="../slideLayouts/slideLayout236.xml"/><Relationship Id="rId57" Type="http://schemas.openxmlformats.org/officeDocument/2006/relationships/slideLayout" Target="../slideLayouts/slideLayout244.xml"/><Relationship Id="rId10" Type="http://schemas.openxmlformats.org/officeDocument/2006/relationships/slideLayout" Target="../slideLayouts/slideLayout197.xml"/><Relationship Id="rId31" Type="http://schemas.openxmlformats.org/officeDocument/2006/relationships/slideLayout" Target="../slideLayouts/slideLayout218.xml"/><Relationship Id="rId44" Type="http://schemas.openxmlformats.org/officeDocument/2006/relationships/slideLayout" Target="../slideLayouts/slideLayout231.xml"/><Relationship Id="rId52" Type="http://schemas.openxmlformats.org/officeDocument/2006/relationships/slideLayout" Target="../slideLayouts/slideLayout239.xml"/><Relationship Id="rId60" Type="http://schemas.openxmlformats.org/officeDocument/2006/relationships/slideLayout" Target="../slideLayouts/slideLayout247.xml"/><Relationship Id="rId65" Type="http://schemas.openxmlformats.org/officeDocument/2006/relationships/slideLayout" Target="../slideLayouts/slideLayout252.xml"/><Relationship Id="rId73" Type="http://schemas.openxmlformats.org/officeDocument/2006/relationships/slideLayout" Target="../slideLayouts/slideLayout260.xml"/><Relationship Id="rId78" Type="http://schemas.openxmlformats.org/officeDocument/2006/relationships/slideLayout" Target="../slideLayouts/slideLayout265.xml"/><Relationship Id="rId81" Type="http://schemas.openxmlformats.org/officeDocument/2006/relationships/slideLayout" Target="../slideLayouts/slideLayout268.xml"/><Relationship Id="rId86" Type="http://schemas.openxmlformats.org/officeDocument/2006/relationships/slideLayout" Target="../slideLayouts/slideLayout273.xml"/><Relationship Id="rId4" Type="http://schemas.openxmlformats.org/officeDocument/2006/relationships/slideLayout" Target="../slideLayouts/slideLayout191.xml"/><Relationship Id="rId9" Type="http://schemas.openxmlformats.org/officeDocument/2006/relationships/slideLayout" Target="../slideLayouts/slideLayout196.xml"/><Relationship Id="rId13" Type="http://schemas.openxmlformats.org/officeDocument/2006/relationships/slideLayout" Target="../slideLayouts/slideLayout200.xml"/><Relationship Id="rId18" Type="http://schemas.openxmlformats.org/officeDocument/2006/relationships/slideLayout" Target="../slideLayouts/slideLayout205.xml"/><Relationship Id="rId39" Type="http://schemas.openxmlformats.org/officeDocument/2006/relationships/slideLayout" Target="../slideLayouts/slideLayout226.xml"/><Relationship Id="rId34" Type="http://schemas.openxmlformats.org/officeDocument/2006/relationships/slideLayout" Target="../slideLayouts/slideLayout221.xml"/><Relationship Id="rId50" Type="http://schemas.openxmlformats.org/officeDocument/2006/relationships/slideLayout" Target="../slideLayouts/slideLayout237.xml"/><Relationship Id="rId55" Type="http://schemas.openxmlformats.org/officeDocument/2006/relationships/slideLayout" Target="../slideLayouts/slideLayout242.xml"/><Relationship Id="rId76" Type="http://schemas.openxmlformats.org/officeDocument/2006/relationships/slideLayout" Target="../slideLayouts/slideLayout263.xml"/><Relationship Id="rId7" Type="http://schemas.openxmlformats.org/officeDocument/2006/relationships/slideLayout" Target="../slideLayouts/slideLayout194.xml"/><Relationship Id="rId71" Type="http://schemas.openxmlformats.org/officeDocument/2006/relationships/slideLayout" Target="../slideLayouts/slideLayout258.xml"/><Relationship Id="rId92" Type="http://schemas.openxmlformats.org/officeDocument/2006/relationships/slideLayout" Target="../slideLayouts/slideLayout279.xml"/><Relationship Id="rId2" Type="http://schemas.openxmlformats.org/officeDocument/2006/relationships/slideLayout" Target="../slideLayouts/slideLayout189.xml"/><Relationship Id="rId29" Type="http://schemas.openxmlformats.org/officeDocument/2006/relationships/slideLayout" Target="../slideLayouts/slideLayout216.xml"/><Relationship Id="rId24" Type="http://schemas.openxmlformats.org/officeDocument/2006/relationships/slideLayout" Target="../slideLayouts/slideLayout211.xml"/><Relationship Id="rId40" Type="http://schemas.openxmlformats.org/officeDocument/2006/relationships/slideLayout" Target="../slideLayouts/slideLayout227.xml"/><Relationship Id="rId45" Type="http://schemas.openxmlformats.org/officeDocument/2006/relationships/slideLayout" Target="../slideLayouts/slideLayout232.xml"/><Relationship Id="rId66" Type="http://schemas.openxmlformats.org/officeDocument/2006/relationships/slideLayout" Target="../slideLayouts/slideLayout253.xml"/><Relationship Id="rId87" Type="http://schemas.openxmlformats.org/officeDocument/2006/relationships/slideLayout" Target="../slideLayouts/slideLayout274.xml"/><Relationship Id="rId61" Type="http://schemas.openxmlformats.org/officeDocument/2006/relationships/slideLayout" Target="../slideLayouts/slideLayout248.xml"/><Relationship Id="rId82" Type="http://schemas.openxmlformats.org/officeDocument/2006/relationships/slideLayout" Target="../slideLayouts/slideLayout269.xml"/><Relationship Id="rId19" Type="http://schemas.openxmlformats.org/officeDocument/2006/relationships/slideLayout" Target="../slideLayouts/slideLayout206.xml"/><Relationship Id="rId14" Type="http://schemas.openxmlformats.org/officeDocument/2006/relationships/slideLayout" Target="../slideLayouts/slideLayout201.xml"/><Relationship Id="rId30" Type="http://schemas.openxmlformats.org/officeDocument/2006/relationships/slideLayout" Target="../slideLayouts/slideLayout217.xml"/><Relationship Id="rId35" Type="http://schemas.openxmlformats.org/officeDocument/2006/relationships/slideLayout" Target="../slideLayouts/slideLayout222.xml"/><Relationship Id="rId56" Type="http://schemas.openxmlformats.org/officeDocument/2006/relationships/slideLayout" Target="../slideLayouts/slideLayout243.xml"/><Relationship Id="rId77" Type="http://schemas.openxmlformats.org/officeDocument/2006/relationships/slideLayout" Target="../slideLayouts/slideLayout264.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287.xml"/><Relationship Id="rId3" Type="http://schemas.openxmlformats.org/officeDocument/2006/relationships/slideLayout" Target="../slideLayouts/slideLayout282.xml"/><Relationship Id="rId7" Type="http://schemas.openxmlformats.org/officeDocument/2006/relationships/slideLayout" Target="../slideLayouts/slideLayout286.xml"/><Relationship Id="rId2" Type="http://schemas.openxmlformats.org/officeDocument/2006/relationships/slideLayout" Target="../slideLayouts/slideLayout281.xml"/><Relationship Id="rId1" Type="http://schemas.openxmlformats.org/officeDocument/2006/relationships/slideLayout" Target="../slideLayouts/slideLayout280.xml"/><Relationship Id="rId6" Type="http://schemas.openxmlformats.org/officeDocument/2006/relationships/slideLayout" Target="../slideLayouts/slideLayout285.xml"/><Relationship Id="rId5" Type="http://schemas.openxmlformats.org/officeDocument/2006/relationships/slideLayout" Target="../slideLayouts/slideLayout284.xml"/><Relationship Id="rId4" Type="http://schemas.openxmlformats.org/officeDocument/2006/relationships/slideLayout" Target="../slideLayouts/slideLayout283.xml"/><Relationship Id="rId9"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295.xml"/><Relationship Id="rId13" Type="http://schemas.openxmlformats.org/officeDocument/2006/relationships/theme" Target="../theme/theme12.xml"/><Relationship Id="rId3" Type="http://schemas.openxmlformats.org/officeDocument/2006/relationships/slideLayout" Target="../slideLayouts/slideLayout290.xml"/><Relationship Id="rId7" Type="http://schemas.openxmlformats.org/officeDocument/2006/relationships/slideLayout" Target="../slideLayouts/slideLayout294.xml"/><Relationship Id="rId12" Type="http://schemas.openxmlformats.org/officeDocument/2006/relationships/slideLayout" Target="../slideLayouts/slideLayout299.xml"/><Relationship Id="rId2" Type="http://schemas.openxmlformats.org/officeDocument/2006/relationships/slideLayout" Target="../slideLayouts/slideLayout289.xml"/><Relationship Id="rId1" Type="http://schemas.openxmlformats.org/officeDocument/2006/relationships/slideLayout" Target="../slideLayouts/slideLayout288.xml"/><Relationship Id="rId6" Type="http://schemas.openxmlformats.org/officeDocument/2006/relationships/slideLayout" Target="../slideLayouts/slideLayout293.xml"/><Relationship Id="rId11" Type="http://schemas.openxmlformats.org/officeDocument/2006/relationships/slideLayout" Target="../slideLayouts/slideLayout298.xml"/><Relationship Id="rId5" Type="http://schemas.openxmlformats.org/officeDocument/2006/relationships/slideLayout" Target="../slideLayouts/slideLayout292.xml"/><Relationship Id="rId10" Type="http://schemas.openxmlformats.org/officeDocument/2006/relationships/slideLayout" Target="../slideLayouts/slideLayout297.xml"/><Relationship Id="rId4" Type="http://schemas.openxmlformats.org/officeDocument/2006/relationships/slideLayout" Target="../slideLayouts/slideLayout291.xml"/><Relationship Id="rId9" Type="http://schemas.openxmlformats.org/officeDocument/2006/relationships/slideLayout" Target="../slideLayouts/slideLayout296.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307.xml"/><Relationship Id="rId3" Type="http://schemas.openxmlformats.org/officeDocument/2006/relationships/slideLayout" Target="../slideLayouts/slideLayout302.xml"/><Relationship Id="rId7" Type="http://schemas.openxmlformats.org/officeDocument/2006/relationships/slideLayout" Target="../slideLayouts/slideLayout306.xml"/><Relationship Id="rId2" Type="http://schemas.openxmlformats.org/officeDocument/2006/relationships/slideLayout" Target="../slideLayouts/slideLayout301.xml"/><Relationship Id="rId1" Type="http://schemas.openxmlformats.org/officeDocument/2006/relationships/slideLayout" Target="../slideLayouts/slideLayout300.xml"/><Relationship Id="rId6" Type="http://schemas.openxmlformats.org/officeDocument/2006/relationships/slideLayout" Target="../slideLayouts/slideLayout305.xml"/><Relationship Id="rId5" Type="http://schemas.openxmlformats.org/officeDocument/2006/relationships/slideLayout" Target="../slideLayouts/slideLayout304.xml"/><Relationship Id="rId10" Type="http://schemas.openxmlformats.org/officeDocument/2006/relationships/theme" Target="../theme/theme13.xml"/><Relationship Id="rId4" Type="http://schemas.openxmlformats.org/officeDocument/2006/relationships/slideLayout" Target="../slideLayouts/slideLayout303.xml"/><Relationship Id="rId9" Type="http://schemas.openxmlformats.org/officeDocument/2006/relationships/slideLayout" Target="../slideLayouts/slideLayout308.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316.xml"/><Relationship Id="rId3" Type="http://schemas.openxmlformats.org/officeDocument/2006/relationships/slideLayout" Target="../slideLayouts/slideLayout311.xml"/><Relationship Id="rId7" Type="http://schemas.openxmlformats.org/officeDocument/2006/relationships/slideLayout" Target="../slideLayouts/slideLayout315.xml"/><Relationship Id="rId2" Type="http://schemas.openxmlformats.org/officeDocument/2006/relationships/slideLayout" Target="../slideLayouts/slideLayout310.xml"/><Relationship Id="rId1" Type="http://schemas.openxmlformats.org/officeDocument/2006/relationships/slideLayout" Target="../slideLayouts/slideLayout309.xml"/><Relationship Id="rId6" Type="http://schemas.openxmlformats.org/officeDocument/2006/relationships/slideLayout" Target="../slideLayouts/slideLayout314.xml"/><Relationship Id="rId5" Type="http://schemas.openxmlformats.org/officeDocument/2006/relationships/slideLayout" Target="../slideLayouts/slideLayout313.xml"/><Relationship Id="rId10" Type="http://schemas.openxmlformats.org/officeDocument/2006/relationships/image" Target="../media/image6.jpeg"/><Relationship Id="rId4" Type="http://schemas.openxmlformats.org/officeDocument/2006/relationships/slideLayout" Target="../slideLayouts/slideLayout312.xml"/><Relationship Id="rId9" Type="http://schemas.openxmlformats.org/officeDocument/2006/relationships/theme" Target="../theme/theme1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324.xml"/><Relationship Id="rId3" Type="http://schemas.openxmlformats.org/officeDocument/2006/relationships/slideLayout" Target="../slideLayouts/slideLayout319.xml"/><Relationship Id="rId7" Type="http://schemas.openxmlformats.org/officeDocument/2006/relationships/slideLayout" Target="../slideLayouts/slideLayout323.xml"/><Relationship Id="rId2" Type="http://schemas.openxmlformats.org/officeDocument/2006/relationships/slideLayout" Target="../slideLayouts/slideLayout318.xml"/><Relationship Id="rId1" Type="http://schemas.openxmlformats.org/officeDocument/2006/relationships/slideLayout" Target="../slideLayouts/slideLayout317.xml"/><Relationship Id="rId6" Type="http://schemas.openxmlformats.org/officeDocument/2006/relationships/slideLayout" Target="../slideLayouts/slideLayout322.xml"/><Relationship Id="rId5" Type="http://schemas.openxmlformats.org/officeDocument/2006/relationships/slideLayout" Target="../slideLayouts/slideLayout321.xml"/><Relationship Id="rId10" Type="http://schemas.openxmlformats.org/officeDocument/2006/relationships/image" Target="../media/image7.jpeg"/><Relationship Id="rId4" Type="http://schemas.openxmlformats.org/officeDocument/2006/relationships/slideLayout" Target="../slideLayouts/slideLayout320.xml"/><Relationship Id="rId9" Type="http://schemas.openxmlformats.org/officeDocument/2006/relationships/theme" Target="../theme/theme15.xml"/></Relationships>
</file>

<file path=ppt/slideMasters/_rels/slideMaster16.xml.rels><?xml version="1.0" encoding="UTF-8" standalone="yes"?>
<Relationships xmlns="http://schemas.openxmlformats.org/package/2006/relationships"><Relationship Id="rId8" Type="http://schemas.openxmlformats.org/officeDocument/2006/relationships/theme" Target="../theme/theme16.xml"/><Relationship Id="rId3" Type="http://schemas.openxmlformats.org/officeDocument/2006/relationships/slideLayout" Target="../slideLayouts/slideLayout327.xml"/><Relationship Id="rId7" Type="http://schemas.openxmlformats.org/officeDocument/2006/relationships/slideLayout" Target="../slideLayouts/slideLayout331.xml"/><Relationship Id="rId2" Type="http://schemas.openxmlformats.org/officeDocument/2006/relationships/slideLayout" Target="../slideLayouts/slideLayout326.xml"/><Relationship Id="rId1" Type="http://schemas.openxmlformats.org/officeDocument/2006/relationships/slideLayout" Target="../slideLayouts/slideLayout325.xml"/><Relationship Id="rId6" Type="http://schemas.openxmlformats.org/officeDocument/2006/relationships/slideLayout" Target="../slideLayouts/slideLayout330.xml"/><Relationship Id="rId5" Type="http://schemas.openxmlformats.org/officeDocument/2006/relationships/slideLayout" Target="../slideLayouts/slideLayout329.xml"/><Relationship Id="rId4" Type="http://schemas.openxmlformats.org/officeDocument/2006/relationships/slideLayout" Target="../slideLayouts/slideLayout32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26" Type="http://schemas.openxmlformats.org/officeDocument/2006/relationships/slideLayout" Target="../slideLayouts/slideLayout49.xml"/><Relationship Id="rId21" Type="http://schemas.openxmlformats.org/officeDocument/2006/relationships/slideLayout" Target="../slideLayouts/slideLayout44.xml"/><Relationship Id="rId42" Type="http://schemas.openxmlformats.org/officeDocument/2006/relationships/slideLayout" Target="../slideLayouts/slideLayout65.xml"/><Relationship Id="rId47" Type="http://schemas.openxmlformats.org/officeDocument/2006/relationships/slideLayout" Target="../slideLayouts/slideLayout70.xml"/><Relationship Id="rId63" Type="http://schemas.openxmlformats.org/officeDocument/2006/relationships/slideLayout" Target="../slideLayouts/slideLayout86.xml"/><Relationship Id="rId68" Type="http://schemas.openxmlformats.org/officeDocument/2006/relationships/slideLayout" Target="../slideLayouts/slideLayout91.xml"/><Relationship Id="rId84" Type="http://schemas.openxmlformats.org/officeDocument/2006/relationships/slideLayout" Target="../slideLayouts/slideLayout107.xml"/><Relationship Id="rId89" Type="http://schemas.openxmlformats.org/officeDocument/2006/relationships/slideLayout" Target="../slideLayouts/slideLayout112.xml"/><Relationship Id="rId112" Type="http://schemas.openxmlformats.org/officeDocument/2006/relationships/slideLayout" Target="../slideLayouts/slideLayout135.xml"/><Relationship Id="rId16" Type="http://schemas.openxmlformats.org/officeDocument/2006/relationships/slideLayout" Target="../slideLayouts/slideLayout39.xml"/><Relationship Id="rId107" Type="http://schemas.openxmlformats.org/officeDocument/2006/relationships/slideLayout" Target="../slideLayouts/slideLayout130.xml"/><Relationship Id="rId11" Type="http://schemas.openxmlformats.org/officeDocument/2006/relationships/slideLayout" Target="../slideLayouts/slideLayout34.xml"/><Relationship Id="rId32" Type="http://schemas.openxmlformats.org/officeDocument/2006/relationships/slideLayout" Target="../slideLayouts/slideLayout55.xml"/><Relationship Id="rId37" Type="http://schemas.openxmlformats.org/officeDocument/2006/relationships/slideLayout" Target="../slideLayouts/slideLayout60.xml"/><Relationship Id="rId53" Type="http://schemas.openxmlformats.org/officeDocument/2006/relationships/slideLayout" Target="../slideLayouts/slideLayout76.xml"/><Relationship Id="rId58" Type="http://schemas.openxmlformats.org/officeDocument/2006/relationships/slideLayout" Target="../slideLayouts/slideLayout81.xml"/><Relationship Id="rId74" Type="http://schemas.openxmlformats.org/officeDocument/2006/relationships/slideLayout" Target="../slideLayouts/slideLayout97.xml"/><Relationship Id="rId79" Type="http://schemas.openxmlformats.org/officeDocument/2006/relationships/slideLayout" Target="../slideLayouts/slideLayout102.xml"/><Relationship Id="rId102" Type="http://schemas.openxmlformats.org/officeDocument/2006/relationships/slideLayout" Target="../slideLayouts/slideLayout125.xml"/><Relationship Id="rId5" Type="http://schemas.openxmlformats.org/officeDocument/2006/relationships/slideLayout" Target="../slideLayouts/slideLayout28.xml"/><Relationship Id="rId90" Type="http://schemas.openxmlformats.org/officeDocument/2006/relationships/slideLayout" Target="../slideLayouts/slideLayout113.xml"/><Relationship Id="rId95" Type="http://schemas.openxmlformats.org/officeDocument/2006/relationships/slideLayout" Target="../slideLayouts/slideLayout118.xml"/><Relationship Id="rId22" Type="http://schemas.openxmlformats.org/officeDocument/2006/relationships/slideLayout" Target="../slideLayouts/slideLayout45.xml"/><Relationship Id="rId27" Type="http://schemas.openxmlformats.org/officeDocument/2006/relationships/slideLayout" Target="../slideLayouts/slideLayout50.xml"/><Relationship Id="rId43" Type="http://schemas.openxmlformats.org/officeDocument/2006/relationships/slideLayout" Target="../slideLayouts/slideLayout66.xml"/><Relationship Id="rId48" Type="http://schemas.openxmlformats.org/officeDocument/2006/relationships/slideLayout" Target="../slideLayouts/slideLayout71.xml"/><Relationship Id="rId64" Type="http://schemas.openxmlformats.org/officeDocument/2006/relationships/slideLayout" Target="../slideLayouts/slideLayout87.xml"/><Relationship Id="rId69" Type="http://schemas.openxmlformats.org/officeDocument/2006/relationships/slideLayout" Target="../slideLayouts/slideLayout92.xml"/><Relationship Id="rId113" Type="http://schemas.openxmlformats.org/officeDocument/2006/relationships/theme" Target="../theme/theme3.xml"/><Relationship Id="rId80" Type="http://schemas.openxmlformats.org/officeDocument/2006/relationships/slideLayout" Target="../slideLayouts/slideLayout103.xml"/><Relationship Id="rId85" Type="http://schemas.openxmlformats.org/officeDocument/2006/relationships/slideLayout" Target="../slideLayouts/slideLayout108.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33" Type="http://schemas.openxmlformats.org/officeDocument/2006/relationships/slideLayout" Target="../slideLayouts/slideLayout56.xml"/><Relationship Id="rId38" Type="http://schemas.openxmlformats.org/officeDocument/2006/relationships/slideLayout" Target="../slideLayouts/slideLayout61.xml"/><Relationship Id="rId59" Type="http://schemas.openxmlformats.org/officeDocument/2006/relationships/slideLayout" Target="../slideLayouts/slideLayout82.xml"/><Relationship Id="rId103" Type="http://schemas.openxmlformats.org/officeDocument/2006/relationships/slideLayout" Target="../slideLayouts/slideLayout126.xml"/><Relationship Id="rId108" Type="http://schemas.openxmlformats.org/officeDocument/2006/relationships/slideLayout" Target="../slideLayouts/slideLayout131.xml"/><Relationship Id="rId54" Type="http://schemas.openxmlformats.org/officeDocument/2006/relationships/slideLayout" Target="../slideLayouts/slideLayout77.xml"/><Relationship Id="rId70" Type="http://schemas.openxmlformats.org/officeDocument/2006/relationships/slideLayout" Target="../slideLayouts/slideLayout93.xml"/><Relationship Id="rId75" Type="http://schemas.openxmlformats.org/officeDocument/2006/relationships/slideLayout" Target="../slideLayouts/slideLayout98.xml"/><Relationship Id="rId91" Type="http://schemas.openxmlformats.org/officeDocument/2006/relationships/slideLayout" Target="../slideLayouts/slideLayout114.xml"/><Relationship Id="rId96" Type="http://schemas.openxmlformats.org/officeDocument/2006/relationships/slideLayout" Target="../slideLayouts/slideLayout119.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5" Type="http://schemas.openxmlformats.org/officeDocument/2006/relationships/slideLayout" Target="../slideLayouts/slideLayout38.xml"/><Relationship Id="rId23" Type="http://schemas.openxmlformats.org/officeDocument/2006/relationships/slideLayout" Target="../slideLayouts/slideLayout46.xml"/><Relationship Id="rId28" Type="http://schemas.openxmlformats.org/officeDocument/2006/relationships/slideLayout" Target="../slideLayouts/slideLayout51.xml"/><Relationship Id="rId36" Type="http://schemas.openxmlformats.org/officeDocument/2006/relationships/slideLayout" Target="../slideLayouts/slideLayout59.xml"/><Relationship Id="rId49" Type="http://schemas.openxmlformats.org/officeDocument/2006/relationships/slideLayout" Target="../slideLayouts/slideLayout72.xml"/><Relationship Id="rId57" Type="http://schemas.openxmlformats.org/officeDocument/2006/relationships/slideLayout" Target="../slideLayouts/slideLayout80.xml"/><Relationship Id="rId106" Type="http://schemas.openxmlformats.org/officeDocument/2006/relationships/slideLayout" Target="../slideLayouts/slideLayout129.xml"/><Relationship Id="rId10" Type="http://schemas.openxmlformats.org/officeDocument/2006/relationships/slideLayout" Target="../slideLayouts/slideLayout33.xml"/><Relationship Id="rId31" Type="http://schemas.openxmlformats.org/officeDocument/2006/relationships/slideLayout" Target="../slideLayouts/slideLayout54.xml"/><Relationship Id="rId44" Type="http://schemas.openxmlformats.org/officeDocument/2006/relationships/slideLayout" Target="../slideLayouts/slideLayout67.xml"/><Relationship Id="rId52" Type="http://schemas.openxmlformats.org/officeDocument/2006/relationships/slideLayout" Target="../slideLayouts/slideLayout75.xml"/><Relationship Id="rId60" Type="http://schemas.openxmlformats.org/officeDocument/2006/relationships/slideLayout" Target="../slideLayouts/slideLayout83.xml"/><Relationship Id="rId65" Type="http://schemas.openxmlformats.org/officeDocument/2006/relationships/slideLayout" Target="../slideLayouts/slideLayout88.xml"/><Relationship Id="rId73" Type="http://schemas.openxmlformats.org/officeDocument/2006/relationships/slideLayout" Target="../slideLayouts/slideLayout96.xml"/><Relationship Id="rId78" Type="http://schemas.openxmlformats.org/officeDocument/2006/relationships/slideLayout" Target="../slideLayouts/slideLayout101.xml"/><Relationship Id="rId81" Type="http://schemas.openxmlformats.org/officeDocument/2006/relationships/slideLayout" Target="../slideLayouts/slideLayout104.xml"/><Relationship Id="rId86" Type="http://schemas.openxmlformats.org/officeDocument/2006/relationships/slideLayout" Target="../slideLayouts/slideLayout109.xml"/><Relationship Id="rId94" Type="http://schemas.openxmlformats.org/officeDocument/2006/relationships/slideLayout" Target="../slideLayouts/slideLayout117.xml"/><Relationship Id="rId99" Type="http://schemas.openxmlformats.org/officeDocument/2006/relationships/slideLayout" Target="../slideLayouts/slideLayout122.xml"/><Relationship Id="rId101" Type="http://schemas.openxmlformats.org/officeDocument/2006/relationships/slideLayout" Target="../slideLayouts/slideLayout124.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39" Type="http://schemas.openxmlformats.org/officeDocument/2006/relationships/slideLayout" Target="../slideLayouts/slideLayout62.xml"/><Relationship Id="rId109" Type="http://schemas.openxmlformats.org/officeDocument/2006/relationships/slideLayout" Target="../slideLayouts/slideLayout132.xml"/><Relationship Id="rId34" Type="http://schemas.openxmlformats.org/officeDocument/2006/relationships/slideLayout" Target="../slideLayouts/slideLayout57.xml"/><Relationship Id="rId50" Type="http://schemas.openxmlformats.org/officeDocument/2006/relationships/slideLayout" Target="../slideLayouts/slideLayout73.xml"/><Relationship Id="rId55" Type="http://schemas.openxmlformats.org/officeDocument/2006/relationships/slideLayout" Target="../slideLayouts/slideLayout78.xml"/><Relationship Id="rId76" Type="http://schemas.openxmlformats.org/officeDocument/2006/relationships/slideLayout" Target="../slideLayouts/slideLayout99.xml"/><Relationship Id="rId97" Type="http://schemas.openxmlformats.org/officeDocument/2006/relationships/slideLayout" Target="../slideLayouts/slideLayout120.xml"/><Relationship Id="rId104" Type="http://schemas.openxmlformats.org/officeDocument/2006/relationships/slideLayout" Target="../slideLayouts/slideLayout127.xml"/><Relationship Id="rId7" Type="http://schemas.openxmlformats.org/officeDocument/2006/relationships/slideLayout" Target="../slideLayouts/slideLayout30.xml"/><Relationship Id="rId71" Type="http://schemas.openxmlformats.org/officeDocument/2006/relationships/slideLayout" Target="../slideLayouts/slideLayout94.xml"/><Relationship Id="rId92" Type="http://schemas.openxmlformats.org/officeDocument/2006/relationships/slideLayout" Target="../slideLayouts/slideLayout115.xml"/><Relationship Id="rId2" Type="http://schemas.openxmlformats.org/officeDocument/2006/relationships/slideLayout" Target="../slideLayouts/slideLayout25.xml"/><Relationship Id="rId29" Type="http://schemas.openxmlformats.org/officeDocument/2006/relationships/slideLayout" Target="../slideLayouts/slideLayout52.xml"/><Relationship Id="rId24" Type="http://schemas.openxmlformats.org/officeDocument/2006/relationships/slideLayout" Target="../slideLayouts/slideLayout47.xml"/><Relationship Id="rId40" Type="http://schemas.openxmlformats.org/officeDocument/2006/relationships/slideLayout" Target="../slideLayouts/slideLayout63.xml"/><Relationship Id="rId45" Type="http://schemas.openxmlformats.org/officeDocument/2006/relationships/slideLayout" Target="../slideLayouts/slideLayout68.xml"/><Relationship Id="rId66" Type="http://schemas.openxmlformats.org/officeDocument/2006/relationships/slideLayout" Target="../slideLayouts/slideLayout89.xml"/><Relationship Id="rId87" Type="http://schemas.openxmlformats.org/officeDocument/2006/relationships/slideLayout" Target="../slideLayouts/slideLayout110.xml"/><Relationship Id="rId110" Type="http://schemas.openxmlformats.org/officeDocument/2006/relationships/slideLayout" Target="../slideLayouts/slideLayout133.xml"/><Relationship Id="rId61" Type="http://schemas.openxmlformats.org/officeDocument/2006/relationships/slideLayout" Target="../slideLayouts/slideLayout84.xml"/><Relationship Id="rId82" Type="http://schemas.openxmlformats.org/officeDocument/2006/relationships/slideLayout" Target="../slideLayouts/slideLayout105.xml"/><Relationship Id="rId19" Type="http://schemas.openxmlformats.org/officeDocument/2006/relationships/slideLayout" Target="../slideLayouts/slideLayout42.xml"/><Relationship Id="rId14" Type="http://schemas.openxmlformats.org/officeDocument/2006/relationships/slideLayout" Target="../slideLayouts/slideLayout37.xml"/><Relationship Id="rId30" Type="http://schemas.openxmlformats.org/officeDocument/2006/relationships/slideLayout" Target="../slideLayouts/slideLayout53.xml"/><Relationship Id="rId35" Type="http://schemas.openxmlformats.org/officeDocument/2006/relationships/slideLayout" Target="../slideLayouts/slideLayout58.xml"/><Relationship Id="rId56" Type="http://schemas.openxmlformats.org/officeDocument/2006/relationships/slideLayout" Target="../slideLayouts/slideLayout79.xml"/><Relationship Id="rId77" Type="http://schemas.openxmlformats.org/officeDocument/2006/relationships/slideLayout" Target="../slideLayouts/slideLayout100.xml"/><Relationship Id="rId100" Type="http://schemas.openxmlformats.org/officeDocument/2006/relationships/slideLayout" Target="../slideLayouts/slideLayout123.xml"/><Relationship Id="rId105" Type="http://schemas.openxmlformats.org/officeDocument/2006/relationships/slideLayout" Target="../slideLayouts/slideLayout128.xml"/><Relationship Id="rId8" Type="http://schemas.openxmlformats.org/officeDocument/2006/relationships/slideLayout" Target="../slideLayouts/slideLayout31.xml"/><Relationship Id="rId51" Type="http://schemas.openxmlformats.org/officeDocument/2006/relationships/slideLayout" Target="../slideLayouts/slideLayout74.xml"/><Relationship Id="rId72" Type="http://schemas.openxmlformats.org/officeDocument/2006/relationships/slideLayout" Target="../slideLayouts/slideLayout95.xml"/><Relationship Id="rId93" Type="http://schemas.openxmlformats.org/officeDocument/2006/relationships/slideLayout" Target="../slideLayouts/slideLayout116.xml"/><Relationship Id="rId98" Type="http://schemas.openxmlformats.org/officeDocument/2006/relationships/slideLayout" Target="../slideLayouts/slideLayout121.xml"/><Relationship Id="rId3" Type="http://schemas.openxmlformats.org/officeDocument/2006/relationships/slideLayout" Target="../slideLayouts/slideLayout26.xml"/><Relationship Id="rId25" Type="http://schemas.openxmlformats.org/officeDocument/2006/relationships/slideLayout" Target="../slideLayouts/slideLayout48.xml"/><Relationship Id="rId46" Type="http://schemas.openxmlformats.org/officeDocument/2006/relationships/slideLayout" Target="../slideLayouts/slideLayout69.xml"/><Relationship Id="rId67" Type="http://schemas.openxmlformats.org/officeDocument/2006/relationships/slideLayout" Target="../slideLayouts/slideLayout90.xml"/><Relationship Id="rId20" Type="http://schemas.openxmlformats.org/officeDocument/2006/relationships/slideLayout" Target="../slideLayouts/slideLayout43.xml"/><Relationship Id="rId41" Type="http://schemas.openxmlformats.org/officeDocument/2006/relationships/slideLayout" Target="../slideLayouts/slideLayout64.xml"/><Relationship Id="rId62" Type="http://schemas.openxmlformats.org/officeDocument/2006/relationships/slideLayout" Target="../slideLayouts/slideLayout85.xml"/><Relationship Id="rId83" Type="http://schemas.openxmlformats.org/officeDocument/2006/relationships/slideLayout" Target="../slideLayouts/slideLayout106.xml"/><Relationship Id="rId88" Type="http://schemas.openxmlformats.org/officeDocument/2006/relationships/slideLayout" Target="../slideLayouts/slideLayout111.xml"/><Relationship Id="rId111" Type="http://schemas.openxmlformats.org/officeDocument/2006/relationships/slideLayout" Target="../slideLayouts/slideLayout1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43.xml"/><Relationship Id="rId3" Type="http://schemas.openxmlformats.org/officeDocument/2006/relationships/slideLayout" Target="../slideLayouts/slideLayout138.xml"/><Relationship Id="rId7" Type="http://schemas.openxmlformats.org/officeDocument/2006/relationships/slideLayout" Target="../slideLayouts/slideLayout142.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5" Type="http://schemas.openxmlformats.org/officeDocument/2006/relationships/slideLayout" Target="../slideLayouts/slideLayout140.xml"/><Relationship Id="rId4" Type="http://schemas.openxmlformats.org/officeDocument/2006/relationships/slideLayout" Target="../slideLayouts/slideLayout139.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51.xml"/><Relationship Id="rId13" Type="http://schemas.openxmlformats.org/officeDocument/2006/relationships/theme" Target="../theme/theme5.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slideLayout" Target="../slideLayouts/slideLayout155.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63.xml"/><Relationship Id="rId3" Type="http://schemas.openxmlformats.org/officeDocument/2006/relationships/slideLayout" Target="../slideLayouts/slideLayout158.xml"/><Relationship Id="rId7" Type="http://schemas.openxmlformats.org/officeDocument/2006/relationships/slideLayout" Target="../slideLayouts/slideLayout162.xml"/><Relationship Id="rId2" Type="http://schemas.openxmlformats.org/officeDocument/2006/relationships/slideLayout" Target="../slideLayouts/slideLayout157.xml"/><Relationship Id="rId1" Type="http://schemas.openxmlformats.org/officeDocument/2006/relationships/slideLayout" Target="../slideLayouts/slideLayout156.xml"/><Relationship Id="rId6" Type="http://schemas.openxmlformats.org/officeDocument/2006/relationships/slideLayout" Target="../slideLayouts/slideLayout161.xml"/><Relationship Id="rId5" Type="http://schemas.openxmlformats.org/officeDocument/2006/relationships/slideLayout" Target="../slideLayouts/slideLayout160.xml"/><Relationship Id="rId10" Type="http://schemas.openxmlformats.org/officeDocument/2006/relationships/theme" Target="../theme/theme6.xml"/><Relationship Id="rId4" Type="http://schemas.openxmlformats.org/officeDocument/2006/relationships/slideLayout" Target="../slideLayouts/slideLayout159.xml"/><Relationship Id="rId9" Type="http://schemas.openxmlformats.org/officeDocument/2006/relationships/slideLayout" Target="../slideLayouts/slideLayout1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72.xml"/><Relationship Id="rId3" Type="http://schemas.openxmlformats.org/officeDocument/2006/relationships/slideLayout" Target="../slideLayouts/slideLayout167.xml"/><Relationship Id="rId7" Type="http://schemas.openxmlformats.org/officeDocument/2006/relationships/slideLayout" Target="../slideLayouts/slideLayout171.xml"/><Relationship Id="rId2" Type="http://schemas.openxmlformats.org/officeDocument/2006/relationships/slideLayout" Target="../slideLayouts/slideLayout166.xml"/><Relationship Id="rId1" Type="http://schemas.openxmlformats.org/officeDocument/2006/relationships/slideLayout" Target="../slideLayouts/slideLayout165.xml"/><Relationship Id="rId6" Type="http://schemas.openxmlformats.org/officeDocument/2006/relationships/slideLayout" Target="../slideLayouts/slideLayout170.xml"/><Relationship Id="rId5" Type="http://schemas.openxmlformats.org/officeDocument/2006/relationships/slideLayout" Target="../slideLayouts/slideLayout169.xml"/><Relationship Id="rId10" Type="http://schemas.openxmlformats.org/officeDocument/2006/relationships/image" Target="../media/image6.jpeg"/><Relationship Id="rId4" Type="http://schemas.openxmlformats.org/officeDocument/2006/relationships/slideLayout" Target="../slideLayouts/slideLayout168.xml"/><Relationship Id="rId9"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80.xml"/><Relationship Id="rId3" Type="http://schemas.openxmlformats.org/officeDocument/2006/relationships/slideLayout" Target="../slideLayouts/slideLayout175.xml"/><Relationship Id="rId7" Type="http://schemas.openxmlformats.org/officeDocument/2006/relationships/slideLayout" Target="../slideLayouts/slideLayout179.xml"/><Relationship Id="rId2" Type="http://schemas.openxmlformats.org/officeDocument/2006/relationships/slideLayout" Target="../slideLayouts/slideLayout174.xml"/><Relationship Id="rId1" Type="http://schemas.openxmlformats.org/officeDocument/2006/relationships/slideLayout" Target="../slideLayouts/slideLayout173.xml"/><Relationship Id="rId6" Type="http://schemas.openxmlformats.org/officeDocument/2006/relationships/slideLayout" Target="../slideLayouts/slideLayout178.xml"/><Relationship Id="rId5" Type="http://schemas.openxmlformats.org/officeDocument/2006/relationships/slideLayout" Target="../slideLayouts/slideLayout177.xml"/><Relationship Id="rId10" Type="http://schemas.openxmlformats.org/officeDocument/2006/relationships/image" Target="../media/image7.jpeg"/><Relationship Id="rId4" Type="http://schemas.openxmlformats.org/officeDocument/2006/relationships/slideLayout" Target="../slideLayouts/slideLayout176.xml"/><Relationship Id="rId9"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theme" Target="../theme/theme9.xml"/><Relationship Id="rId3" Type="http://schemas.openxmlformats.org/officeDocument/2006/relationships/slideLayout" Target="../slideLayouts/slideLayout183.xml"/><Relationship Id="rId7" Type="http://schemas.openxmlformats.org/officeDocument/2006/relationships/slideLayout" Target="../slideLayouts/slideLayout187.xml"/><Relationship Id="rId2" Type="http://schemas.openxmlformats.org/officeDocument/2006/relationships/slideLayout" Target="../slideLayouts/slideLayout182.xml"/><Relationship Id="rId1" Type="http://schemas.openxmlformats.org/officeDocument/2006/relationships/slideLayout" Target="../slideLayouts/slideLayout181.xml"/><Relationship Id="rId6" Type="http://schemas.openxmlformats.org/officeDocument/2006/relationships/slideLayout" Target="../slideLayouts/slideLayout186.xml"/><Relationship Id="rId5" Type="http://schemas.openxmlformats.org/officeDocument/2006/relationships/slideLayout" Target="../slideLayouts/slideLayout185.xml"/><Relationship Id="rId4" Type="http://schemas.openxmlformats.org/officeDocument/2006/relationships/slideLayout" Target="../slideLayouts/slideLayout18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03941" y="205979"/>
            <a:ext cx="7782859"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903941" y="1200151"/>
            <a:ext cx="7782859"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32704FF-A6E7-0347-BF80-A196A2FF4DDF}" type="datetimeFigureOut">
              <a:rPr lang="en-US" smtClean="0"/>
              <a:t>10/8/2024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93E9B97-627C-0B46-BC02-2F61A8E4A5DF}" type="slidenum">
              <a:rPr lang="en-US" smtClean="0"/>
              <a:t>‹#›</a:t>
            </a:fld>
            <a:endParaRPr lang="en-US"/>
          </a:p>
        </p:txBody>
      </p:sp>
      <p:sp>
        <p:nvSpPr>
          <p:cNvPr id="8" name="Rectangle 7"/>
          <p:cNvSpPr/>
          <p:nvPr userDrawn="1"/>
        </p:nvSpPr>
        <p:spPr>
          <a:xfrm>
            <a:off x="1" y="0"/>
            <a:ext cx="694267" cy="5143500"/>
          </a:xfrm>
          <a:prstGeom prst="rect">
            <a:avLst/>
          </a:prstGeom>
          <a:solidFill>
            <a:srgbClr val="33434B"/>
          </a:solidFill>
          <a:ln>
            <a:solidFill>
              <a:srgbClr val="33434B"/>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userDrawn="1"/>
        </p:nvSpPr>
        <p:spPr>
          <a:xfrm>
            <a:off x="1" y="0"/>
            <a:ext cx="694267" cy="1262466"/>
          </a:xfrm>
          <a:prstGeom prst="rect">
            <a:avLst/>
          </a:prstGeom>
          <a:solidFill>
            <a:srgbClr val="C1CAC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 name="Straight Connector 9"/>
          <p:cNvCxnSpPr/>
          <p:nvPr userDrawn="1"/>
        </p:nvCxnSpPr>
        <p:spPr>
          <a:xfrm flipV="1">
            <a:off x="1" y="1262467"/>
            <a:ext cx="694267" cy="6350"/>
          </a:xfrm>
          <a:prstGeom prst="line">
            <a:avLst/>
          </a:prstGeom>
          <a:ln w="38100" cmpd="sng">
            <a:solidFill>
              <a:srgbClr val="9E7F3D"/>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33454244"/>
      </p:ext>
    </p:extLst>
  </p:cSld>
  <p:clrMap bg1="lt1" tx1="dk1" bg2="lt2" tx2="dk2" accent1="accent1" accent2="accent2" accent3="accent3" accent4="accent4" accent5="accent5" accent6="accent6" hlink="hlink" folHlink="folHlink"/>
  <p:sldLayoutIdLst>
    <p:sldLayoutId id="2147484799" r:id="rId1"/>
    <p:sldLayoutId id="2147484800" r:id="rId2"/>
    <p:sldLayoutId id="2147484801" r:id="rId3"/>
    <p:sldLayoutId id="2147484802" r:id="rId4"/>
    <p:sldLayoutId id="2147484803" r:id="rId5"/>
    <p:sldLayoutId id="2147484804" r:id="rId6"/>
    <p:sldLayoutId id="2147484805" r:id="rId7"/>
    <p:sldLayoutId id="2147484806" r:id="rId8"/>
    <p:sldLayoutId id="2147484807" r:id="rId9"/>
    <p:sldLayoutId id="2147484858" r:id="rId10"/>
    <p:sldLayoutId id="2147485238" r:id="rId11"/>
    <p:sldLayoutId id="214748524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1371600"/>
            <a:ext cx="7772400" cy="3259706"/>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p:cNvSpPr>
            <a:spLocks noGrp="1"/>
          </p:cNvSpPr>
          <p:nvPr>
            <p:ph type="title"/>
          </p:nvPr>
        </p:nvSpPr>
        <p:spPr>
          <a:xfrm>
            <a:off x="686184" y="538697"/>
            <a:ext cx="7772016" cy="659817"/>
          </a:xfrm>
          <a:prstGeom prst="rect">
            <a:avLst/>
          </a:prstGeom>
        </p:spPr>
        <p:txBody>
          <a:bodyPr vert="horz" lIns="0" tIns="45720" rIns="91440" bIns="0" rtlCol="0" anchor="t" anchorCtr="0">
            <a:noAutofit/>
          </a:bodyPr>
          <a:lstStyle/>
          <a:p>
            <a:r>
              <a:rPr lang="en-US"/>
              <a:t>Click To Edit Master Title</a:t>
            </a:r>
          </a:p>
        </p:txBody>
      </p:sp>
      <p:sp>
        <p:nvSpPr>
          <p:cNvPr id="4" name="Rectangle 2"/>
          <p:cNvSpPr>
            <a:spLocks/>
          </p:cNvSpPr>
          <p:nvPr/>
        </p:nvSpPr>
        <p:spPr bwMode="auto">
          <a:xfrm>
            <a:off x="686040" y="4833111"/>
            <a:ext cx="2494273" cy="92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0" bIns="0">
            <a:spAutoFit/>
          </a:bodyPr>
          <a:lstStyle/>
          <a:p>
            <a:fld id="{C84F2FB2-4A16-1542-BD5E-F56870239E74}" type="slidenum">
              <a:rPr lang="en-US" sz="600" smtClean="0">
                <a:solidFill>
                  <a:schemeClr val="accent5">
                    <a:lumMod val="60000"/>
                    <a:lumOff val="40000"/>
                  </a:schemeClr>
                </a:solidFill>
                <a:latin typeface="Open Sans" charset="0"/>
                <a:ea typeface="Open Sans" charset="0"/>
                <a:cs typeface="Open Sans" charset="0"/>
                <a:sym typeface="Frutiger Next Pro Light" charset="0"/>
              </a:rPr>
              <a:t>‹#›</a:t>
            </a:fld>
            <a:r>
              <a:rPr lang="en-US" sz="600">
                <a:solidFill>
                  <a:schemeClr val="accent5">
                    <a:lumMod val="60000"/>
                    <a:lumOff val="40000"/>
                  </a:schemeClr>
                </a:solidFill>
                <a:latin typeface="Open Sans" charset="0"/>
                <a:ea typeface="Open Sans" charset="0"/>
                <a:cs typeface="Open Sans" charset="0"/>
                <a:sym typeface="Frutiger Next Pro Light" charset="0"/>
              </a:rPr>
              <a:t>  |  Copyright © 2020 Deloitte Development LLC. All rights reserved.</a:t>
            </a:r>
          </a:p>
        </p:txBody>
      </p:sp>
      <p:sp>
        <p:nvSpPr>
          <p:cNvPr id="5" name="Rectangle 2">
            <a:extLst>
              <a:ext uri="{FF2B5EF4-FFF2-40B4-BE49-F238E27FC236}">
                <a16:creationId xmlns:a16="http://schemas.microsoft.com/office/drawing/2014/main" id="{E6B01660-73E5-4FD4-9E65-5F877FB05704}"/>
              </a:ext>
            </a:extLst>
          </p:cNvPr>
          <p:cNvSpPr>
            <a:spLocks/>
          </p:cNvSpPr>
          <p:nvPr userDrawn="1"/>
        </p:nvSpPr>
        <p:spPr bwMode="auto">
          <a:xfrm>
            <a:off x="686040" y="4833111"/>
            <a:ext cx="2494273" cy="92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0" bIns="0">
            <a:spAutoFit/>
          </a:bodyPr>
          <a:lstStyle/>
          <a:p>
            <a:fld id="{C84F2FB2-4A16-1542-BD5E-F56870239E74}" type="slidenum">
              <a:rPr lang="en-US" sz="600" smtClean="0">
                <a:solidFill>
                  <a:schemeClr val="accent5">
                    <a:lumMod val="60000"/>
                    <a:lumOff val="40000"/>
                  </a:schemeClr>
                </a:solidFill>
                <a:latin typeface="Open Sans" charset="0"/>
                <a:ea typeface="Open Sans" charset="0"/>
                <a:cs typeface="Open Sans" charset="0"/>
                <a:sym typeface="Frutiger Next Pro Light" charset="0"/>
              </a:rPr>
              <a:t>‹#›</a:t>
            </a:fld>
            <a:r>
              <a:rPr lang="en-US" sz="600">
                <a:solidFill>
                  <a:schemeClr val="accent5">
                    <a:lumMod val="60000"/>
                    <a:lumOff val="40000"/>
                  </a:schemeClr>
                </a:solidFill>
                <a:latin typeface="Open Sans" charset="0"/>
                <a:ea typeface="Open Sans" charset="0"/>
                <a:cs typeface="Open Sans" charset="0"/>
                <a:sym typeface="Frutiger Next Pro Light" charset="0"/>
              </a:rPr>
              <a:t>  |  Copyright © 2020 Deloitte Development LLC. All rights reserved.</a:t>
            </a:r>
          </a:p>
        </p:txBody>
      </p:sp>
    </p:spTree>
    <p:extLst>
      <p:ext uri="{BB962C8B-B14F-4D97-AF65-F5344CB8AC3E}">
        <p14:creationId xmlns:p14="http://schemas.microsoft.com/office/powerpoint/2010/main" val="3585018579"/>
      </p:ext>
    </p:extLst>
  </p:cSld>
  <p:clrMap bg1="lt1" tx1="dk1" bg2="lt2" tx2="dk2" accent1="accent1" accent2="accent2" accent3="accent3" accent4="accent4" accent5="accent5" accent6="accent6" hlink="hlink" folHlink="folHlink"/>
  <p:sldLayoutIdLst>
    <p:sldLayoutId id="2147485120" r:id="rId1"/>
    <p:sldLayoutId id="2147485121" r:id="rId2"/>
    <p:sldLayoutId id="2147485122" r:id="rId3"/>
    <p:sldLayoutId id="2147485123" r:id="rId4"/>
    <p:sldLayoutId id="2147485124" r:id="rId5"/>
    <p:sldLayoutId id="2147485125" r:id="rId6"/>
    <p:sldLayoutId id="2147485126" r:id="rId7"/>
    <p:sldLayoutId id="2147485127" r:id="rId8"/>
    <p:sldLayoutId id="2147485129" r:id="rId9"/>
    <p:sldLayoutId id="2147485130" r:id="rId10"/>
    <p:sldLayoutId id="2147485131" r:id="rId11"/>
    <p:sldLayoutId id="2147485132" r:id="rId12"/>
    <p:sldLayoutId id="2147485133" r:id="rId13"/>
    <p:sldLayoutId id="2147485134" r:id="rId14"/>
    <p:sldLayoutId id="2147485135" r:id="rId15"/>
    <p:sldLayoutId id="2147485136" r:id="rId16"/>
    <p:sldLayoutId id="2147485137" r:id="rId17"/>
    <p:sldLayoutId id="2147485138" r:id="rId18"/>
    <p:sldLayoutId id="2147485139" r:id="rId19"/>
    <p:sldLayoutId id="2147485140" r:id="rId20"/>
    <p:sldLayoutId id="2147485141" r:id="rId21"/>
    <p:sldLayoutId id="2147485142" r:id="rId22"/>
    <p:sldLayoutId id="2147485143" r:id="rId23"/>
    <p:sldLayoutId id="2147485144" r:id="rId24"/>
    <p:sldLayoutId id="2147485145" r:id="rId25"/>
    <p:sldLayoutId id="2147485146" r:id="rId26"/>
    <p:sldLayoutId id="2147485147" r:id="rId27"/>
    <p:sldLayoutId id="2147485148" r:id="rId28"/>
    <p:sldLayoutId id="2147485149" r:id="rId29"/>
    <p:sldLayoutId id="2147485150" r:id="rId30"/>
    <p:sldLayoutId id="2147485151" r:id="rId31"/>
    <p:sldLayoutId id="2147485152" r:id="rId32"/>
    <p:sldLayoutId id="2147485153" r:id="rId33"/>
    <p:sldLayoutId id="2147485154" r:id="rId34"/>
    <p:sldLayoutId id="2147485155" r:id="rId35"/>
    <p:sldLayoutId id="2147485156" r:id="rId36"/>
    <p:sldLayoutId id="2147485157" r:id="rId37"/>
    <p:sldLayoutId id="2147485158" r:id="rId38"/>
    <p:sldLayoutId id="2147485159" r:id="rId39"/>
    <p:sldLayoutId id="2147485160" r:id="rId40"/>
    <p:sldLayoutId id="2147485161" r:id="rId41"/>
    <p:sldLayoutId id="2147485162" r:id="rId42"/>
    <p:sldLayoutId id="2147485163" r:id="rId43"/>
    <p:sldLayoutId id="2147485164" r:id="rId44"/>
    <p:sldLayoutId id="2147485165" r:id="rId45"/>
    <p:sldLayoutId id="2147485166" r:id="rId46"/>
    <p:sldLayoutId id="2147485167" r:id="rId47"/>
    <p:sldLayoutId id="2147485168" r:id="rId48"/>
    <p:sldLayoutId id="2147485169" r:id="rId49"/>
    <p:sldLayoutId id="2147485170" r:id="rId50"/>
    <p:sldLayoutId id="2147485171" r:id="rId51"/>
    <p:sldLayoutId id="2147485172" r:id="rId52"/>
    <p:sldLayoutId id="2147485173" r:id="rId53"/>
    <p:sldLayoutId id="2147485174" r:id="rId54"/>
    <p:sldLayoutId id="2147485175" r:id="rId55"/>
    <p:sldLayoutId id="2147485176" r:id="rId56"/>
    <p:sldLayoutId id="2147485177" r:id="rId57"/>
    <p:sldLayoutId id="2147485038" r:id="rId58"/>
    <p:sldLayoutId id="2147485045" r:id="rId59"/>
    <p:sldLayoutId id="2147485047" r:id="rId60"/>
    <p:sldLayoutId id="2147485048" r:id="rId61"/>
    <p:sldLayoutId id="2147485049" r:id="rId62"/>
    <p:sldLayoutId id="2147485050" r:id="rId63"/>
    <p:sldLayoutId id="2147485051" r:id="rId64"/>
    <p:sldLayoutId id="2147485052" r:id="rId65"/>
    <p:sldLayoutId id="2147485053" r:id="rId66"/>
    <p:sldLayoutId id="2147485054" r:id="rId67"/>
    <p:sldLayoutId id="2147485055" r:id="rId68"/>
    <p:sldLayoutId id="2147485057" r:id="rId69"/>
    <p:sldLayoutId id="2147485058" r:id="rId70"/>
    <p:sldLayoutId id="2147485059" r:id="rId71"/>
    <p:sldLayoutId id="2147485060" r:id="rId72"/>
    <p:sldLayoutId id="2147485076" r:id="rId73"/>
    <p:sldLayoutId id="2147485079" r:id="rId74"/>
    <p:sldLayoutId id="2147485080" r:id="rId75"/>
    <p:sldLayoutId id="2147485081" r:id="rId76"/>
    <p:sldLayoutId id="2147485083" r:id="rId77"/>
    <p:sldLayoutId id="2147485085" r:id="rId78"/>
    <p:sldLayoutId id="2147485086" r:id="rId79"/>
    <p:sldLayoutId id="2147485087" r:id="rId80"/>
    <p:sldLayoutId id="2147485088" r:id="rId81"/>
    <p:sldLayoutId id="2147485089" r:id="rId82"/>
    <p:sldLayoutId id="2147485090" r:id="rId83"/>
    <p:sldLayoutId id="2147485091" r:id="rId84"/>
    <p:sldLayoutId id="2147485092" r:id="rId85"/>
    <p:sldLayoutId id="2147485093" r:id="rId86"/>
    <p:sldLayoutId id="2147485094" r:id="rId87"/>
    <p:sldLayoutId id="2147485095" r:id="rId88"/>
    <p:sldLayoutId id="2147485099" r:id="rId89"/>
    <p:sldLayoutId id="2147485109" r:id="rId90"/>
    <p:sldLayoutId id="2147485118" r:id="rId91"/>
    <p:sldLayoutId id="2147485236" r:id="rId92"/>
  </p:sldLayoutIdLst>
  <p:txStyles>
    <p:titleStyle>
      <a:lvl1pPr algn="l" defTabSz="685800" rtl="0" eaLnBrk="1" latinLnBrk="0" hangingPunct="1">
        <a:lnSpc>
          <a:spcPct val="80000"/>
        </a:lnSpc>
        <a:spcBef>
          <a:spcPct val="0"/>
        </a:spcBef>
        <a:buNone/>
        <a:defRPr sz="3600" b="0" i="0" kern="1200" cap="none" spc="-75" baseline="0">
          <a:solidFill>
            <a:schemeClr val="tx1"/>
          </a:solidFill>
          <a:latin typeface="+mj-lt"/>
          <a:ea typeface="Bebas Neue" charset="0"/>
          <a:cs typeface="Chronicle Display Black"/>
        </a:defRPr>
      </a:lvl1pPr>
    </p:titleStyle>
    <p:bodyStyle>
      <a:lvl1pPr marL="171450" indent="-171450" algn="l" defTabSz="685800" rtl="0" eaLnBrk="1" latinLnBrk="0" hangingPunct="1">
        <a:lnSpc>
          <a:spcPct val="100000"/>
        </a:lnSpc>
        <a:spcBef>
          <a:spcPts val="750"/>
        </a:spcBef>
        <a:buClr>
          <a:schemeClr val="accent5"/>
        </a:buClr>
        <a:buSzPct val="75000"/>
        <a:buFont typeface="Arial" panose="020B0604020202020204" pitchFamily="34" charset="0"/>
        <a:buChar char="•"/>
        <a:defRPr sz="1500" kern="1200" spc="-23">
          <a:solidFill>
            <a:schemeClr val="tx1"/>
          </a:solidFill>
          <a:latin typeface="+mn-lt"/>
          <a:ea typeface="Open Sans" charset="0"/>
          <a:cs typeface="Open Sans" charset="0"/>
        </a:defRPr>
      </a:lvl1pPr>
      <a:lvl2pPr marL="5143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350" kern="1200" spc="-23">
          <a:solidFill>
            <a:schemeClr val="tx1"/>
          </a:solidFill>
          <a:latin typeface="+mn-lt"/>
          <a:ea typeface="Open Sans" charset="0"/>
          <a:cs typeface="Open Sans" charset="0"/>
        </a:defRPr>
      </a:lvl2pPr>
      <a:lvl3pPr marL="8572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200" kern="1200" spc="-23">
          <a:solidFill>
            <a:schemeClr val="tx1"/>
          </a:solidFill>
          <a:latin typeface="+mn-lt"/>
          <a:ea typeface="Open Sans" charset="0"/>
          <a:cs typeface="Open Sans" charset="0"/>
        </a:defRPr>
      </a:lvl3pPr>
      <a:lvl4pPr marL="12001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4pPr>
      <a:lvl5pPr marL="15430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576">
          <p15:clr>
            <a:srgbClr val="F26B43"/>
          </p15:clr>
        </p15:guide>
        <p15:guide id="4" pos="7104">
          <p15:clr>
            <a:srgbClr val="F26B43"/>
          </p15:clr>
        </p15:guide>
        <p15:guide id="5" pos="2976">
          <p15:clr>
            <a:srgbClr val="F26B43"/>
          </p15:clr>
        </p15:guide>
        <p15:guide id="6" orient="horz" pos="1152">
          <p15:clr>
            <a:srgbClr val="F26B43"/>
          </p15:clr>
        </p15:guide>
        <p15:guide id="7" pos="2688">
          <p15:clr>
            <a:srgbClr val="F26B43"/>
          </p15:clr>
        </p15:guide>
      </p15:sldGuideLst>
    </p:ext>
  </p:extLst>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1371600"/>
            <a:ext cx="7772400" cy="3259706"/>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p:cNvSpPr>
            <a:spLocks noGrp="1"/>
          </p:cNvSpPr>
          <p:nvPr>
            <p:ph type="title"/>
          </p:nvPr>
        </p:nvSpPr>
        <p:spPr>
          <a:xfrm>
            <a:off x="686184" y="538697"/>
            <a:ext cx="7772016" cy="659817"/>
          </a:xfrm>
          <a:prstGeom prst="rect">
            <a:avLst/>
          </a:prstGeom>
        </p:spPr>
        <p:txBody>
          <a:bodyPr vert="horz" lIns="0" tIns="45720" rIns="91440" bIns="0" rtlCol="0" anchor="t" anchorCtr="0">
            <a:noAutofit/>
          </a:bodyPr>
          <a:lstStyle/>
          <a:p>
            <a:r>
              <a:rPr lang="en-US"/>
              <a:t>Click To Edit Master Title</a:t>
            </a:r>
          </a:p>
        </p:txBody>
      </p:sp>
      <p:sp>
        <p:nvSpPr>
          <p:cNvPr id="4" name="Rectangle 2"/>
          <p:cNvSpPr>
            <a:spLocks/>
          </p:cNvSpPr>
          <p:nvPr/>
        </p:nvSpPr>
        <p:spPr bwMode="auto">
          <a:xfrm>
            <a:off x="686040" y="4833111"/>
            <a:ext cx="2494273" cy="92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0" bIns="0">
            <a:spAutoFit/>
          </a:bodyPr>
          <a:lstStyle/>
          <a:p>
            <a:fld id="{C84F2FB2-4A16-1542-BD5E-F56870239E74}" type="slidenum">
              <a:rPr lang="en-US" sz="600" smtClean="0">
                <a:solidFill>
                  <a:schemeClr val="accent5">
                    <a:lumMod val="60000"/>
                    <a:lumOff val="40000"/>
                  </a:schemeClr>
                </a:solidFill>
                <a:latin typeface="Open Sans" charset="0"/>
                <a:ea typeface="Open Sans" charset="0"/>
                <a:cs typeface="Open Sans" charset="0"/>
                <a:sym typeface="Frutiger Next Pro Light" charset="0"/>
              </a:rPr>
              <a:t>‹#›</a:t>
            </a:fld>
            <a:r>
              <a:rPr lang="en-US" sz="600">
                <a:solidFill>
                  <a:schemeClr val="accent5">
                    <a:lumMod val="60000"/>
                    <a:lumOff val="40000"/>
                  </a:schemeClr>
                </a:solidFill>
                <a:latin typeface="Open Sans" charset="0"/>
                <a:ea typeface="Open Sans" charset="0"/>
                <a:cs typeface="Open Sans" charset="0"/>
                <a:sym typeface="Frutiger Next Pro Light" charset="0"/>
              </a:rPr>
              <a:t>  |  Copyright © 2020 Deloitte Development LLC. All rights reserved.</a:t>
            </a:r>
          </a:p>
        </p:txBody>
      </p:sp>
    </p:spTree>
    <p:extLst>
      <p:ext uri="{BB962C8B-B14F-4D97-AF65-F5344CB8AC3E}">
        <p14:creationId xmlns:p14="http://schemas.microsoft.com/office/powerpoint/2010/main" val="479498399"/>
      </p:ext>
    </p:extLst>
  </p:cSld>
  <p:clrMap bg1="lt1" tx1="dk1" bg2="lt2" tx2="dk2" accent1="accent1" accent2="accent2" accent3="accent3" accent4="accent4" accent5="accent5" accent6="accent6" hlink="hlink" folHlink="folHlink"/>
  <p:sldLayoutIdLst>
    <p:sldLayoutId id="2147485179" r:id="rId1"/>
    <p:sldLayoutId id="2147485180" r:id="rId2"/>
    <p:sldLayoutId id="2147485181" r:id="rId3"/>
    <p:sldLayoutId id="2147485182" r:id="rId4"/>
    <p:sldLayoutId id="2147485183" r:id="rId5"/>
    <p:sldLayoutId id="2147485184" r:id="rId6"/>
    <p:sldLayoutId id="2147485185" r:id="rId7"/>
    <p:sldLayoutId id="2147485186" r:id="rId8"/>
  </p:sldLayoutIdLst>
  <p:txStyles>
    <p:titleStyle>
      <a:lvl1pPr algn="l" defTabSz="685800" rtl="0" eaLnBrk="1" latinLnBrk="0" hangingPunct="1">
        <a:lnSpc>
          <a:spcPct val="80000"/>
        </a:lnSpc>
        <a:spcBef>
          <a:spcPct val="0"/>
        </a:spcBef>
        <a:buNone/>
        <a:defRPr sz="3600" b="0" i="0" kern="1200" cap="none" spc="-75" baseline="0">
          <a:solidFill>
            <a:schemeClr val="tx1"/>
          </a:solidFill>
          <a:latin typeface="+mj-lt"/>
          <a:ea typeface="Bebas Neue" charset="0"/>
          <a:cs typeface="Chronicle Display Black"/>
        </a:defRPr>
      </a:lvl1pPr>
    </p:titleStyle>
    <p:bodyStyle>
      <a:lvl1pPr marL="171450" indent="-171450" algn="l" defTabSz="685800" rtl="0" eaLnBrk="1" latinLnBrk="0" hangingPunct="1">
        <a:lnSpc>
          <a:spcPct val="100000"/>
        </a:lnSpc>
        <a:spcBef>
          <a:spcPts val="750"/>
        </a:spcBef>
        <a:buClr>
          <a:schemeClr val="accent5"/>
        </a:buClr>
        <a:buSzPct val="75000"/>
        <a:buFont typeface="Arial" panose="020B0604020202020204" pitchFamily="34" charset="0"/>
        <a:buChar char="•"/>
        <a:defRPr sz="1500" kern="1200" spc="-23">
          <a:solidFill>
            <a:schemeClr val="tx1"/>
          </a:solidFill>
          <a:latin typeface="+mn-lt"/>
          <a:ea typeface="Open Sans" charset="0"/>
          <a:cs typeface="Open Sans" charset="0"/>
        </a:defRPr>
      </a:lvl1pPr>
      <a:lvl2pPr marL="5143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350" kern="1200" spc="-23">
          <a:solidFill>
            <a:schemeClr val="tx1"/>
          </a:solidFill>
          <a:latin typeface="+mn-lt"/>
          <a:ea typeface="Open Sans" charset="0"/>
          <a:cs typeface="Open Sans" charset="0"/>
        </a:defRPr>
      </a:lvl2pPr>
      <a:lvl3pPr marL="8572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200" kern="1200" spc="-23">
          <a:solidFill>
            <a:schemeClr val="tx1"/>
          </a:solidFill>
          <a:latin typeface="+mn-lt"/>
          <a:ea typeface="Open Sans" charset="0"/>
          <a:cs typeface="Open Sans" charset="0"/>
        </a:defRPr>
      </a:lvl3pPr>
      <a:lvl4pPr marL="12001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4pPr>
      <a:lvl5pPr marL="15430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576">
          <p15:clr>
            <a:srgbClr val="F26B43"/>
          </p15:clr>
        </p15:guide>
        <p15:guide id="4" pos="7104">
          <p15:clr>
            <a:srgbClr val="F26B43"/>
          </p15:clr>
        </p15:guide>
        <p15:guide id="5" pos="2976">
          <p15:clr>
            <a:srgbClr val="F26B43"/>
          </p15:clr>
        </p15:guide>
        <p15:guide id="6" orient="horz" pos="1152">
          <p15:clr>
            <a:srgbClr val="F26B43"/>
          </p15:clr>
        </p15:guide>
        <p15:guide id="7" pos="2688">
          <p15:clr>
            <a:srgbClr val="F26B43"/>
          </p15:clr>
        </p15:guide>
      </p15:sldGuideLst>
    </p:ext>
  </p:extLst>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1371600"/>
            <a:ext cx="7772400" cy="3259706"/>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p:cNvSpPr>
            <a:spLocks noGrp="1"/>
          </p:cNvSpPr>
          <p:nvPr>
            <p:ph type="title"/>
          </p:nvPr>
        </p:nvSpPr>
        <p:spPr>
          <a:xfrm>
            <a:off x="686184" y="538697"/>
            <a:ext cx="7772016" cy="659817"/>
          </a:xfrm>
          <a:prstGeom prst="rect">
            <a:avLst/>
          </a:prstGeom>
        </p:spPr>
        <p:txBody>
          <a:bodyPr vert="horz" lIns="0" tIns="45720" rIns="91440" bIns="0" rtlCol="0" anchor="t" anchorCtr="0">
            <a:noAutofit/>
          </a:bodyPr>
          <a:lstStyle/>
          <a:p>
            <a:r>
              <a:rPr lang="en-US"/>
              <a:t>Click To Edit Master Title</a:t>
            </a:r>
          </a:p>
        </p:txBody>
      </p:sp>
      <p:sp>
        <p:nvSpPr>
          <p:cNvPr id="4" name="Rectangle 2"/>
          <p:cNvSpPr>
            <a:spLocks/>
          </p:cNvSpPr>
          <p:nvPr/>
        </p:nvSpPr>
        <p:spPr bwMode="auto">
          <a:xfrm>
            <a:off x="8564765" y="4879277"/>
            <a:ext cx="177933" cy="92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square" lIns="0" tIns="0" rIns="0" bIns="0">
            <a:spAutoFit/>
          </a:bodyPr>
          <a:lstStyle/>
          <a:p>
            <a:r>
              <a:rPr lang="en-US" sz="600">
                <a:solidFill>
                  <a:schemeClr val="accent5">
                    <a:lumMod val="60000"/>
                    <a:lumOff val="40000"/>
                  </a:schemeClr>
                </a:solidFill>
                <a:latin typeface="Open Sans" charset="0"/>
                <a:ea typeface="Open Sans" charset="0"/>
                <a:cs typeface="Open Sans" charset="0"/>
                <a:sym typeface="Frutiger Next Pro Light" charset="0"/>
              </a:rPr>
              <a:t>| </a:t>
            </a:r>
            <a:fld id="{C84F2FB2-4A16-1542-BD5E-F56870239E74}" type="slidenum">
              <a:rPr lang="en-US" sz="600" smtClean="0">
                <a:solidFill>
                  <a:schemeClr val="accent5">
                    <a:lumMod val="60000"/>
                    <a:lumOff val="40000"/>
                  </a:schemeClr>
                </a:solidFill>
                <a:latin typeface="Open Sans" charset="0"/>
                <a:ea typeface="Open Sans" charset="0"/>
                <a:cs typeface="Open Sans" charset="0"/>
                <a:sym typeface="Frutiger Next Pro Light" charset="0"/>
              </a:rPr>
              <a:t>‹#›</a:t>
            </a:fld>
            <a:endParaRPr lang="en-US" sz="600">
              <a:solidFill>
                <a:schemeClr val="accent5">
                  <a:lumMod val="60000"/>
                  <a:lumOff val="40000"/>
                </a:schemeClr>
              </a:solidFill>
              <a:latin typeface="Open Sans" charset="0"/>
              <a:ea typeface="Open Sans" charset="0"/>
              <a:cs typeface="Open Sans" charset="0"/>
              <a:sym typeface="Frutiger Next Pro Light" charset="0"/>
            </a:endParaRPr>
          </a:p>
        </p:txBody>
      </p:sp>
      <p:sp>
        <p:nvSpPr>
          <p:cNvPr id="5" name="Rectangle 2">
            <a:extLst>
              <a:ext uri="{FF2B5EF4-FFF2-40B4-BE49-F238E27FC236}">
                <a16:creationId xmlns:a16="http://schemas.microsoft.com/office/drawing/2014/main" id="{D8E2C0F0-C795-41BC-8020-27EF6EE86AB3}"/>
              </a:ext>
            </a:extLst>
          </p:cNvPr>
          <p:cNvSpPr>
            <a:spLocks/>
          </p:cNvSpPr>
          <p:nvPr/>
        </p:nvSpPr>
        <p:spPr bwMode="auto">
          <a:xfrm>
            <a:off x="686040" y="4833111"/>
            <a:ext cx="2494273" cy="92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0" bIns="0">
            <a:spAutoFit/>
          </a:bodyPr>
          <a:lstStyle/>
          <a:p>
            <a:fld id="{C84F2FB2-4A16-1542-BD5E-F56870239E74}" type="slidenum">
              <a:rPr lang="en-US" sz="600" smtClean="0">
                <a:solidFill>
                  <a:schemeClr val="accent5">
                    <a:lumMod val="60000"/>
                    <a:lumOff val="40000"/>
                  </a:schemeClr>
                </a:solidFill>
                <a:latin typeface="Open Sans" charset="0"/>
                <a:ea typeface="Open Sans" charset="0"/>
                <a:cs typeface="Open Sans" charset="0"/>
                <a:sym typeface="Frutiger Next Pro Light" charset="0"/>
              </a:rPr>
              <a:t>‹#›</a:t>
            </a:fld>
            <a:r>
              <a:rPr lang="en-US" sz="600">
                <a:solidFill>
                  <a:schemeClr val="accent5">
                    <a:lumMod val="60000"/>
                    <a:lumOff val="40000"/>
                  </a:schemeClr>
                </a:solidFill>
                <a:latin typeface="Open Sans" charset="0"/>
                <a:ea typeface="Open Sans" charset="0"/>
                <a:cs typeface="Open Sans" charset="0"/>
                <a:sym typeface="Frutiger Next Pro Light" charset="0"/>
              </a:rPr>
              <a:t>  |  Copyright © 2020 Deloitte Development LLC. All rights reserved.</a:t>
            </a:r>
          </a:p>
        </p:txBody>
      </p:sp>
    </p:spTree>
    <p:extLst>
      <p:ext uri="{BB962C8B-B14F-4D97-AF65-F5344CB8AC3E}">
        <p14:creationId xmlns:p14="http://schemas.microsoft.com/office/powerpoint/2010/main" val="2090574288"/>
      </p:ext>
    </p:extLst>
  </p:cSld>
  <p:clrMap bg1="lt1" tx1="dk1" bg2="lt2" tx2="dk2" accent1="accent1" accent2="accent2" accent3="accent3" accent4="accent4" accent5="accent5" accent6="accent6" hlink="hlink" folHlink="folHlink"/>
  <p:sldLayoutIdLst>
    <p:sldLayoutId id="2147485188" r:id="rId1"/>
    <p:sldLayoutId id="2147485189" r:id="rId2"/>
    <p:sldLayoutId id="2147485190" r:id="rId3"/>
    <p:sldLayoutId id="2147485191" r:id="rId4"/>
    <p:sldLayoutId id="2147485192" r:id="rId5"/>
    <p:sldLayoutId id="2147485193" r:id="rId6"/>
    <p:sldLayoutId id="2147485194" r:id="rId7"/>
    <p:sldLayoutId id="2147485195" r:id="rId8"/>
    <p:sldLayoutId id="2147485196" r:id="rId9"/>
    <p:sldLayoutId id="2147485197" r:id="rId10"/>
    <p:sldLayoutId id="2147485198" r:id="rId11"/>
    <p:sldLayoutId id="2147485199" r:id="rId12"/>
  </p:sldLayoutIdLst>
  <p:txStyles>
    <p:titleStyle>
      <a:lvl1pPr algn="l" defTabSz="685800" rtl="0" eaLnBrk="1" latinLnBrk="0" hangingPunct="1">
        <a:lnSpc>
          <a:spcPct val="80000"/>
        </a:lnSpc>
        <a:spcBef>
          <a:spcPct val="0"/>
        </a:spcBef>
        <a:buNone/>
        <a:defRPr sz="3600" b="0" i="0" kern="1200" cap="none" spc="-75" baseline="0">
          <a:solidFill>
            <a:schemeClr val="tx1"/>
          </a:solidFill>
          <a:latin typeface="+mj-lt"/>
          <a:ea typeface="Bebas Neue" charset="0"/>
          <a:cs typeface="Chronicle Display Black"/>
        </a:defRPr>
      </a:lvl1pPr>
    </p:titleStyle>
    <p:bodyStyle>
      <a:lvl1pPr marL="171450" indent="-171450" algn="l" defTabSz="685800" rtl="0" eaLnBrk="1" latinLnBrk="0" hangingPunct="1">
        <a:lnSpc>
          <a:spcPct val="100000"/>
        </a:lnSpc>
        <a:spcBef>
          <a:spcPts val="750"/>
        </a:spcBef>
        <a:buClr>
          <a:schemeClr val="accent5"/>
        </a:buClr>
        <a:buSzPct val="75000"/>
        <a:buFont typeface="Arial" panose="020B0604020202020204" pitchFamily="34" charset="0"/>
        <a:buChar char="•"/>
        <a:defRPr sz="1500" kern="1200" spc="-23">
          <a:solidFill>
            <a:schemeClr val="tx1"/>
          </a:solidFill>
          <a:latin typeface="+mn-lt"/>
          <a:ea typeface="Open Sans" charset="0"/>
          <a:cs typeface="Open Sans" charset="0"/>
        </a:defRPr>
      </a:lvl1pPr>
      <a:lvl2pPr marL="5143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350" kern="1200" spc="-23">
          <a:solidFill>
            <a:schemeClr val="tx1"/>
          </a:solidFill>
          <a:latin typeface="+mn-lt"/>
          <a:ea typeface="Open Sans" charset="0"/>
          <a:cs typeface="Open Sans" charset="0"/>
        </a:defRPr>
      </a:lvl2pPr>
      <a:lvl3pPr marL="8572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200" kern="1200" spc="-23">
          <a:solidFill>
            <a:schemeClr val="tx1"/>
          </a:solidFill>
          <a:latin typeface="+mn-lt"/>
          <a:ea typeface="Open Sans" charset="0"/>
          <a:cs typeface="Open Sans" charset="0"/>
        </a:defRPr>
      </a:lvl3pPr>
      <a:lvl4pPr marL="12001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4pPr>
      <a:lvl5pPr marL="15430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576">
          <p15:clr>
            <a:srgbClr val="F26B43"/>
          </p15:clr>
        </p15:guide>
        <p15:guide id="4" pos="7104">
          <p15:clr>
            <a:srgbClr val="F26B43"/>
          </p15:clr>
        </p15:guide>
        <p15:guide id="5" pos="2976">
          <p15:clr>
            <a:srgbClr val="F26B43"/>
          </p15:clr>
        </p15:guide>
        <p15:guide id="6" orient="horz" pos="1152">
          <p15:clr>
            <a:srgbClr val="F26B43"/>
          </p15:clr>
        </p15:guide>
        <p15:guide id="7" pos="2688">
          <p15:clr>
            <a:srgbClr val="F26B43"/>
          </p15:clr>
        </p15:guide>
      </p15:sldGuideLst>
    </p:ext>
  </p:extLst>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1371600"/>
            <a:ext cx="7772400" cy="3259706"/>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p:cNvSpPr>
            <a:spLocks noGrp="1"/>
          </p:cNvSpPr>
          <p:nvPr>
            <p:ph type="title"/>
          </p:nvPr>
        </p:nvSpPr>
        <p:spPr>
          <a:xfrm>
            <a:off x="686184" y="538697"/>
            <a:ext cx="7772016" cy="659817"/>
          </a:xfrm>
          <a:prstGeom prst="rect">
            <a:avLst/>
          </a:prstGeom>
        </p:spPr>
        <p:txBody>
          <a:bodyPr vert="horz" lIns="0" tIns="45720" rIns="91440" bIns="0" rtlCol="0" anchor="t" anchorCtr="0">
            <a:noAutofit/>
          </a:bodyPr>
          <a:lstStyle/>
          <a:p>
            <a:r>
              <a:rPr lang="en-US"/>
              <a:t>Click To Edit Master Title</a:t>
            </a:r>
          </a:p>
        </p:txBody>
      </p:sp>
      <p:sp>
        <p:nvSpPr>
          <p:cNvPr id="4" name="Rectangle 2"/>
          <p:cNvSpPr>
            <a:spLocks/>
          </p:cNvSpPr>
          <p:nvPr/>
        </p:nvSpPr>
        <p:spPr bwMode="auto">
          <a:xfrm>
            <a:off x="686040" y="4833111"/>
            <a:ext cx="2494273" cy="92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0" bIns="0">
            <a:spAutoFit/>
          </a:bodyPr>
          <a:lstStyle/>
          <a:p>
            <a:fld id="{C84F2FB2-4A16-1542-BD5E-F56870239E74}" type="slidenum">
              <a:rPr lang="en-US" sz="600" smtClean="0">
                <a:solidFill>
                  <a:schemeClr val="accent5">
                    <a:lumMod val="60000"/>
                    <a:lumOff val="40000"/>
                  </a:schemeClr>
                </a:solidFill>
                <a:latin typeface="Open Sans" charset="0"/>
                <a:ea typeface="Open Sans" charset="0"/>
                <a:cs typeface="Open Sans" charset="0"/>
                <a:sym typeface="Frutiger Next Pro Light" charset="0"/>
              </a:rPr>
              <a:t>‹#›</a:t>
            </a:fld>
            <a:r>
              <a:rPr lang="en-US" sz="600">
                <a:solidFill>
                  <a:schemeClr val="accent5">
                    <a:lumMod val="60000"/>
                    <a:lumOff val="40000"/>
                  </a:schemeClr>
                </a:solidFill>
                <a:latin typeface="Open Sans" charset="0"/>
                <a:ea typeface="Open Sans" charset="0"/>
                <a:cs typeface="Open Sans" charset="0"/>
                <a:sym typeface="Frutiger Next Pro Light" charset="0"/>
              </a:rPr>
              <a:t>  |  Copyright © 2020 Deloitte Development LLC. All rights reserved.</a:t>
            </a:r>
          </a:p>
        </p:txBody>
      </p:sp>
    </p:spTree>
    <p:extLst>
      <p:ext uri="{BB962C8B-B14F-4D97-AF65-F5344CB8AC3E}">
        <p14:creationId xmlns:p14="http://schemas.microsoft.com/office/powerpoint/2010/main" val="2513653191"/>
      </p:ext>
    </p:extLst>
  </p:cSld>
  <p:clrMap bg1="lt1" tx1="dk1" bg2="lt2" tx2="dk2" accent1="accent1" accent2="accent2" accent3="accent3" accent4="accent4" accent5="accent5" accent6="accent6" hlink="hlink" folHlink="folHlink"/>
  <p:sldLayoutIdLst>
    <p:sldLayoutId id="2147485201" r:id="rId1"/>
    <p:sldLayoutId id="2147485202" r:id="rId2"/>
    <p:sldLayoutId id="2147485203" r:id="rId3"/>
    <p:sldLayoutId id="2147485204" r:id="rId4"/>
    <p:sldLayoutId id="2147485205" r:id="rId5"/>
    <p:sldLayoutId id="2147485206" r:id="rId6"/>
    <p:sldLayoutId id="2147485207" r:id="rId7"/>
    <p:sldLayoutId id="2147485208" r:id="rId8"/>
    <p:sldLayoutId id="2147485209" r:id="rId9"/>
  </p:sldLayoutIdLst>
  <p:txStyles>
    <p:titleStyle>
      <a:lvl1pPr algn="l" defTabSz="685800" rtl="0" eaLnBrk="1" latinLnBrk="0" hangingPunct="1">
        <a:lnSpc>
          <a:spcPct val="80000"/>
        </a:lnSpc>
        <a:spcBef>
          <a:spcPct val="0"/>
        </a:spcBef>
        <a:buNone/>
        <a:defRPr sz="3600" b="0" i="0" u="none" kern="1200" cap="none" spc="-75" baseline="0">
          <a:solidFill>
            <a:schemeClr val="tx1"/>
          </a:solidFill>
          <a:latin typeface="+mj-lt"/>
          <a:ea typeface="Bebas Neue" charset="0"/>
          <a:cs typeface="Chronicle Display Black"/>
        </a:defRPr>
      </a:lvl1pPr>
    </p:titleStyle>
    <p:bodyStyle>
      <a:lvl1pPr marL="171450" indent="-171450" algn="l" defTabSz="685800" rtl="0" eaLnBrk="1" latinLnBrk="0" hangingPunct="1">
        <a:lnSpc>
          <a:spcPct val="100000"/>
        </a:lnSpc>
        <a:spcBef>
          <a:spcPts val="750"/>
        </a:spcBef>
        <a:buClr>
          <a:schemeClr val="accent5"/>
        </a:buClr>
        <a:buSzPct val="75000"/>
        <a:buFont typeface="Arial" panose="020B0604020202020204" pitchFamily="34" charset="0"/>
        <a:buChar char="•"/>
        <a:defRPr sz="1500" kern="1200" spc="-23">
          <a:solidFill>
            <a:schemeClr val="tx1"/>
          </a:solidFill>
          <a:latin typeface="+mn-lt"/>
          <a:ea typeface="Open Sans" charset="0"/>
          <a:cs typeface="Open Sans" charset="0"/>
        </a:defRPr>
      </a:lvl1pPr>
      <a:lvl2pPr marL="5143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350" kern="1200" spc="-23">
          <a:solidFill>
            <a:schemeClr val="tx1"/>
          </a:solidFill>
          <a:latin typeface="+mn-lt"/>
          <a:ea typeface="Open Sans" charset="0"/>
          <a:cs typeface="Open Sans" charset="0"/>
        </a:defRPr>
      </a:lvl2pPr>
      <a:lvl3pPr marL="8572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200" kern="1200" spc="-23">
          <a:solidFill>
            <a:schemeClr val="tx1"/>
          </a:solidFill>
          <a:latin typeface="+mn-lt"/>
          <a:ea typeface="Open Sans" charset="0"/>
          <a:cs typeface="Open Sans" charset="0"/>
        </a:defRPr>
      </a:lvl3pPr>
      <a:lvl4pPr marL="12001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4pPr>
      <a:lvl5pPr marL="15430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576">
          <p15:clr>
            <a:srgbClr val="F26B43"/>
          </p15:clr>
        </p15:guide>
        <p15:guide id="4" pos="7104">
          <p15:clr>
            <a:srgbClr val="F26B43"/>
          </p15:clr>
        </p15:guide>
        <p15:guide id="5" pos="2976">
          <p15:clr>
            <a:srgbClr val="F26B43"/>
          </p15:clr>
        </p15:guide>
        <p15:guide id="6" orient="horz" pos="1152">
          <p15:clr>
            <a:srgbClr val="F26B43"/>
          </p15:clr>
        </p15:guide>
        <p15:guide id="7" pos="2688">
          <p15:clr>
            <a:srgbClr val="F26B43"/>
          </p15:clr>
        </p15:guide>
      </p15:sldGuideLst>
    </p:ext>
  </p:extLst>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1371600"/>
            <a:ext cx="7772400" cy="3259706"/>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p:cNvSpPr>
            <a:spLocks noGrp="1"/>
          </p:cNvSpPr>
          <p:nvPr>
            <p:ph type="title"/>
          </p:nvPr>
        </p:nvSpPr>
        <p:spPr>
          <a:xfrm>
            <a:off x="686184" y="538697"/>
            <a:ext cx="7772016" cy="659817"/>
          </a:xfrm>
          <a:prstGeom prst="rect">
            <a:avLst/>
          </a:prstGeom>
        </p:spPr>
        <p:txBody>
          <a:bodyPr vert="horz" lIns="0" tIns="45720" rIns="91440" bIns="0" rtlCol="0" anchor="t" anchorCtr="0">
            <a:noAutofit/>
          </a:bodyPr>
          <a:lstStyle/>
          <a:p>
            <a:r>
              <a:rPr lang="en-US"/>
              <a:t>Click To Edit Master Title</a:t>
            </a:r>
          </a:p>
        </p:txBody>
      </p:sp>
      <p:sp>
        <p:nvSpPr>
          <p:cNvPr id="4" name="Rectangle 2"/>
          <p:cNvSpPr>
            <a:spLocks/>
          </p:cNvSpPr>
          <p:nvPr/>
        </p:nvSpPr>
        <p:spPr bwMode="auto">
          <a:xfrm>
            <a:off x="686040" y="4833111"/>
            <a:ext cx="2494273" cy="92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0" bIns="0">
            <a:spAutoFit/>
          </a:bodyPr>
          <a:lstStyle/>
          <a:p>
            <a:fld id="{C84F2FB2-4A16-1542-BD5E-F56870239E74}" type="slidenum">
              <a:rPr lang="en-US" sz="600" smtClean="0">
                <a:solidFill>
                  <a:schemeClr val="accent5">
                    <a:lumMod val="60000"/>
                    <a:lumOff val="40000"/>
                  </a:schemeClr>
                </a:solidFill>
                <a:latin typeface="Open Sans" charset="0"/>
                <a:ea typeface="Open Sans" charset="0"/>
                <a:cs typeface="Open Sans" charset="0"/>
                <a:sym typeface="Frutiger Next Pro Light" charset="0"/>
              </a:rPr>
              <a:t>‹#›</a:t>
            </a:fld>
            <a:r>
              <a:rPr lang="en-US" sz="600">
                <a:solidFill>
                  <a:schemeClr val="accent5">
                    <a:lumMod val="60000"/>
                    <a:lumOff val="40000"/>
                  </a:schemeClr>
                </a:solidFill>
                <a:latin typeface="Open Sans" charset="0"/>
                <a:ea typeface="Open Sans" charset="0"/>
                <a:cs typeface="Open Sans" charset="0"/>
                <a:sym typeface="Frutiger Next Pro Light" charset="0"/>
              </a:rPr>
              <a:t>  |  Copyright © 2020 Deloitte Development LLC. All rights reserved.</a:t>
            </a:r>
          </a:p>
        </p:txBody>
      </p:sp>
      <p:pic>
        <p:nvPicPr>
          <p:cNvPr id="6" name="Picture 1">
            <a:extLst>
              <a:ext uri="{FF2B5EF4-FFF2-40B4-BE49-F238E27FC236}">
                <a16:creationId xmlns:a16="http://schemas.microsoft.com/office/drawing/2014/main" id="{7EC250BE-BE2A-9843-A48D-19D1479DAE15}"/>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bwMode="auto">
          <a:xfrm>
            <a:off x="7800109" y="117023"/>
            <a:ext cx="1205750" cy="223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11223559"/>
      </p:ext>
    </p:extLst>
  </p:cSld>
  <p:clrMap bg1="lt1" tx1="dk1" bg2="lt2" tx2="dk2" accent1="accent1" accent2="accent2" accent3="accent3" accent4="accent4" accent5="accent5" accent6="accent6" hlink="hlink" folHlink="folHlink"/>
  <p:sldLayoutIdLst>
    <p:sldLayoutId id="2147485211" r:id="rId1"/>
    <p:sldLayoutId id="2147485212" r:id="rId2"/>
    <p:sldLayoutId id="2147485213" r:id="rId3"/>
    <p:sldLayoutId id="2147485214" r:id="rId4"/>
    <p:sldLayoutId id="2147485215" r:id="rId5"/>
    <p:sldLayoutId id="2147485216" r:id="rId6"/>
    <p:sldLayoutId id="2147485217" r:id="rId7"/>
    <p:sldLayoutId id="2147485218" r:id="rId8"/>
  </p:sldLayoutIdLst>
  <p:txStyles>
    <p:titleStyle>
      <a:lvl1pPr algn="l" defTabSz="685800" rtl="0" eaLnBrk="1" latinLnBrk="0" hangingPunct="1">
        <a:lnSpc>
          <a:spcPct val="80000"/>
        </a:lnSpc>
        <a:spcBef>
          <a:spcPct val="0"/>
        </a:spcBef>
        <a:buNone/>
        <a:defRPr sz="3600" b="0" i="0" kern="1200" cap="none" spc="-75" baseline="0">
          <a:solidFill>
            <a:schemeClr val="tx1"/>
          </a:solidFill>
          <a:latin typeface="+mj-lt"/>
          <a:ea typeface="Bebas Neue" charset="0"/>
          <a:cs typeface="Chronicle Display Black"/>
        </a:defRPr>
      </a:lvl1pPr>
    </p:titleStyle>
    <p:bodyStyle>
      <a:lvl1pPr marL="171450" indent="-171450" algn="l" defTabSz="685800" rtl="0" eaLnBrk="1" latinLnBrk="0" hangingPunct="1">
        <a:lnSpc>
          <a:spcPct val="100000"/>
        </a:lnSpc>
        <a:spcBef>
          <a:spcPts val="750"/>
        </a:spcBef>
        <a:buClr>
          <a:schemeClr val="accent5"/>
        </a:buClr>
        <a:buSzPct val="75000"/>
        <a:buFont typeface="Arial" panose="020B0604020202020204" pitchFamily="34" charset="0"/>
        <a:buChar char="•"/>
        <a:defRPr sz="1500" kern="1200" spc="-23">
          <a:solidFill>
            <a:schemeClr val="tx1"/>
          </a:solidFill>
          <a:latin typeface="+mn-lt"/>
          <a:ea typeface="Open Sans" charset="0"/>
          <a:cs typeface="Open Sans" charset="0"/>
        </a:defRPr>
      </a:lvl1pPr>
      <a:lvl2pPr marL="5143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350" kern="1200" spc="-23">
          <a:solidFill>
            <a:schemeClr val="tx1"/>
          </a:solidFill>
          <a:latin typeface="+mn-lt"/>
          <a:ea typeface="Open Sans" charset="0"/>
          <a:cs typeface="Open Sans" charset="0"/>
        </a:defRPr>
      </a:lvl2pPr>
      <a:lvl3pPr marL="8572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200" kern="1200" spc="-23">
          <a:solidFill>
            <a:schemeClr val="tx1"/>
          </a:solidFill>
          <a:latin typeface="+mn-lt"/>
          <a:ea typeface="Open Sans" charset="0"/>
          <a:cs typeface="Open Sans" charset="0"/>
        </a:defRPr>
      </a:lvl3pPr>
      <a:lvl4pPr marL="12001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4pPr>
      <a:lvl5pPr marL="15430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576">
          <p15:clr>
            <a:srgbClr val="F26B43"/>
          </p15:clr>
        </p15:guide>
        <p15:guide id="4" pos="7104">
          <p15:clr>
            <a:srgbClr val="F26B43"/>
          </p15:clr>
        </p15:guide>
        <p15:guide id="5" pos="2976">
          <p15:clr>
            <a:srgbClr val="F26B43"/>
          </p15:clr>
        </p15:guide>
        <p15:guide id="6" orient="horz" pos="1152">
          <p15:clr>
            <a:srgbClr val="F26B43"/>
          </p15:clr>
        </p15:guide>
        <p15:guide id="7" pos="2688">
          <p15:clr>
            <a:srgbClr val="F26B43"/>
          </p15:clr>
        </p15:guide>
      </p15:sldGuideLst>
    </p:ext>
  </p:extLst>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1371600"/>
            <a:ext cx="7772400" cy="3259706"/>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p:cNvSpPr>
            <a:spLocks noGrp="1"/>
          </p:cNvSpPr>
          <p:nvPr>
            <p:ph type="title"/>
          </p:nvPr>
        </p:nvSpPr>
        <p:spPr>
          <a:xfrm>
            <a:off x="686184" y="538697"/>
            <a:ext cx="7772016" cy="659817"/>
          </a:xfrm>
          <a:prstGeom prst="rect">
            <a:avLst/>
          </a:prstGeom>
        </p:spPr>
        <p:txBody>
          <a:bodyPr vert="horz" lIns="0" tIns="45720" rIns="91440" bIns="0" rtlCol="0" anchor="t" anchorCtr="0">
            <a:noAutofit/>
          </a:bodyPr>
          <a:lstStyle/>
          <a:p>
            <a:r>
              <a:rPr lang="en-US"/>
              <a:t>Click To Edit Master Title</a:t>
            </a:r>
          </a:p>
        </p:txBody>
      </p:sp>
      <p:sp>
        <p:nvSpPr>
          <p:cNvPr id="4" name="Rectangle 2"/>
          <p:cNvSpPr>
            <a:spLocks/>
          </p:cNvSpPr>
          <p:nvPr/>
        </p:nvSpPr>
        <p:spPr bwMode="auto">
          <a:xfrm>
            <a:off x="8564765" y="4879277"/>
            <a:ext cx="177933" cy="92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square" lIns="0" tIns="0" rIns="0" bIns="0">
            <a:spAutoFit/>
          </a:bodyPr>
          <a:lstStyle/>
          <a:p>
            <a:r>
              <a:rPr lang="en-US" sz="600">
                <a:solidFill>
                  <a:schemeClr val="accent5">
                    <a:lumMod val="60000"/>
                    <a:lumOff val="40000"/>
                  </a:schemeClr>
                </a:solidFill>
                <a:latin typeface="Open Sans" charset="0"/>
                <a:ea typeface="Open Sans" charset="0"/>
                <a:cs typeface="Open Sans" charset="0"/>
                <a:sym typeface="Frutiger Next Pro Light" charset="0"/>
              </a:rPr>
              <a:t>| </a:t>
            </a:r>
            <a:fld id="{C84F2FB2-4A16-1542-BD5E-F56870239E74}" type="slidenum">
              <a:rPr lang="en-US" sz="600" smtClean="0">
                <a:solidFill>
                  <a:schemeClr val="accent5">
                    <a:lumMod val="60000"/>
                    <a:lumOff val="40000"/>
                  </a:schemeClr>
                </a:solidFill>
                <a:latin typeface="Open Sans" charset="0"/>
                <a:ea typeface="Open Sans" charset="0"/>
                <a:cs typeface="Open Sans" charset="0"/>
                <a:sym typeface="Frutiger Next Pro Light" charset="0"/>
              </a:rPr>
              <a:t>‹#›</a:t>
            </a:fld>
            <a:endParaRPr lang="en-US" sz="600">
              <a:solidFill>
                <a:schemeClr val="accent5">
                  <a:lumMod val="60000"/>
                  <a:lumOff val="40000"/>
                </a:schemeClr>
              </a:solidFill>
              <a:latin typeface="Open Sans" charset="0"/>
              <a:ea typeface="Open Sans" charset="0"/>
              <a:cs typeface="Open Sans" charset="0"/>
              <a:sym typeface="Frutiger Next Pro Light" charset="0"/>
            </a:endParaRPr>
          </a:p>
        </p:txBody>
      </p:sp>
      <p:pic>
        <p:nvPicPr>
          <p:cNvPr id="5" name="Picture 1">
            <a:extLst>
              <a:ext uri="{FF2B5EF4-FFF2-40B4-BE49-F238E27FC236}">
                <a16:creationId xmlns:a16="http://schemas.microsoft.com/office/drawing/2014/main" id="{F8F4084F-3B84-43B0-89F4-734B2AA3AF67}"/>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bwMode="auto">
          <a:xfrm>
            <a:off x="7800109" y="117023"/>
            <a:ext cx="1205750" cy="223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99980670"/>
      </p:ext>
    </p:extLst>
  </p:cSld>
  <p:clrMap bg1="lt1" tx1="dk1" bg2="lt2" tx2="dk2" accent1="accent1" accent2="accent2" accent3="accent3" accent4="accent4" accent5="accent5" accent6="accent6" hlink="hlink" folHlink="folHlink"/>
  <p:sldLayoutIdLst>
    <p:sldLayoutId id="2147485220" r:id="rId1"/>
    <p:sldLayoutId id="2147485221" r:id="rId2"/>
    <p:sldLayoutId id="2147485222" r:id="rId3"/>
    <p:sldLayoutId id="2147485223" r:id="rId4"/>
    <p:sldLayoutId id="2147485224" r:id="rId5"/>
    <p:sldLayoutId id="2147485225" r:id="rId6"/>
    <p:sldLayoutId id="2147485226" r:id="rId7"/>
    <p:sldLayoutId id="2147485227" r:id="rId8"/>
  </p:sldLayoutIdLst>
  <p:txStyles>
    <p:titleStyle>
      <a:lvl1pPr algn="l" defTabSz="685800" rtl="0" eaLnBrk="1" latinLnBrk="0" hangingPunct="1">
        <a:lnSpc>
          <a:spcPct val="80000"/>
        </a:lnSpc>
        <a:spcBef>
          <a:spcPct val="0"/>
        </a:spcBef>
        <a:buNone/>
        <a:defRPr sz="3600" b="0" i="0" kern="1200" cap="none" spc="-75" baseline="0">
          <a:solidFill>
            <a:schemeClr val="tx1"/>
          </a:solidFill>
          <a:latin typeface="+mj-lt"/>
          <a:ea typeface="Bebas Neue" charset="0"/>
          <a:cs typeface="Chronicle Display Black"/>
        </a:defRPr>
      </a:lvl1pPr>
    </p:titleStyle>
    <p:bodyStyle>
      <a:lvl1pPr marL="171450" indent="-171450" algn="l" defTabSz="685800" rtl="0" eaLnBrk="1" latinLnBrk="0" hangingPunct="1">
        <a:lnSpc>
          <a:spcPct val="100000"/>
        </a:lnSpc>
        <a:spcBef>
          <a:spcPts val="750"/>
        </a:spcBef>
        <a:buClr>
          <a:schemeClr val="accent5"/>
        </a:buClr>
        <a:buSzPct val="75000"/>
        <a:buFont typeface="Arial" panose="020B0604020202020204" pitchFamily="34" charset="0"/>
        <a:buChar char="•"/>
        <a:defRPr sz="1500" kern="1200" spc="-23">
          <a:solidFill>
            <a:schemeClr val="tx1"/>
          </a:solidFill>
          <a:latin typeface="+mn-lt"/>
          <a:ea typeface="Open Sans" charset="0"/>
          <a:cs typeface="Open Sans" charset="0"/>
        </a:defRPr>
      </a:lvl1pPr>
      <a:lvl2pPr marL="5143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350" kern="1200" spc="-23">
          <a:solidFill>
            <a:schemeClr val="tx1"/>
          </a:solidFill>
          <a:latin typeface="+mn-lt"/>
          <a:ea typeface="Open Sans" charset="0"/>
          <a:cs typeface="Open Sans" charset="0"/>
        </a:defRPr>
      </a:lvl2pPr>
      <a:lvl3pPr marL="8572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200" kern="1200" spc="-23">
          <a:solidFill>
            <a:schemeClr val="tx1"/>
          </a:solidFill>
          <a:latin typeface="+mn-lt"/>
          <a:ea typeface="Open Sans" charset="0"/>
          <a:cs typeface="Open Sans" charset="0"/>
        </a:defRPr>
      </a:lvl3pPr>
      <a:lvl4pPr marL="12001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4pPr>
      <a:lvl5pPr marL="15430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576">
          <p15:clr>
            <a:srgbClr val="F26B43"/>
          </p15:clr>
        </p15:guide>
        <p15:guide id="4" pos="7104">
          <p15:clr>
            <a:srgbClr val="F26B43"/>
          </p15:clr>
        </p15:guide>
        <p15:guide id="5" pos="2976">
          <p15:clr>
            <a:srgbClr val="F26B43"/>
          </p15:clr>
        </p15:guide>
        <p15:guide id="6" orient="horz" pos="1152">
          <p15:clr>
            <a:srgbClr val="F26B43"/>
          </p15:clr>
        </p15:guide>
        <p15:guide id="7" pos="2688">
          <p15:clr>
            <a:srgbClr val="F26B43"/>
          </p15:clr>
        </p15:guide>
      </p15:sldGuideLst>
    </p:ext>
  </p:extLst>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1371600"/>
            <a:ext cx="7772400" cy="3259706"/>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p:cNvSpPr>
            <a:spLocks noGrp="1"/>
          </p:cNvSpPr>
          <p:nvPr>
            <p:ph type="title"/>
          </p:nvPr>
        </p:nvSpPr>
        <p:spPr>
          <a:xfrm>
            <a:off x="686184" y="538697"/>
            <a:ext cx="7772016" cy="659817"/>
          </a:xfrm>
          <a:prstGeom prst="rect">
            <a:avLst/>
          </a:prstGeom>
        </p:spPr>
        <p:txBody>
          <a:bodyPr vert="horz" lIns="0" tIns="45720" rIns="91440" bIns="0" rtlCol="0" anchor="t" anchorCtr="0">
            <a:noAutofit/>
          </a:bodyPr>
          <a:lstStyle/>
          <a:p>
            <a:r>
              <a:rPr lang="en-US"/>
              <a:t>Click To Edit Master Title</a:t>
            </a:r>
          </a:p>
        </p:txBody>
      </p:sp>
      <p:sp>
        <p:nvSpPr>
          <p:cNvPr id="5" name="Rectangle 2">
            <a:extLst>
              <a:ext uri="{FF2B5EF4-FFF2-40B4-BE49-F238E27FC236}">
                <a16:creationId xmlns:a16="http://schemas.microsoft.com/office/drawing/2014/main" id="{DBE7596B-92A3-EB41-9037-86B1FDD63232}"/>
              </a:ext>
            </a:extLst>
          </p:cNvPr>
          <p:cNvSpPr>
            <a:spLocks/>
          </p:cNvSpPr>
          <p:nvPr/>
        </p:nvSpPr>
        <p:spPr bwMode="auto">
          <a:xfrm>
            <a:off x="8770168" y="4978588"/>
            <a:ext cx="136256" cy="92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0" bIns="0">
            <a:spAutoFit/>
          </a:bodyPr>
          <a:lstStyle/>
          <a:p>
            <a:fld id="{C84F2FB2-4A16-1542-BD5E-F56870239E74}" type="slidenum">
              <a:rPr lang="en-US" sz="600" smtClean="0">
                <a:solidFill>
                  <a:schemeClr val="tx1"/>
                </a:solidFill>
                <a:latin typeface="Open Sans" charset="0"/>
                <a:ea typeface="Open Sans" charset="0"/>
                <a:cs typeface="Open Sans" charset="0"/>
                <a:sym typeface="Frutiger Next Pro Light" charset="0"/>
              </a:rPr>
              <a:t>‹#›</a:t>
            </a:fld>
            <a:r>
              <a:rPr lang="en-US" sz="600">
                <a:solidFill>
                  <a:schemeClr val="accent5">
                    <a:lumMod val="60000"/>
                    <a:lumOff val="40000"/>
                  </a:schemeClr>
                </a:solidFill>
                <a:latin typeface="Open Sans" charset="0"/>
                <a:ea typeface="Open Sans" charset="0"/>
                <a:cs typeface="Open Sans" charset="0"/>
                <a:sym typeface="Frutiger Next Pro Light" charset="0"/>
              </a:rPr>
              <a:t>  </a:t>
            </a:r>
          </a:p>
        </p:txBody>
      </p:sp>
    </p:spTree>
    <p:extLst>
      <p:ext uri="{BB962C8B-B14F-4D97-AF65-F5344CB8AC3E}">
        <p14:creationId xmlns:p14="http://schemas.microsoft.com/office/powerpoint/2010/main" val="4208041049"/>
      </p:ext>
    </p:extLst>
  </p:cSld>
  <p:clrMap bg1="lt1" tx1="dk1" bg2="lt2" tx2="dk2" accent1="accent1" accent2="accent2" accent3="accent3" accent4="accent4" accent5="accent5" accent6="accent6" hlink="hlink" folHlink="folHlink"/>
  <p:sldLayoutIdLst>
    <p:sldLayoutId id="2147485229" r:id="rId1"/>
    <p:sldLayoutId id="2147485230" r:id="rId2"/>
    <p:sldLayoutId id="2147485231" r:id="rId3"/>
    <p:sldLayoutId id="2147485232" r:id="rId4"/>
    <p:sldLayoutId id="2147485233" r:id="rId5"/>
    <p:sldLayoutId id="2147485234" r:id="rId6"/>
    <p:sldLayoutId id="2147485235" r:id="rId7"/>
  </p:sldLayoutIdLst>
  <p:txStyles>
    <p:titleStyle>
      <a:lvl1pPr algn="l" defTabSz="685800" rtl="0" eaLnBrk="1" latinLnBrk="0" hangingPunct="1">
        <a:lnSpc>
          <a:spcPct val="80000"/>
        </a:lnSpc>
        <a:spcBef>
          <a:spcPct val="0"/>
        </a:spcBef>
        <a:buNone/>
        <a:defRPr sz="3600" b="0" i="0" kern="1200" cap="none" spc="-75" baseline="0">
          <a:solidFill>
            <a:schemeClr val="tx1"/>
          </a:solidFill>
          <a:latin typeface="+mj-lt"/>
          <a:ea typeface="Bebas Neue" charset="0"/>
          <a:cs typeface="Chronicle Display Black"/>
        </a:defRPr>
      </a:lvl1pPr>
    </p:titleStyle>
    <p:bodyStyle>
      <a:lvl1pPr marL="171450" indent="-171450" algn="l" defTabSz="685800" rtl="0" eaLnBrk="1" latinLnBrk="0" hangingPunct="1">
        <a:lnSpc>
          <a:spcPct val="100000"/>
        </a:lnSpc>
        <a:spcBef>
          <a:spcPts val="750"/>
        </a:spcBef>
        <a:buClr>
          <a:schemeClr val="accent5"/>
        </a:buClr>
        <a:buSzPct val="75000"/>
        <a:buFont typeface="Arial" panose="020B0604020202020204" pitchFamily="34" charset="0"/>
        <a:buChar char="•"/>
        <a:defRPr sz="1500" kern="1200" spc="-23">
          <a:solidFill>
            <a:schemeClr val="tx1"/>
          </a:solidFill>
          <a:latin typeface="+mn-lt"/>
          <a:ea typeface="Open Sans" charset="0"/>
          <a:cs typeface="Open Sans" charset="0"/>
        </a:defRPr>
      </a:lvl1pPr>
      <a:lvl2pPr marL="5143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350" kern="1200" spc="-23">
          <a:solidFill>
            <a:schemeClr val="tx1"/>
          </a:solidFill>
          <a:latin typeface="+mn-lt"/>
          <a:ea typeface="Open Sans" charset="0"/>
          <a:cs typeface="Open Sans" charset="0"/>
        </a:defRPr>
      </a:lvl2pPr>
      <a:lvl3pPr marL="8572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200" kern="1200" spc="-23">
          <a:solidFill>
            <a:schemeClr val="tx1"/>
          </a:solidFill>
          <a:latin typeface="+mn-lt"/>
          <a:ea typeface="Open Sans" charset="0"/>
          <a:cs typeface="Open Sans" charset="0"/>
        </a:defRPr>
      </a:lvl3pPr>
      <a:lvl4pPr marL="12001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4pPr>
      <a:lvl5pPr marL="15430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576">
          <p15:clr>
            <a:srgbClr val="F26B43"/>
          </p15:clr>
        </p15:guide>
        <p15:guide id="4" pos="7104">
          <p15:clr>
            <a:srgbClr val="F26B43"/>
          </p15:clr>
        </p15:guide>
        <p15:guide id="5" pos="2976">
          <p15:clr>
            <a:srgbClr val="F26B43"/>
          </p15:clr>
        </p15:guide>
        <p15:guide id="6" orient="horz" pos="1152">
          <p15:clr>
            <a:srgbClr val="F26B43"/>
          </p15:clr>
        </p15:guide>
        <p15:guide id="7" pos="2688">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32704FF-A6E7-0347-BF80-A196A2FF4DDF}" type="datetimeFigureOut">
              <a:rPr lang="en-US" smtClean="0"/>
              <a:t>10/8/2024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93E9B97-627C-0B46-BC02-2F61A8E4A5DF}" type="slidenum">
              <a:rPr lang="en-US" smtClean="0"/>
              <a:t>‹#›</a:t>
            </a:fld>
            <a:endParaRPr lang="en-US"/>
          </a:p>
        </p:txBody>
      </p:sp>
    </p:spTree>
    <p:extLst>
      <p:ext uri="{BB962C8B-B14F-4D97-AF65-F5344CB8AC3E}">
        <p14:creationId xmlns:p14="http://schemas.microsoft.com/office/powerpoint/2010/main" val="733454244"/>
      </p:ext>
    </p:extLst>
  </p:cSld>
  <p:clrMap bg1="lt1" tx1="dk1" bg2="lt2" tx2="dk2" accent1="accent1" accent2="accent2" accent3="accent3" accent4="accent4" accent5="accent5" accent6="accent6" hlink="hlink" folHlink="folHlink"/>
  <p:sldLayoutIdLst>
    <p:sldLayoutId id="2147484823" r:id="rId1"/>
    <p:sldLayoutId id="2147484824" r:id="rId2"/>
    <p:sldLayoutId id="2147484825" r:id="rId3"/>
    <p:sldLayoutId id="2147484826" r:id="rId4"/>
    <p:sldLayoutId id="2147484827" r:id="rId5"/>
    <p:sldLayoutId id="2147484828" r:id="rId6"/>
    <p:sldLayoutId id="2147484829" r:id="rId7"/>
    <p:sldLayoutId id="2147484830" r:id="rId8"/>
    <p:sldLayoutId id="2147484831" r:id="rId9"/>
    <p:sldLayoutId id="2147484832" r:id="rId10"/>
    <p:sldLayoutId id="2147484833"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1371600"/>
            <a:ext cx="7772400" cy="3259706"/>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p:cNvSpPr>
            <a:spLocks noGrp="1"/>
          </p:cNvSpPr>
          <p:nvPr>
            <p:ph type="title"/>
          </p:nvPr>
        </p:nvSpPr>
        <p:spPr>
          <a:xfrm>
            <a:off x="686184" y="538697"/>
            <a:ext cx="7772016" cy="659817"/>
          </a:xfrm>
          <a:prstGeom prst="rect">
            <a:avLst/>
          </a:prstGeom>
        </p:spPr>
        <p:txBody>
          <a:bodyPr vert="horz" lIns="0" tIns="45720" rIns="91440" bIns="0" rtlCol="0" anchor="t" anchorCtr="0">
            <a:noAutofit/>
          </a:bodyPr>
          <a:lstStyle/>
          <a:p>
            <a:r>
              <a:rPr lang="en-US"/>
              <a:t>Click To Edit Master Title</a:t>
            </a:r>
          </a:p>
        </p:txBody>
      </p:sp>
      <p:sp>
        <p:nvSpPr>
          <p:cNvPr id="4" name="Rectangle 2"/>
          <p:cNvSpPr>
            <a:spLocks/>
          </p:cNvSpPr>
          <p:nvPr/>
        </p:nvSpPr>
        <p:spPr bwMode="auto">
          <a:xfrm>
            <a:off x="686040" y="4833111"/>
            <a:ext cx="2494273" cy="92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0" bIns="0">
            <a:spAutoFit/>
          </a:bodyPr>
          <a:lstStyle/>
          <a:p>
            <a:fld id="{C84F2FB2-4A16-1542-BD5E-F56870239E74}" type="slidenum">
              <a:rPr lang="en-US" sz="600" smtClean="0">
                <a:solidFill>
                  <a:schemeClr val="accent5">
                    <a:lumMod val="60000"/>
                    <a:lumOff val="40000"/>
                  </a:schemeClr>
                </a:solidFill>
                <a:latin typeface="Open Sans" charset="0"/>
                <a:ea typeface="Open Sans" charset="0"/>
                <a:cs typeface="Open Sans" charset="0"/>
                <a:sym typeface="Frutiger Next Pro Light" charset="0"/>
              </a:rPr>
              <a:t>‹#›</a:t>
            </a:fld>
            <a:r>
              <a:rPr lang="en-US" sz="600">
                <a:solidFill>
                  <a:schemeClr val="accent5">
                    <a:lumMod val="60000"/>
                    <a:lumOff val="40000"/>
                  </a:schemeClr>
                </a:solidFill>
                <a:latin typeface="Open Sans" charset="0"/>
                <a:ea typeface="Open Sans" charset="0"/>
                <a:cs typeface="Open Sans" charset="0"/>
                <a:sym typeface="Frutiger Next Pro Light" charset="0"/>
              </a:rPr>
              <a:t>  |  Copyright © 2020 Deloitte Development LLC. All rights reserved.</a:t>
            </a:r>
          </a:p>
        </p:txBody>
      </p:sp>
      <p:sp>
        <p:nvSpPr>
          <p:cNvPr id="5" name="Rectangle 2">
            <a:extLst>
              <a:ext uri="{FF2B5EF4-FFF2-40B4-BE49-F238E27FC236}">
                <a16:creationId xmlns:a16="http://schemas.microsoft.com/office/drawing/2014/main" id="{5F22CFFA-7D3E-4F68-9906-25F55821C4D7}"/>
              </a:ext>
            </a:extLst>
          </p:cNvPr>
          <p:cNvSpPr>
            <a:spLocks noChangeArrowheads="1"/>
          </p:cNvSpPr>
          <p:nvPr userDrawn="1"/>
        </p:nvSpPr>
        <p:spPr bwMode="auto">
          <a:xfrm>
            <a:off x="685800" y="4832748"/>
            <a:ext cx="2494273" cy="92333"/>
          </a:xfrm>
          <a:prstGeom prst="rect">
            <a:avLst/>
          </a:prstGeom>
          <a:noFill/>
          <a:ln>
            <a:noFill/>
          </a:ln>
        </p:spPr>
        <p:txBody>
          <a:bodyPr wrap="none"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eaLnBrk="1" hangingPunct="1"/>
            <a:fld id="{ADB9B19B-9A4B-46BE-A3FB-40942EFC078F}" type="slidenum">
              <a:rPr lang="en-US" altLang="en-US" sz="600">
                <a:solidFill>
                  <a:srgbClr val="AEAEAE"/>
                </a:solidFill>
                <a:cs typeface="Open Sans" pitchFamily="34" charset="0"/>
                <a:sym typeface="Frutiger Next Pro Light"/>
              </a:rPr>
              <a:pPr eaLnBrk="1" hangingPunct="1"/>
              <a:t>‹#›</a:t>
            </a:fld>
            <a:r>
              <a:rPr lang="en-US" altLang="en-US" sz="600">
                <a:solidFill>
                  <a:srgbClr val="AEAEAE"/>
                </a:solidFill>
                <a:cs typeface="Open Sans" pitchFamily="34" charset="0"/>
                <a:sym typeface="Frutiger Next Pro Light"/>
              </a:rPr>
              <a:t>  |  Copyright © 2020 Deloitte Development LLC. All rights reserved.</a:t>
            </a:r>
          </a:p>
        </p:txBody>
      </p:sp>
    </p:spTree>
    <p:extLst>
      <p:ext uri="{BB962C8B-B14F-4D97-AF65-F5344CB8AC3E}">
        <p14:creationId xmlns:p14="http://schemas.microsoft.com/office/powerpoint/2010/main" val="2260830660"/>
      </p:ext>
    </p:extLst>
  </p:cSld>
  <p:clrMap bg1="lt1" tx1="dk1" bg2="lt2" tx2="dk2" accent1="accent1" accent2="accent2" accent3="accent3" accent4="accent4" accent5="accent5" accent6="accent6" hlink="hlink" folHlink="folHlink"/>
  <p:sldLayoutIdLst>
    <p:sldLayoutId id="2147484920" r:id="rId1"/>
    <p:sldLayoutId id="2147484921" r:id="rId2"/>
    <p:sldLayoutId id="2147484922" r:id="rId3"/>
    <p:sldLayoutId id="2147484923" r:id="rId4"/>
    <p:sldLayoutId id="2147484924" r:id="rId5"/>
    <p:sldLayoutId id="2147484925" r:id="rId6"/>
    <p:sldLayoutId id="2147484926" r:id="rId7"/>
    <p:sldLayoutId id="2147484927" r:id="rId8"/>
    <p:sldLayoutId id="2147484928" r:id="rId9"/>
    <p:sldLayoutId id="2147484929" r:id="rId10"/>
    <p:sldLayoutId id="2147484930" r:id="rId11"/>
    <p:sldLayoutId id="2147484931" r:id="rId12"/>
    <p:sldLayoutId id="2147484932" r:id="rId13"/>
    <p:sldLayoutId id="2147484933" r:id="rId14"/>
    <p:sldLayoutId id="2147484934" r:id="rId15"/>
    <p:sldLayoutId id="2147484935" r:id="rId16"/>
    <p:sldLayoutId id="2147484936" r:id="rId17"/>
    <p:sldLayoutId id="2147484937" r:id="rId18"/>
    <p:sldLayoutId id="2147484938" r:id="rId19"/>
    <p:sldLayoutId id="2147484939" r:id="rId20"/>
    <p:sldLayoutId id="2147484940" r:id="rId21"/>
    <p:sldLayoutId id="2147484941" r:id="rId22"/>
    <p:sldLayoutId id="2147484942" r:id="rId23"/>
    <p:sldLayoutId id="2147484943" r:id="rId24"/>
    <p:sldLayoutId id="2147484944" r:id="rId25"/>
    <p:sldLayoutId id="2147484945" r:id="rId26"/>
    <p:sldLayoutId id="2147484946" r:id="rId27"/>
    <p:sldLayoutId id="2147484947" r:id="rId28"/>
    <p:sldLayoutId id="2147484948" r:id="rId29"/>
    <p:sldLayoutId id="2147484949" r:id="rId30"/>
    <p:sldLayoutId id="2147484950" r:id="rId31"/>
    <p:sldLayoutId id="2147484951" r:id="rId32"/>
    <p:sldLayoutId id="2147484952" r:id="rId33"/>
    <p:sldLayoutId id="2147484953" r:id="rId34"/>
    <p:sldLayoutId id="2147484954" r:id="rId35"/>
    <p:sldLayoutId id="2147484955" r:id="rId36"/>
    <p:sldLayoutId id="2147484956" r:id="rId37"/>
    <p:sldLayoutId id="2147484957" r:id="rId38"/>
    <p:sldLayoutId id="2147484958" r:id="rId39"/>
    <p:sldLayoutId id="2147484959" r:id="rId40"/>
    <p:sldLayoutId id="2147484960" r:id="rId41"/>
    <p:sldLayoutId id="2147484961" r:id="rId42"/>
    <p:sldLayoutId id="2147484962" r:id="rId43"/>
    <p:sldLayoutId id="2147484963" r:id="rId44"/>
    <p:sldLayoutId id="2147484964" r:id="rId45"/>
    <p:sldLayoutId id="2147484965" r:id="rId46"/>
    <p:sldLayoutId id="2147484966" r:id="rId47"/>
    <p:sldLayoutId id="2147484967" r:id="rId48"/>
    <p:sldLayoutId id="2147484968" r:id="rId49"/>
    <p:sldLayoutId id="2147484969" r:id="rId50"/>
    <p:sldLayoutId id="2147484970" r:id="rId51"/>
    <p:sldLayoutId id="2147484971" r:id="rId52"/>
    <p:sldLayoutId id="2147484972" r:id="rId53"/>
    <p:sldLayoutId id="2147484973" r:id="rId54"/>
    <p:sldLayoutId id="2147484974" r:id="rId55"/>
    <p:sldLayoutId id="2147484975" r:id="rId56"/>
    <p:sldLayoutId id="2147484976" r:id="rId57"/>
    <p:sldLayoutId id="2147484977" r:id="rId58"/>
    <p:sldLayoutId id="2147484978" r:id="rId59"/>
    <p:sldLayoutId id="2147484860" r:id="rId60"/>
    <p:sldLayoutId id="2147484863" r:id="rId61"/>
    <p:sldLayoutId id="2147484864" r:id="rId62"/>
    <p:sldLayoutId id="2147484867" r:id="rId63"/>
    <p:sldLayoutId id="2147484868" r:id="rId64"/>
    <p:sldLayoutId id="2147484869" r:id="rId65"/>
    <p:sldLayoutId id="2147484870" r:id="rId66"/>
    <p:sldLayoutId id="2147484871" r:id="rId67"/>
    <p:sldLayoutId id="2147484872" r:id="rId68"/>
    <p:sldLayoutId id="2147484873" r:id="rId69"/>
    <p:sldLayoutId id="2147484874" r:id="rId70"/>
    <p:sldLayoutId id="2147484875" r:id="rId71"/>
    <p:sldLayoutId id="2147484876" r:id="rId72"/>
    <p:sldLayoutId id="2147484877" r:id="rId73"/>
    <p:sldLayoutId id="2147484878" r:id="rId74"/>
    <p:sldLayoutId id="2147484879" r:id="rId75"/>
    <p:sldLayoutId id="2147484880" r:id="rId76"/>
    <p:sldLayoutId id="2147484881" r:id="rId77"/>
    <p:sldLayoutId id="2147484882" r:id="rId78"/>
    <p:sldLayoutId id="2147484883" r:id="rId79"/>
    <p:sldLayoutId id="2147484884" r:id="rId80"/>
    <p:sldLayoutId id="2147484885" r:id="rId81"/>
    <p:sldLayoutId id="2147484886" r:id="rId82"/>
    <p:sldLayoutId id="2147484887" r:id="rId83"/>
    <p:sldLayoutId id="2147484888" r:id="rId84"/>
    <p:sldLayoutId id="2147484889" r:id="rId85"/>
    <p:sldLayoutId id="2147484890" r:id="rId86"/>
    <p:sldLayoutId id="2147484891" r:id="rId87"/>
    <p:sldLayoutId id="2147484892" r:id="rId88"/>
    <p:sldLayoutId id="2147484893" r:id="rId89"/>
    <p:sldLayoutId id="2147484894" r:id="rId90"/>
    <p:sldLayoutId id="2147484895" r:id="rId91"/>
    <p:sldLayoutId id="2147484896" r:id="rId92"/>
    <p:sldLayoutId id="2147484897" r:id="rId93"/>
    <p:sldLayoutId id="2147484898" r:id="rId94"/>
    <p:sldLayoutId id="2147484899" r:id="rId95"/>
    <p:sldLayoutId id="2147484900" r:id="rId96"/>
    <p:sldLayoutId id="2147484901" r:id="rId97"/>
    <p:sldLayoutId id="2147484902" r:id="rId98"/>
    <p:sldLayoutId id="2147484903" r:id="rId99"/>
    <p:sldLayoutId id="2147484904" r:id="rId100"/>
    <p:sldLayoutId id="2147484905" r:id="rId101"/>
    <p:sldLayoutId id="2147484906" r:id="rId102"/>
    <p:sldLayoutId id="2147484907" r:id="rId103"/>
    <p:sldLayoutId id="2147484908" r:id="rId104"/>
    <p:sldLayoutId id="2147484909" r:id="rId105"/>
    <p:sldLayoutId id="2147484910" r:id="rId106"/>
    <p:sldLayoutId id="2147484911" r:id="rId107"/>
    <p:sldLayoutId id="2147484912" r:id="rId108"/>
    <p:sldLayoutId id="2147484913" r:id="rId109"/>
    <p:sldLayoutId id="2147484914" r:id="rId110"/>
    <p:sldLayoutId id="2147484915" r:id="rId111"/>
    <p:sldLayoutId id="2147484916" r:id="rId112"/>
  </p:sldLayoutIdLst>
  <p:txStyles>
    <p:titleStyle>
      <a:lvl1pPr algn="l" defTabSz="685800" rtl="0" eaLnBrk="1" latinLnBrk="0" hangingPunct="1">
        <a:lnSpc>
          <a:spcPct val="80000"/>
        </a:lnSpc>
        <a:spcBef>
          <a:spcPct val="0"/>
        </a:spcBef>
        <a:buNone/>
        <a:defRPr sz="3600" b="0" i="0" kern="1200" cap="none" spc="-75" baseline="0">
          <a:solidFill>
            <a:schemeClr val="tx1"/>
          </a:solidFill>
          <a:latin typeface="+mj-lt"/>
          <a:ea typeface="Bebas Neue" charset="0"/>
          <a:cs typeface="Chronicle Display Black"/>
        </a:defRPr>
      </a:lvl1pPr>
    </p:titleStyle>
    <p:bodyStyle>
      <a:lvl1pPr marL="171450" indent="-171450" algn="l" defTabSz="685800" rtl="0" eaLnBrk="1" latinLnBrk="0" hangingPunct="1">
        <a:lnSpc>
          <a:spcPct val="100000"/>
        </a:lnSpc>
        <a:spcBef>
          <a:spcPts val="750"/>
        </a:spcBef>
        <a:buClr>
          <a:schemeClr val="accent5"/>
        </a:buClr>
        <a:buSzPct val="75000"/>
        <a:buFont typeface="Arial" panose="020B0604020202020204" pitchFamily="34" charset="0"/>
        <a:buChar char="•"/>
        <a:defRPr sz="1500" kern="1200" spc="-23">
          <a:solidFill>
            <a:schemeClr val="tx1"/>
          </a:solidFill>
          <a:latin typeface="+mn-lt"/>
          <a:ea typeface="Open Sans" charset="0"/>
          <a:cs typeface="Open Sans" charset="0"/>
        </a:defRPr>
      </a:lvl1pPr>
      <a:lvl2pPr marL="5143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350" kern="1200" spc="-23">
          <a:solidFill>
            <a:schemeClr val="tx1"/>
          </a:solidFill>
          <a:latin typeface="+mn-lt"/>
          <a:ea typeface="Open Sans" charset="0"/>
          <a:cs typeface="Open Sans" charset="0"/>
        </a:defRPr>
      </a:lvl2pPr>
      <a:lvl3pPr marL="8572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200" kern="1200" spc="-23">
          <a:solidFill>
            <a:schemeClr val="tx1"/>
          </a:solidFill>
          <a:latin typeface="+mn-lt"/>
          <a:ea typeface="Open Sans" charset="0"/>
          <a:cs typeface="Open Sans" charset="0"/>
        </a:defRPr>
      </a:lvl3pPr>
      <a:lvl4pPr marL="12001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4pPr>
      <a:lvl5pPr marL="15430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576">
          <p15:clr>
            <a:srgbClr val="F26B43"/>
          </p15:clr>
        </p15:guide>
        <p15:guide id="4" pos="7104">
          <p15:clr>
            <a:srgbClr val="F26B43"/>
          </p15:clr>
        </p15:guide>
        <p15:guide id="5" pos="2976">
          <p15:clr>
            <a:srgbClr val="F26B43"/>
          </p15:clr>
        </p15:guide>
        <p15:guide id="6" orient="horz" pos="1152">
          <p15:clr>
            <a:srgbClr val="F26B43"/>
          </p15:clr>
        </p15:guide>
        <p15:guide id="7" pos="2688">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1371600"/>
            <a:ext cx="7772400" cy="3259706"/>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p:cNvSpPr>
            <a:spLocks noGrp="1"/>
          </p:cNvSpPr>
          <p:nvPr>
            <p:ph type="title"/>
          </p:nvPr>
        </p:nvSpPr>
        <p:spPr>
          <a:xfrm>
            <a:off x="686184" y="538697"/>
            <a:ext cx="7772016" cy="659817"/>
          </a:xfrm>
          <a:prstGeom prst="rect">
            <a:avLst/>
          </a:prstGeom>
        </p:spPr>
        <p:txBody>
          <a:bodyPr vert="horz" lIns="0" tIns="45720" rIns="91440" bIns="0" rtlCol="0" anchor="t" anchorCtr="0">
            <a:noAutofit/>
          </a:bodyPr>
          <a:lstStyle/>
          <a:p>
            <a:r>
              <a:rPr lang="en-US"/>
              <a:t>Click To Edit Master Title</a:t>
            </a:r>
          </a:p>
        </p:txBody>
      </p:sp>
      <p:sp>
        <p:nvSpPr>
          <p:cNvPr id="4" name="Rectangle 2"/>
          <p:cNvSpPr>
            <a:spLocks/>
          </p:cNvSpPr>
          <p:nvPr/>
        </p:nvSpPr>
        <p:spPr bwMode="auto">
          <a:xfrm>
            <a:off x="686040" y="4833111"/>
            <a:ext cx="2494273" cy="92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0" bIns="0">
            <a:spAutoFit/>
          </a:bodyPr>
          <a:lstStyle/>
          <a:p>
            <a:fld id="{C84F2FB2-4A16-1542-BD5E-F56870239E74}" type="slidenum">
              <a:rPr lang="en-US" sz="600" smtClean="0">
                <a:solidFill>
                  <a:schemeClr val="accent5">
                    <a:lumMod val="60000"/>
                    <a:lumOff val="40000"/>
                  </a:schemeClr>
                </a:solidFill>
                <a:latin typeface="Open Sans" charset="0"/>
                <a:ea typeface="Open Sans" charset="0"/>
                <a:cs typeface="Open Sans" charset="0"/>
                <a:sym typeface="Frutiger Next Pro Light" charset="0"/>
              </a:rPr>
              <a:t>‹#›</a:t>
            </a:fld>
            <a:r>
              <a:rPr lang="en-US" sz="600">
                <a:solidFill>
                  <a:schemeClr val="accent5">
                    <a:lumMod val="60000"/>
                    <a:lumOff val="40000"/>
                  </a:schemeClr>
                </a:solidFill>
                <a:latin typeface="Open Sans" charset="0"/>
                <a:ea typeface="Open Sans" charset="0"/>
                <a:cs typeface="Open Sans" charset="0"/>
                <a:sym typeface="Frutiger Next Pro Light" charset="0"/>
              </a:rPr>
              <a:t>  |  Copyright © 2020 Deloitte Development LLC. All rights reserved.</a:t>
            </a:r>
          </a:p>
        </p:txBody>
      </p:sp>
    </p:spTree>
    <p:extLst>
      <p:ext uri="{BB962C8B-B14F-4D97-AF65-F5344CB8AC3E}">
        <p14:creationId xmlns:p14="http://schemas.microsoft.com/office/powerpoint/2010/main" val="1092576454"/>
      </p:ext>
    </p:extLst>
  </p:cSld>
  <p:clrMap bg1="lt1" tx1="dk1" bg2="lt2" tx2="dk2" accent1="accent1" accent2="accent2" accent3="accent3" accent4="accent4" accent5="accent5" accent6="accent6" hlink="hlink" folHlink="folHlink"/>
  <p:sldLayoutIdLst>
    <p:sldLayoutId id="2147484980" r:id="rId1"/>
    <p:sldLayoutId id="2147484981" r:id="rId2"/>
    <p:sldLayoutId id="2147484982" r:id="rId3"/>
    <p:sldLayoutId id="2147484983" r:id="rId4"/>
    <p:sldLayoutId id="2147484984" r:id="rId5"/>
    <p:sldLayoutId id="2147484985" r:id="rId6"/>
    <p:sldLayoutId id="2147484986" r:id="rId7"/>
    <p:sldLayoutId id="2147484987" r:id="rId8"/>
  </p:sldLayoutIdLst>
  <p:txStyles>
    <p:titleStyle>
      <a:lvl1pPr algn="l" defTabSz="685800" rtl="0" eaLnBrk="1" latinLnBrk="0" hangingPunct="1">
        <a:lnSpc>
          <a:spcPct val="80000"/>
        </a:lnSpc>
        <a:spcBef>
          <a:spcPct val="0"/>
        </a:spcBef>
        <a:buNone/>
        <a:defRPr sz="3600" b="0" i="0" kern="1200" cap="none" spc="-75" baseline="0">
          <a:solidFill>
            <a:schemeClr val="tx1"/>
          </a:solidFill>
          <a:latin typeface="+mj-lt"/>
          <a:ea typeface="Bebas Neue" charset="0"/>
          <a:cs typeface="Chronicle Display Black"/>
        </a:defRPr>
      </a:lvl1pPr>
    </p:titleStyle>
    <p:bodyStyle>
      <a:lvl1pPr marL="171450" indent="-171450" algn="l" defTabSz="685800" rtl="0" eaLnBrk="1" latinLnBrk="0" hangingPunct="1">
        <a:lnSpc>
          <a:spcPct val="100000"/>
        </a:lnSpc>
        <a:spcBef>
          <a:spcPts val="750"/>
        </a:spcBef>
        <a:buClr>
          <a:schemeClr val="accent5"/>
        </a:buClr>
        <a:buSzPct val="75000"/>
        <a:buFont typeface="Arial" panose="020B0604020202020204" pitchFamily="34" charset="0"/>
        <a:buChar char="•"/>
        <a:defRPr sz="1500" kern="1200" spc="-23">
          <a:solidFill>
            <a:schemeClr val="tx1"/>
          </a:solidFill>
          <a:latin typeface="+mn-lt"/>
          <a:ea typeface="Open Sans" charset="0"/>
          <a:cs typeface="Open Sans" charset="0"/>
        </a:defRPr>
      </a:lvl1pPr>
      <a:lvl2pPr marL="5143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350" kern="1200" spc="-23">
          <a:solidFill>
            <a:schemeClr val="tx1"/>
          </a:solidFill>
          <a:latin typeface="+mn-lt"/>
          <a:ea typeface="Open Sans" charset="0"/>
          <a:cs typeface="Open Sans" charset="0"/>
        </a:defRPr>
      </a:lvl2pPr>
      <a:lvl3pPr marL="8572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200" kern="1200" spc="-23">
          <a:solidFill>
            <a:schemeClr val="tx1"/>
          </a:solidFill>
          <a:latin typeface="+mn-lt"/>
          <a:ea typeface="Open Sans" charset="0"/>
          <a:cs typeface="Open Sans" charset="0"/>
        </a:defRPr>
      </a:lvl3pPr>
      <a:lvl4pPr marL="12001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4pPr>
      <a:lvl5pPr marL="15430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576">
          <p15:clr>
            <a:srgbClr val="F26B43"/>
          </p15:clr>
        </p15:guide>
        <p15:guide id="4" pos="7104">
          <p15:clr>
            <a:srgbClr val="F26B43"/>
          </p15:clr>
        </p15:guide>
        <p15:guide id="5" pos="2976">
          <p15:clr>
            <a:srgbClr val="F26B43"/>
          </p15:clr>
        </p15:guide>
        <p15:guide id="6" orient="horz" pos="1152">
          <p15:clr>
            <a:srgbClr val="F26B43"/>
          </p15:clr>
        </p15:guide>
        <p15:guide id="7" pos="2688">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1371600"/>
            <a:ext cx="7772400" cy="3259706"/>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p:cNvSpPr>
            <a:spLocks noGrp="1"/>
          </p:cNvSpPr>
          <p:nvPr>
            <p:ph type="title"/>
          </p:nvPr>
        </p:nvSpPr>
        <p:spPr>
          <a:xfrm>
            <a:off x="686184" y="538697"/>
            <a:ext cx="7772016" cy="659817"/>
          </a:xfrm>
          <a:prstGeom prst="rect">
            <a:avLst/>
          </a:prstGeom>
        </p:spPr>
        <p:txBody>
          <a:bodyPr vert="horz" lIns="0" tIns="45720" rIns="91440" bIns="0" rtlCol="0" anchor="t" anchorCtr="0">
            <a:noAutofit/>
          </a:bodyPr>
          <a:lstStyle/>
          <a:p>
            <a:r>
              <a:rPr lang="en-US"/>
              <a:t>Click To Edit Master Title</a:t>
            </a:r>
          </a:p>
        </p:txBody>
      </p:sp>
      <p:sp>
        <p:nvSpPr>
          <p:cNvPr id="4" name="Rectangle 2"/>
          <p:cNvSpPr>
            <a:spLocks/>
          </p:cNvSpPr>
          <p:nvPr/>
        </p:nvSpPr>
        <p:spPr bwMode="auto">
          <a:xfrm>
            <a:off x="8564765" y="4879277"/>
            <a:ext cx="177933" cy="92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square" lIns="0" tIns="0" rIns="0" bIns="0">
            <a:spAutoFit/>
          </a:bodyPr>
          <a:lstStyle/>
          <a:p>
            <a:r>
              <a:rPr lang="en-US" sz="600">
                <a:solidFill>
                  <a:schemeClr val="accent5">
                    <a:lumMod val="60000"/>
                    <a:lumOff val="40000"/>
                  </a:schemeClr>
                </a:solidFill>
                <a:latin typeface="Open Sans" charset="0"/>
                <a:ea typeface="Open Sans" charset="0"/>
                <a:cs typeface="Open Sans" charset="0"/>
                <a:sym typeface="Frutiger Next Pro Light" charset="0"/>
              </a:rPr>
              <a:t>| </a:t>
            </a:r>
            <a:fld id="{C84F2FB2-4A16-1542-BD5E-F56870239E74}" type="slidenum">
              <a:rPr lang="en-US" sz="600" smtClean="0">
                <a:solidFill>
                  <a:schemeClr val="accent5">
                    <a:lumMod val="60000"/>
                    <a:lumOff val="40000"/>
                  </a:schemeClr>
                </a:solidFill>
                <a:latin typeface="Open Sans" charset="0"/>
                <a:ea typeface="Open Sans" charset="0"/>
                <a:cs typeface="Open Sans" charset="0"/>
                <a:sym typeface="Frutiger Next Pro Light" charset="0"/>
              </a:rPr>
              <a:t>‹#›</a:t>
            </a:fld>
            <a:endParaRPr lang="en-US" sz="600">
              <a:solidFill>
                <a:schemeClr val="accent5">
                  <a:lumMod val="60000"/>
                  <a:lumOff val="40000"/>
                </a:schemeClr>
              </a:solidFill>
              <a:latin typeface="Open Sans" charset="0"/>
              <a:ea typeface="Open Sans" charset="0"/>
              <a:cs typeface="Open Sans" charset="0"/>
              <a:sym typeface="Frutiger Next Pro Light" charset="0"/>
            </a:endParaRPr>
          </a:p>
        </p:txBody>
      </p:sp>
      <p:sp>
        <p:nvSpPr>
          <p:cNvPr id="5" name="Rectangle 2">
            <a:extLst>
              <a:ext uri="{FF2B5EF4-FFF2-40B4-BE49-F238E27FC236}">
                <a16:creationId xmlns:a16="http://schemas.microsoft.com/office/drawing/2014/main" id="{D8E2C0F0-C795-41BC-8020-27EF6EE86AB3}"/>
              </a:ext>
            </a:extLst>
          </p:cNvPr>
          <p:cNvSpPr>
            <a:spLocks/>
          </p:cNvSpPr>
          <p:nvPr/>
        </p:nvSpPr>
        <p:spPr bwMode="auto">
          <a:xfrm>
            <a:off x="686040" y="4833111"/>
            <a:ext cx="2494273" cy="92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0" bIns="0">
            <a:spAutoFit/>
          </a:bodyPr>
          <a:lstStyle/>
          <a:p>
            <a:fld id="{C84F2FB2-4A16-1542-BD5E-F56870239E74}" type="slidenum">
              <a:rPr lang="en-US" sz="600" smtClean="0">
                <a:solidFill>
                  <a:schemeClr val="accent5">
                    <a:lumMod val="60000"/>
                    <a:lumOff val="40000"/>
                  </a:schemeClr>
                </a:solidFill>
                <a:latin typeface="Open Sans" charset="0"/>
                <a:ea typeface="Open Sans" charset="0"/>
                <a:cs typeface="Open Sans" charset="0"/>
                <a:sym typeface="Frutiger Next Pro Light" charset="0"/>
              </a:rPr>
              <a:t>‹#›</a:t>
            </a:fld>
            <a:r>
              <a:rPr lang="en-US" sz="600">
                <a:solidFill>
                  <a:schemeClr val="accent5">
                    <a:lumMod val="60000"/>
                    <a:lumOff val="40000"/>
                  </a:schemeClr>
                </a:solidFill>
                <a:latin typeface="Open Sans" charset="0"/>
                <a:ea typeface="Open Sans" charset="0"/>
                <a:cs typeface="Open Sans" charset="0"/>
                <a:sym typeface="Frutiger Next Pro Light" charset="0"/>
              </a:rPr>
              <a:t>  |  Copyright © 2020 Deloitte Development LLC. All rights reserved.</a:t>
            </a:r>
          </a:p>
        </p:txBody>
      </p:sp>
    </p:spTree>
    <p:extLst>
      <p:ext uri="{BB962C8B-B14F-4D97-AF65-F5344CB8AC3E}">
        <p14:creationId xmlns:p14="http://schemas.microsoft.com/office/powerpoint/2010/main" val="889297257"/>
      </p:ext>
    </p:extLst>
  </p:cSld>
  <p:clrMap bg1="lt1" tx1="dk1" bg2="lt2" tx2="dk2" accent1="accent1" accent2="accent2" accent3="accent3" accent4="accent4" accent5="accent5" accent6="accent6" hlink="hlink" folHlink="folHlink"/>
  <p:sldLayoutIdLst>
    <p:sldLayoutId id="2147484989" r:id="rId1"/>
    <p:sldLayoutId id="2147484990" r:id="rId2"/>
    <p:sldLayoutId id="2147484991" r:id="rId3"/>
    <p:sldLayoutId id="2147484992" r:id="rId4"/>
    <p:sldLayoutId id="2147484993" r:id="rId5"/>
    <p:sldLayoutId id="2147484994" r:id="rId6"/>
    <p:sldLayoutId id="2147484995" r:id="rId7"/>
    <p:sldLayoutId id="2147484996" r:id="rId8"/>
    <p:sldLayoutId id="2147484997" r:id="rId9"/>
    <p:sldLayoutId id="2147484998" r:id="rId10"/>
    <p:sldLayoutId id="2147484999" r:id="rId11"/>
    <p:sldLayoutId id="2147485000" r:id="rId12"/>
  </p:sldLayoutIdLst>
  <p:txStyles>
    <p:titleStyle>
      <a:lvl1pPr algn="l" defTabSz="685800" rtl="0" eaLnBrk="1" latinLnBrk="0" hangingPunct="1">
        <a:lnSpc>
          <a:spcPct val="80000"/>
        </a:lnSpc>
        <a:spcBef>
          <a:spcPct val="0"/>
        </a:spcBef>
        <a:buNone/>
        <a:defRPr sz="3600" b="0" i="0" kern="1200" cap="none" spc="-75" baseline="0">
          <a:solidFill>
            <a:schemeClr val="tx1"/>
          </a:solidFill>
          <a:latin typeface="+mj-lt"/>
          <a:ea typeface="Bebas Neue" charset="0"/>
          <a:cs typeface="Chronicle Display Black"/>
        </a:defRPr>
      </a:lvl1pPr>
    </p:titleStyle>
    <p:bodyStyle>
      <a:lvl1pPr marL="171450" indent="-171450" algn="l" defTabSz="685800" rtl="0" eaLnBrk="1" latinLnBrk="0" hangingPunct="1">
        <a:lnSpc>
          <a:spcPct val="100000"/>
        </a:lnSpc>
        <a:spcBef>
          <a:spcPts val="750"/>
        </a:spcBef>
        <a:buClr>
          <a:schemeClr val="accent5"/>
        </a:buClr>
        <a:buSzPct val="75000"/>
        <a:buFont typeface="Arial" panose="020B0604020202020204" pitchFamily="34" charset="0"/>
        <a:buChar char="•"/>
        <a:defRPr sz="1500" kern="1200" spc="-23">
          <a:solidFill>
            <a:schemeClr val="tx1"/>
          </a:solidFill>
          <a:latin typeface="+mn-lt"/>
          <a:ea typeface="Open Sans" charset="0"/>
          <a:cs typeface="Open Sans" charset="0"/>
        </a:defRPr>
      </a:lvl1pPr>
      <a:lvl2pPr marL="5143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350" kern="1200" spc="-23">
          <a:solidFill>
            <a:schemeClr val="tx1"/>
          </a:solidFill>
          <a:latin typeface="+mn-lt"/>
          <a:ea typeface="Open Sans" charset="0"/>
          <a:cs typeface="Open Sans" charset="0"/>
        </a:defRPr>
      </a:lvl2pPr>
      <a:lvl3pPr marL="8572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200" kern="1200" spc="-23">
          <a:solidFill>
            <a:schemeClr val="tx1"/>
          </a:solidFill>
          <a:latin typeface="+mn-lt"/>
          <a:ea typeface="Open Sans" charset="0"/>
          <a:cs typeface="Open Sans" charset="0"/>
        </a:defRPr>
      </a:lvl3pPr>
      <a:lvl4pPr marL="12001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4pPr>
      <a:lvl5pPr marL="15430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576">
          <p15:clr>
            <a:srgbClr val="F26B43"/>
          </p15:clr>
        </p15:guide>
        <p15:guide id="4" pos="7104">
          <p15:clr>
            <a:srgbClr val="F26B43"/>
          </p15:clr>
        </p15:guide>
        <p15:guide id="5" pos="2976">
          <p15:clr>
            <a:srgbClr val="F26B43"/>
          </p15:clr>
        </p15:guide>
        <p15:guide id="6" orient="horz" pos="1152">
          <p15:clr>
            <a:srgbClr val="F26B43"/>
          </p15:clr>
        </p15:guide>
        <p15:guide id="7" pos="2688">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1371600"/>
            <a:ext cx="7772400" cy="3259706"/>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p:cNvSpPr>
            <a:spLocks noGrp="1"/>
          </p:cNvSpPr>
          <p:nvPr>
            <p:ph type="title"/>
          </p:nvPr>
        </p:nvSpPr>
        <p:spPr>
          <a:xfrm>
            <a:off x="686184" y="538697"/>
            <a:ext cx="7772016" cy="659817"/>
          </a:xfrm>
          <a:prstGeom prst="rect">
            <a:avLst/>
          </a:prstGeom>
        </p:spPr>
        <p:txBody>
          <a:bodyPr vert="horz" lIns="0" tIns="45720" rIns="91440" bIns="0" rtlCol="0" anchor="t" anchorCtr="0">
            <a:noAutofit/>
          </a:bodyPr>
          <a:lstStyle/>
          <a:p>
            <a:r>
              <a:rPr lang="en-US"/>
              <a:t>Click To Edit Master Title</a:t>
            </a:r>
          </a:p>
        </p:txBody>
      </p:sp>
      <p:sp>
        <p:nvSpPr>
          <p:cNvPr id="4" name="Rectangle 2"/>
          <p:cNvSpPr>
            <a:spLocks/>
          </p:cNvSpPr>
          <p:nvPr/>
        </p:nvSpPr>
        <p:spPr bwMode="auto">
          <a:xfrm>
            <a:off x="686040" y="4833111"/>
            <a:ext cx="2494273" cy="92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0" bIns="0">
            <a:spAutoFit/>
          </a:bodyPr>
          <a:lstStyle/>
          <a:p>
            <a:fld id="{C84F2FB2-4A16-1542-BD5E-F56870239E74}" type="slidenum">
              <a:rPr lang="en-US" sz="600" smtClean="0">
                <a:solidFill>
                  <a:schemeClr val="accent5">
                    <a:lumMod val="60000"/>
                    <a:lumOff val="40000"/>
                  </a:schemeClr>
                </a:solidFill>
                <a:latin typeface="Open Sans" charset="0"/>
                <a:ea typeface="Open Sans" charset="0"/>
                <a:cs typeface="Open Sans" charset="0"/>
                <a:sym typeface="Frutiger Next Pro Light" charset="0"/>
              </a:rPr>
              <a:t>‹#›</a:t>
            </a:fld>
            <a:r>
              <a:rPr lang="en-US" sz="600">
                <a:solidFill>
                  <a:schemeClr val="accent5">
                    <a:lumMod val="60000"/>
                    <a:lumOff val="40000"/>
                  </a:schemeClr>
                </a:solidFill>
                <a:latin typeface="Open Sans" charset="0"/>
                <a:ea typeface="Open Sans" charset="0"/>
                <a:cs typeface="Open Sans" charset="0"/>
                <a:sym typeface="Frutiger Next Pro Light" charset="0"/>
              </a:rPr>
              <a:t>  |  Copyright © 2020 Deloitte Development LLC. All rights reserved.</a:t>
            </a:r>
          </a:p>
        </p:txBody>
      </p:sp>
    </p:spTree>
    <p:extLst>
      <p:ext uri="{BB962C8B-B14F-4D97-AF65-F5344CB8AC3E}">
        <p14:creationId xmlns:p14="http://schemas.microsoft.com/office/powerpoint/2010/main" val="2554200465"/>
      </p:ext>
    </p:extLst>
  </p:cSld>
  <p:clrMap bg1="lt1" tx1="dk1" bg2="lt2" tx2="dk2" accent1="accent1" accent2="accent2" accent3="accent3" accent4="accent4" accent5="accent5" accent6="accent6" hlink="hlink" folHlink="folHlink"/>
  <p:sldLayoutIdLst>
    <p:sldLayoutId id="2147485002" r:id="rId1"/>
    <p:sldLayoutId id="2147485003" r:id="rId2"/>
    <p:sldLayoutId id="2147485004" r:id="rId3"/>
    <p:sldLayoutId id="2147485005" r:id="rId4"/>
    <p:sldLayoutId id="2147485006" r:id="rId5"/>
    <p:sldLayoutId id="2147485007" r:id="rId6"/>
    <p:sldLayoutId id="2147485008" r:id="rId7"/>
    <p:sldLayoutId id="2147485009" r:id="rId8"/>
    <p:sldLayoutId id="2147485010" r:id="rId9"/>
  </p:sldLayoutIdLst>
  <p:txStyles>
    <p:titleStyle>
      <a:lvl1pPr algn="l" defTabSz="685800" rtl="0" eaLnBrk="1" latinLnBrk="0" hangingPunct="1">
        <a:lnSpc>
          <a:spcPct val="80000"/>
        </a:lnSpc>
        <a:spcBef>
          <a:spcPct val="0"/>
        </a:spcBef>
        <a:buNone/>
        <a:defRPr sz="3600" b="0" i="0" u="none" kern="1200" cap="none" spc="-75" baseline="0">
          <a:solidFill>
            <a:schemeClr val="tx1"/>
          </a:solidFill>
          <a:latin typeface="+mj-lt"/>
          <a:ea typeface="Bebas Neue" charset="0"/>
          <a:cs typeface="Chronicle Display Black"/>
        </a:defRPr>
      </a:lvl1pPr>
    </p:titleStyle>
    <p:bodyStyle>
      <a:lvl1pPr marL="171450" indent="-171450" algn="l" defTabSz="685800" rtl="0" eaLnBrk="1" latinLnBrk="0" hangingPunct="1">
        <a:lnSpc>
          <a:spcPct val="100000"/>
        </a:lnSpc>
        <a:spcBef>
          <a:spcPts val="750"/>
        </a:spcBef>
        <a:buClr>
          <a:schemeClr val="accent5"/>
        </a:buClr>
        <a:buSzPct val="75000"/>
        <a:buFont typeface="Arial" panose="020B0604020202020204" pitchFamily="34" charset="0"/>
        <a:buChar char="•"/>
        <a:defRPr sz="1500" kern="1200" spc="-23">
          <a:solidFill>
            <a:schemeClr val="tx1"/>
          </a:solidFill>
          <a:latin typeface="+mn-lt"/>
          <a:ea typeface="Open Sans" charset="0"/>
          <a:cs typeface="Open Sans" charset="0"/>
        </a:defRPr>
      </a:lvl1pPr>
      <a:lvl2pPr marL="5143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350" kern="1200" spc="-23">
          <a:solidFill>
            <a:schemeClr val="tx1"/>
          </a:solidFill>
          <a:latin typeface="+mn-lt"/>
          <a:ea typeface="Open Sans" charset="0"/>
          <a:cs typeface="Open Sans" charset="0"/>
        </a:defRPr>
      </a:lvl2pPr>
      <a:lvl3pPr marL="8572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200" kern="1200" spc="-23">
          <a:solidFill>
            <a:schemeClr val="tx1"/>
          </a:solidFill>
          <a:latin typeface="+mn-lt"/>
          <a:ea typeface="Open Sans" charset="0"/>
          <a:cs typeface="Open Sans" charset="0"/>
        </a:defRPr>
      </a:lvl3pPr>
      <a:lvl4pPr marL="12001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4pPr>
      <a:lvl5pPr marL="15430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576">
          <p15:clr>
            <a:srgbClr val="F26B43"/>
          </p15:clr>
        </p15:guide>
        <p15:guide id="4" pos="7104">
          <p15:clr>
            <a:srgbClr val="F26B43"/>
          </p15:clr>
        </p15:guide>
        <p15:guide id="5" pos="2976">
          <p15:clr>
            <a:srgbClr val="F26B43"/>
          </p15:clr>
        </p15:guide>
        <p15:guide id="6" orient="horz" pos="1152">
          <p15:clr>
            <a:srgbClr val="F26B43"/>
          </p15:clr>
        </p15:guide>
        <p15:guide id="7" pos="2688">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1371600"/>
            <a:ext cx="7772400" cy="3259706"/>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p:cNvSpPr>
            <a:spLocks noGrp="1"/>
          </p:cNvSpPr>
          <p:nvPr>
            <p:ph type="title"/>
          </p:nvPr>
        </p:nvSpPr>
        <p:spPr>
          <a:xfrm>
            <a:off x="686184" y="538697"/>
            <a:ext cx="7772016" cy="659817"/>
          </a:xfrm>
          <a:prstGeom prst="rect">
            <a:avLst/>
          </a:prstGeom>
        </p:spPr>
        <p:txBody>
          <a:bodyPr vert="horz" lIns="0" tIns="45720" rIns="91440" bIns="0" rtlCol="0" anchor="t" anchorCtr="0">
            <a:noAutofit/>
          </a:bodyPr>
          <a:lstStyle/>
          <a:p>
            <a:r>
              <a:rPr lang="en-US"/>
              <a:t>Click To Edit Master Title</a:t>
            </a:r>
          </a:p>
        </p:txBody>
      </p:sp>
      <p:sp>
        <p:nvSpPr>
          <p:cNvPr id="4" name="Rectangle 2"/>
          <p:cNvSpPr>
            <a:spLocks/>
          </p:cNvSpPr>
          <p:nvPr/>
        </p:nvSpPr>
        <p:spPr bwMode="auto">
          <a:xfrm>
            <a:off x="686040" y="4833111"/>
            <a:ext cx="2494273" cy="92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0" bIns="0">
            <a:spAutoFit/>
          </a:bodyPr>
          <a:lstStyle/>
          <a:p>
            <a:fld id="{C84F2FB2-4A16-1542-BD5E-F56870239E74}" type="slidenum">
              <a:rPr lang="en-US" sz="600" smtClean="0">
                <a:solidFill>
                  <a:schemeClr val="accent5">
                    <a:lumMod val="60000"/>
                    <a:lumOff val="40000"/>
                  </a:schemeClr>
                </a:solidFill>
                <a:latin typeface="Open Sans" charset="0"/>
                <a:ea typeface="Open Sans" charset="0"/>
                <a:cs typeface="Open Sans" charset="0"/>
                <a:sym typeface="Frutiger Next Pro Light" charset="0"/>
              </a:rPr>
              <a:t>‹#›</a:t>
            </a:fld>
            <a:r>
              <a:rPr lang="en-US" sz="600">
                <a:solidFill>
                  <a:schemeClr val="accent5">
                    <a:lumMod val="60000"/>
                    <a:lumOff val="40000"/>
                  </a:schemeClr>
                </a:solidFill>
                <a:latin typeface="Open Sans" charset="0"/>
                <a:ea typeface="Open Sans" charset="0"/>
                <a:cs typeface="Open Sans" charset="0"/>
                <a:sym typeface="Frutiger Next Pro Light" charset="0"/>
              </a:rPr>
              <a:t>  |  Copyright © 2020 Deloitte Development LLC. All rights reserved.</a:t>
            </a:r>
          </a:p>
        </p:txBody>
      </p:sp>
      <p:pic>
        <p:nvPicPr>
          <p:cNvPr id="6" name="Picture 1">
            <a:extLst>
              <a:ext uri="{FF2B5EF4-FFF2-40B4-BE49-F238E27FC236}">
                <a16:creationId xmlns:a16="http://schemas.microsoft.com/office/drawing/2014/main" id="{7EC250BE-BE2A-9843-A48D-19D1479DAE15}"/>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bwMode="auto">
          <a:xfrm>
            <a:off x="7800109" y="117023"/>
            <a:ext cx="1205750" cy="223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58424737"/>
      </p:ext>
    </p:extLst>
  </p:cSld>
  <p:clrMap bg1="lt1" tx1="dk1" bg2="lt2" tx2="dk2" accent1="accent1" accent2="accent2" accent3="accent3" accent4="accent4" accent5="accent5" accent6="accent6" hlink="hlink" folHlink="folHlink"/>
  <p:sldLayoutIdLst>
    <p:sldLayoutId id="2147485012" r:id="rId1"/>
    <p:sldLayoutId id="2147485013" r:id="rId2"/>
    <p:sldLayoutId id="2147485014" r:id="rId3"/>
    <p:sldLayoutId id="2147485015" r:id="rId4"/>
    <p:sldLayoutId id="2147485016" r:id="rId5"/>
    <p:sldLayoutId id="2147485017" r:id="rId6"/>
    <p:sldLayoutId id="2147485018" r:id="rId7"/>
    <p:sldLayoutId id="2147485019" r:id="rId8"/>
  </p:sldLayoutIdLst>
  <p:txStyles>
    <p:titleStyle>
      <a:lvl1pPr algn="l" defTabSz="685800" rtl="0" eaLnBrk="1" latinLnBrk="0" hangingPunct="1">
        <a:lnSpc>
          <a:spcPct val="80000"/>
        </a:lnSpc>
        <a:spcBef>
          <a:spcPct val="0"/>
        </a:spcBef>
        <a:buNone/>
        <a:defRPr sz="3600" b="0" i="0" kern="1200" cap="none" spc="-75" baseline="0">
          <a:solidFill>
            <a:schemeClr val="tx1"/>
          </a:solidFill>
          <a:latin typeface="+mj-lt"/>
          <a:ea typeface="Bebas Neue" charset="0"/>
          <a:cs typeface="Chronicle Display Black"/>
        </a:defRPr>
      </a:lvl1pPr>
    </p:titleStyle>
    <p:bodyStyle>
      <a:lvl1pPr marL="171450" indent="-171450" algn="l" defTabSz="685800" rtl="0" eaLnBrk="1" latinLnBrk="0" hangingPunct="1">
        <a:lnSpc>
          <a:spcPct val="100000"/>
        </a:lnSpc>
        <a:spcBef>
          <a:spcPts val="750"/>
        </a:spcBef>
        <a:buClr>
          <a:schemeClr val="accent5"/>
        </a:buClr>
        <a:buSzPct val="75000"/>
        <a:buFont typeface="Arial" panose="020B0604020202020204" pitchFamily="34" charset="0"/>
        <a:buChar char="•"/>
        <a:defRPr sz="1500" kern="1200" spc="-23">
          <a:solidFill>
            <a:schemeClr val="tx1"/>
          </a:solidFill>
          <a:latin typeface="+mn-lt"/>
          <a:ea typeface="Open Sans" charset="0"/>
          <a:cs typeface="Open Sans" charset="0"/>
        </a:defRPr>
      </a:lvl1pPr>
      <a:lvl2pPr marL="5143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350" kern="1200" spc="-23">
          <a:solidFill>
            <a:schemeClr val="tx1"/>
          </a:solidFill>
          <a:latin typeface="+mn-lt"/>
          <a:ea typeface="Open Sans" charset="0"/>
          <a:cs typeface="Open Sans" charset="0"/>
        </a:defRPr>
      </a:lvl2pPr>
      <a:lvl3pPr marL="8572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200" kern="1200" spc="-23">
          <a:solidFill>
            <a:schemeClr val="tx1"/>
          </a:solidFill>
          <a:latin typeface="+mn-lt"/>
          <a:ea typeface="Open Sans" charset="0"/>
          <a:cs typeface="Open Sans" charset="0"/>
        </a:defRPr>
      </a:lvl3pPr>
      <a:lvl4pPr marL="12001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4pPr>
      <a:lvl5pPr marL="15430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576">
          <p15:clr>
            <a:srgbClr val="F26B43"/>
          </p15:clr>
        </p15:guide>
        <p15:guide id="4" pos="7104">
          <p15:clr>
            <a:srgbClr val="F26B43"/>
          </p15:clr>
        </p15:guide>
        <p15:guide id="5" pos="2976">
          <p15:clr>
            <a:srgbClr val="F26B43"/>
          </p15:clr>
        </p15:guide>
        <p15:guide id="6" orient="horz" pos="1152">
          <p15:clr>
            <a:srgbClr val="F26B43"/>
          </p15:clr>
        </p15:guide>
        <p15:guide id="7" pos="2688">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1371600"/>
            <a:ext cx="7772400" cy="3259706"/>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p:cNvSpPr>
            <a:spLocks noGrp="1"/>
          </p:cNvSpPr>
          <p:nvPr>
            <p:ph type="title"/>
          </p:nvPr>
        </p:nvSpPr>
        <p:spPr>
          <a:xfrm>
            <a:off x="686184" y="538697"/>
            <a:ext cx="7772016" cy="659817"/>
          </a:xfrm>
          <a:prstGeom prst="rect">
            <a:avLst/>
          </a:prstGeom>
        </p:spPr>
        <p:txBody>
          <a:bodyPr vert="horz" lIns="0" tIns="45720" rIns="91440" bIns="0" rtlCol="0" anchor="t" anchorCtr="0">
            <a:noAutofit/>
          </a:bodyPr>
          <a:lstStyle/>
          <a:p>
            <a:r>
              <a:rPr lang="en-US"/>
              <a:t>Click To Edit Master Title</a:t>
            </a:r>
          </a:p>
        </p:txBody>
      </p:sp>
      <p:sp>
        <p:nvSpPr>
          <p:cNvPr id="4" name="Rectangle 2"/>
          <p:cNvSpPr>
            <a:spLocks/>
          </p:cNvSpPr>
          <p:nvPr/>
        </p:nvSpPr>
        <p:spPr bwMode="auto">
          <a:xfrm>
            <a:off x="8564765" y="4879277"/>
            <a:ext cx="177933" cy="92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square" lIns="0" tIns="0" rIns="0" bIns="0">
            <a:spAutoFit/>
          </a:bodyPr>
          <a:lstStyle/>
          <a:p>
            <a:r>
              <a:rPr lang="en-US" sz="600">
                <a:solidFill>
                  <a:schemeClr val="accent5">
                    <a:lumMod val="60000"/>
                    <a:lumOff val="40000"/>
                  </a:schemeClr>
                </a:solidFill>
                <a:latin typeface="Open Sans" charset="0"/>
                <a:ea typeface="Open Sans" charset="0"/>
                <a:cs typeface="Open Sans" charset="0"/>
                <a:sym typeface="Frutiger Next Pro Light" charset="0"/>
              </a:rPr>
              <a:t>| </a:t>
            </a:r>
            <a:fld id="{C84F2FB2-4A16-1542-BD5E-F56870239E74}" type="slidenum">
              <a:rPr lang="en-US" sz="600" smtClean="0">
                <a:solidFill>
                  <a:schemeClr val="accent5">
                    <a:lumMod val="60000"/>
                    <a:lumOff val="40000"/>
                  </a:schemeClr>
                </a:solidFill>
                <a:latin typeface="Open Sans" charset="0"/>
                <a:ea typeface="Open Sans" charset="0"/>
                <a:cs typeface="Open Sans" charset="0"/>
                <a:sym typeface="Frutiger Next Pro Light" charset="0"/>
              </a:rPr>
              <a:t>‹#›</a:t>
            </a:fld>
            <a:endParaRPr lang="en-US" sz="600">
              <a:solidFill>
                <a:schemeClr val="accent5">
                  <a:lumMod val="60000"/>
                  <a:lumOff val="40000"/>
                </a:schemeClr>
              </a:solidFill>
              <a:latin typeface="Open Sans" charset="0"/>
              <a:ea typeface="Open Sans" charset="0"/>
              <a:cs typeface="Open Sans" charset="0"/>
              <a:sym typeface="Frutiger Next Pro Light" charset="0"/>
            </a:endParaRPr>
          </a:p>
        </p:txBody>
      </p:sp>
      <p:pic>
        <p:nvPicPr>
          <p:cNvPr id="5" name="Picture 1">
            <a:extLst>
              <a:ext uri="{FF2B5EF4-FFF2-40B4-BE49-F238E27FC236}">
                <a16:creationId xmlns:a16="http://schemas.microsoft.com/office/drawing/2014/main" id="{F8F4084F-3B84-43B0-89F4-734B2AA3AF67}"/>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bwMode="auto">
          <a:xfrm>
            <a:off x="7800109" y="117023"/>
            <a:ext cx="1205750" cy="223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172638"/>
      </p:ext>
    </p:extLst>
  </p:cSld>
  <p:clrMap bg1="lt1" tx1="dk1" bg2="lt2" tx2="dk2" accent1="accent1" accent2="accent2" accent3="accent3" accent4="accent4" accent5="accent5" accent6="accent6" hlink="hlink" folHlink="folHlink"/>
  <p:sldLayoutIdLst>
    <p:sldLayoutId id="2147485021" r:id="rId1"/>
    <p:sldLayoutId id="2147485022" r:id="rId2"/>
    <p:sldLayoutId id="2147485023" r:id="rId3"/>
    <p:sldLayoutId id="2147485024" r:id="rId4"/>
    <p:sldLayoutId id="2147485025" r:id="rId5"/>
    <p:sldLayoutId id="2147485026" r:id="rId6"/>
    <p:sldLayoutId id="2147485027" r:id="rId7"/>
    <p:sldLayoutId id="2147485028" r:id="rId8"/>
  </p:sldLayoutIdLst>
  <p:txStyles>
    <p:titleStyle>
      <a:lvl1pPr algn="l" defTabSz="685800" rtl="0" eaLnBrk="1" latinLnBrk="0" hangingPunct="1">
        <a:lnSpc>
          <a:spcPct val="80000"/>
        </a:lnSpc>
        <a:spcBef>
          <a:spcPct val="0"/>
        </a:spcBef>
        <a:buNone/>
        <a:defRPr sz="3600" b="0" i="0" kern="1200" cap="none" spc="-75" baseline="0">
          <a:solidFill>
            <a:schemeClr val="tx1"/>
          </a:solidFill>
          <a:latin typeface="+mj-lt"/>
          <a:ea typeface="Bebas Neue" charset="0"/>
          <a:cs typeface="Chronicle Display Black"/>
        </a:defRPr>
      </a:lvl1pPr>
    </p:titleStyle>
    <p:bodyStyle>
      <a:lvl1pPr marL="171450" indent="-171450" algn="l" defTabSz="685800" rtl="0" eaLnBrk="1" latinLnBrk="0" hangingPunct="1">
        <a:lnSpc>
          <a:spcPct val="100000"/>
        </a:lnSpc>
        <a:spcBef>
          <a:spcPts val="750"/>
        </a:spcBef>
        <a:buClr>
          <a:schemeClr val="accent5"/>
        </a:buClr>
        <a:buSzPct val="75000"/>
        <a:buFont typeface="Arial" panose="020B0604020202020204" pitchFamily="34" charset="0"/>
        <a:buChar char="•"/>
        <a:defRPr sz="1500" kern="1200" spc="-23">
          <a:solidFill>
            <a:schemeClr val="tx1"/>
          </a:solidFill>
          <a:latin typeface="+mn-lt"/>
          <a:ea typeface="Open Sans" charset="0"/>
          <a:cs typeface="Open Sans" charset="0"/>
        </a:defRPr>
      </a:lvl1pPr>
      <a:lvl2pPr marL="5143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350" kern="1200" spc="-23">
          <a:solidFill>
            <a:schemeClr val="tx1"/>
          </a:solidFill>
          <a:latin typeface="+mn-lt"/>
          <a:ea typeface="Open Sans" charset="0"/>
          <a:cs typeface="Open Sans" charset="0"/>
        </a:defRPr>
      </a:lvl2pPr>
      <a:lvl3pPr marL="8572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200" kern="1200" spc="-23">
          <a:solidFill>
            <a:schemeClr val="tx1"/>
          </a:solidFill>
          <a:latin typeface="+mn-lt"/>
          <a:ea typeface="Open Sans" charset="0"/>
          <a:cs typeface="Open Sans" charset="0"/>
        </a:defRPr>
      </a:lvl3pPr>
      <a:lvl4pPr marL="12001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4pPr>
      <a:lvl5pPr marL="15430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576">
          <p15:clr>
            <a:srgbClr val="F26B43"/>
          </p15:clr>
        </p15:guide>
        <p15:guide id="4" pos="7104">
          <p15:clr>
            <a:srgbClr val="F26B43"/>
          </p15:clr>
        </p15:guide>
        <p15:guide id="5" pos="2976">
          <p15:clr>
            <a:srgbClr val="F26B43"/>
          </p15:clr>
        </p15:guide>
        <p15:guide id="6" orient="horz" pos="1152">
          <p15:clr>
            <a:srgbClr val="F26B43"/>
          </p15:clr>
        </p15:guide>
        <p15:guide id="7" pos="2688">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1371600"/>
            <a:ext cx="7772400" cy="3259706"/>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p:cNvSpPr>
            <a:spLocks noGrp="1"/>
          </p:cNvSpPr>
          <p:nvPr>
            <p:ph type="title"/>
          </p:nvPr>
        </p:nvSpPr>
        <p:spPr>
          <a:xfrm>
            <a:off x="686184" y="538697"/>
            <a:ext cx="7772016" cy="659817"/>
          </a:xfrm>
          <a:prstGeom prst="rect">
            <a:avLst/>
          </a:prstGeom>
        </p:spPr>
        <p:txBody>
          <a:bodyPr vert="horz" lIns="0" tIns="45720" rIns="91440" bIns="0" rtlCol="0" anchor="t" anchorCtr="0">
            <a:noAutofit/>
          </a:bodyPr>
          <a:lstStyle/>
          <a:p>
            <a:r>
              <a:rPr lang="en-US"/>
              <a:t>Click To Edit Master Title</a:t>
            </a:r>
          </a:p>
        </p:txBody>
      </p:sp>
      <p:sp>
        <p:nvSpPr>
          <p:cNvPr id="5" name="Rectangle 2">
            <a:extLst>
              <a:ext uri="{FF2B5EF4-FFF2-40B4-BE49-F238E27FC236}">
                <a16:creationId xmlns:a16="http://schemas.microsoft.com/office/drawing/2014/main" id="{DBE7596B-92A3-EB41-9037-86B1FDD63232}"/>
              </a:ext>
            </a:extLst>
          </p:cNvPr>
          <p:cNvSpPr>
            <a:spLocks/>
          </p:cNvSpPr>
          <p:nvPr/>
        </p:nvSpPr>
        <p:spPr bwMode="auto">
          <a:xfrm>
            <a:off x="8770168" y="4978588"/>
            <a:ext cx="136256" cy="92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0" bIns="0">
            <a:spAutoFit/>
          </a:bodyPr>
          <a:lstStyle/>
          <a:p>
            <a:fld id="{C84F2FB2-4A16-1542-BD5E-F56870239E74}" type="slidenum">
              <a:rPr lang="en-US" sz="600" smtClean="0">
                <a:solidFill>
                  <a:schemeClr val="tx1"/>
                </a:solidFill>
                <a:latin typeface="Open Sans" charset="0"/>
                <a:ea typeface="Open Sans" charset="0"/>
                <a:cs typeface="Open Sans" charset="0"/>
                <a:sym typeface="Frutiger Next Pro Light" charset="0"/>
              </a:rPr>
              <a:t>‹#›</a:t>
            </a:fld>
            <a:r>
              <a:rPr lang="en-US" sz="600">
                <a:solidFill>
                  <a:schemeClr val="accent5">
                    <a:lumMod val="60000"/>
                    <a:lumOff val="40000"/>
                  </a:schemeClr>
                </a:solidFill>
                <a:latin typeface="Open Sans" charset="0"/>
                <a:ea typeface="Open Sans" charset="0"/>
                <a:cs typeface="Open Sans" charset="0"/>
                <a:sym typeface="Frutiger Next Pro Light" charset="0"/>
              </a:rPr>
              <a:t>  </a:t>
            </a:r>
          </a:p>
        </p:txBody>
      </p:sp>
    </p:spTree>
    <p:extLst>
      <p:ext uri="{BB962C8B-B14F-4D97-AF65-F5344CB8AC3E}">
        <p14:creationId xmlns:p14="http://schemas.microsoft.com/office/powerpoint/2010/main" val="998107729"/>
      </p:ext>
    </p:extLst>
  </p:cSld>
  <p:clrMap bg1="lt1" tx1="dk1" bg2="lt2" tx2="dk2" accent1="accent1" accent2="accent2" accent3="accent3" accent4="accent4" accent5="accent5" accent6="accent6" hlink="hlink" folHlink="folHlink"/>
  <p:sldLayoutIdLst>
    <p:sldLayoutId id="2147485030" r:id="rId1"/>
    <p:sldLayoutId id="2147485031" r:id="rId2"/>
    <p:sldLayoutId id="2147485032" r:id="rId3"/>
    <p:sldLayoutId id="2147485033" r:id="rId4"/>
    <p:sldLayoutId id="2147485034" r:id="rId5"/>
    <p:sldLayoutId id="2147485035" r:id="rId6"/>
    <p:sldLayoutId id="2147485036" r:id="rId7"/>
  </p:sldLayoutIdLst>
  <p:txStyles>
    <p:titleStyle>
      <a:lvl1pPr algn="l" defTabSz="685800" rtl="0" eaLnBrk="1" latinLnBrk="0" hangingPunct="1">
        <a:lnSpc>
          <a:spcPct val="80000"/>
        </a:lnSpc>
        <a:spcBef>
          <a:spcPct val="0"/>
        </a:spcBef>
        <a:buNone/>
        <a:defRPr sz="3600" b="0" i="0" kern="1200" cap="none" spc="-75" baseline="0">
          <a:solidFill>
            <a:schemeClr val="tx1"/>
          </a:solidFill>
          <a:latin typeface="+mj-lt"/>
          <a:ea typeface="Bebas Neue" charset="0"/>
          <a:cs typeface="Chronicle Display Black"/>
        </a:defRPr>
      </a:lvl1pPr>
    </p:titleStyle>
    <p:bodyStyle>
      <a:lvl1pPr marL="171450" indent="-171450" algn="l" defTabSz="685800" rtl="0" eaLnBrk="1" latinLnBrk="0" hangingPunct="1">
        <a:lnSpc>
          <a:spcPct val="100000"/>
        </a:lnSpc>
        <a:spcBef>
          <a:spcPts val="750"/>
        </a:spcBef>
        <a:buClr>
          <a:schemeClr val="accent5"/>
        </a:buClr>
        <a:buSzPct val="75000"/>
        <a:buFont typeface="Arial" panose="020B0604020202020204" pitchFamily="34" charset="0"/>
        <a:buChar char="•"/>
        <a:defRPr sz="1500" kern="1200" spc="-23">
          <a:solidFill>
            <a:schemeClr val="tx1"/>
          </a:solidFill>
          <a:latin typeface="+mn-lt"/>
          <a:ea typeface="Open Sans" charset="0"/>
          <a:cs typeface="Open Sans" charset="0"/>
        </a:defRPr>
      </a:lvl1pPr>
      <a:lvl2pPr marL="5143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350" kern="1200" spc="-23">
          <a:solidFill>
            <a:schemeClr val="tx1"/>
          </a:solidFill>
          <a:latin typeface="+mn-lt"/>
          <a:ea typeface="Open Sans" charset="0"/>
          <a:cs typeface="Open Sans" charset="0"/>
        </a:defRPr>
      </a:lvl2pPr>
      <a:lvl3pPr marL="8572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200" kern="1200" spc="-23">
          <a:solidFill>
            <a:schemeClr val="tx1"/>
          </a:solidFill>
          <a:latin typeface="+mn-lt"/>
          <a:ea typeface="Open Sans" charset="0"/>
          <a:cs typeface="Open Sans" charset="0"/>
        </a:defRPr>
      </a:lvl3pPr>
      <a:lvl4pPr marL="12001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4pPr>
      <a:lvl5pPr marL="15430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576">
          <p15:clr>
            <a:srgbClr val="F26B43"/>
          </p15:clr>
        </p15:guide>
        <p15:guide id="4" pos="7104">
          <p15:clr>
            <a:srgbClr val="F26B43"/>
          </p15:clr>
        </p15:guide>
        <p15:guide id="5" pos="2976">
          <p15:clr>
            <a:srgbClr val="F26B43"/>
          </p15:clr>
        </p15:guide>
        <p15:guide id="6" orient="horz" pos="1152">
          <p15:clr>
            <a:srgbClr val="F26B43"/>
          </p15:clr>
        </p15:guide>
        <p15:guide id="7" pos="268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908754" y="1434788"/>
            <a:ext cx="8312085" cy="769441"/>
          </a:xfrm>
          <a:prstGeom prst="rect">
            <a:avLst/>
          </a:prstGeom>
          <a:noFill/>
        </p:spPr>
        <p:txBody>
          <a:bodyPr wrap="square" rtlCol="0">
            <a:spAutoFit/>
          </a:bodyPr>
          <a:lstStyle/>
          <a:p>
            <a:r>
              <a:rPr lang="en-US" sz="4400" dirty="0">
                <a:latin typeface="Aptos" panose="020B0004020202020204" pitchFamily="34" charset="0"/>
              </a:rPr>
              <a:t>CARES Implementation Phase</a:t>
            </a:r>
            <a:endParaRPr lang="en-US" sz="4400" dirty="0">
              <a:latin typeface="Aptos" panose="020B0004020202020204" pitchFamily="34" charset="0"/>
              <a:cs typeface="Franklin Gothic Medium"/>
            </a:endParaRPr>
          </a:p>
        </p:txBody>
      </p:sp>
      <p:sp>
        <p:nvSpPr>
          <p:cNvPr id="17" name="TextBox 16"/>
          <p:cNvSpPr txBox="1"/>
          <p:nvPr/>
        </p:nvSpPr>
        <p:spPr>
          <a:xfrm>
            <a:off x="908754" y="2705817"/>
            <a:ext cx="7895003" cy="861774"/>
          </a:xfrm>
          <a:prstGeom prst="rect">
            <a:avLst/>
          </a:prstGeom>
          <a:noFill/>
        </p:spPr>
        <p:txBody>
          <a:bodyPr wrap="square" rtlCol="0">
            <a:spAutoFit/>
          </a:bodyPr>
          <a:lstStyle/>
          <a:p>
            <a:r>
              <a:rPr lang="en-US" sz="3200" dirty="0">
                <a:latin typeface="Aptos" panose="020B0004020202020204" pitchFamily="34" charset="0"/>
                <a:cs typeface="Franklin Gothic Book"/>
              </a:rPr>
              <a:t>Rollout #4 PTAX Bi-Weekly 				</a:t>
            </a:r>
          </a:p>
          <a:p>
            <a:r>
              <a:rPr lang="en-US" i="1" dirty="0">
                <a:latin typeface="Aptos" panose="020B0004020202020204" pitchFamily="34" charset="0"/>
                <a:cs typeface="Franklin Gothic Book"/>
              </a:rPr>
              <a:t>October 9, 2024</a:t>
            </a:r>
          </a:p>
        </p:txBody>
      </p:sp>
      <p:pic>
        <p:nvPicPr>
          <p:cNvPr id="5" name="Picture 4">
            <a:extLst>
              <a:ext uri="{FF2B5EF4-FFF2-40B4-BE49-F238E27FC236}">
                <a16:creationId xmlns:a16="http://schemas.microsoft.com/office/drawing/2014/main" id="{51A09419-409C-4FF2-B5DA-7B2FA425237E}"/>
              </a:ext>
            </a:extLst>
          </p:cNvPr>
          <p:cNvPicPr>
            <a:picLocks noChangeAspect="1"/>
          </p:cNvPicPr>
          <p:nvPr/>
        </p:nvPicPr>
        <p:blipFill>
          <a:blip r:embed="rId3"/>
          <a:stretch>
            <a:fillRect/>
          </a:stretch>
        </p:blipFill>
        <p:spPr>
          <a:xfrm>
            <a:off x="7394575" y="346646"/>
            <a:ext cx="1289049" cy="609528"/>
          </a:xfrm>
          <a:prstGeom prst="rect">
            <a:avLst/>
          </a:prstGeom>
        </p:spPr>
      </p:pic>
    </p:spTree>
    <p:extLst>
      <p:ext uri="{BB962C8B-B14F-4D97-AF65-F5344CB8AC3E}">
        <p14:creationId xmlns:p14="http://schemas.microsoft.com/office/powerpoint/2010/main" val="13793032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01EA2-EE9F-4B38-B616-C3B836FA1F7C}"/>
              </a:ext>
            </a:extLst>
          </p:cNvPr>
          <p:cNvSpPr>
            <a:spLocks noGrp="1"/>
          </p:cNvSpPr>
          <p:nvPr>
            <p:ph type="title"/>
          </p:nvPr>
        </p:nvSpPr>
        <p:spPr>
          <a:xfrm>
            <a:off x="805265" y="1922946"/>
            <a:ext cx="7782859" cy="857250"/>
          </a:xfrm>
        </p:spPr>
        <p:txBody>
          <a:bodyPr/>
          <a:lstStyle/>
          <a:p>
            <a:r>
              <a:rPr lang="en-US" dirty="0">
                <a:latin typeface="Aptos" panose="020B0004020202020204" pitchFamily="34" charset="0"/>
              </a:rPr>
              <a:t>Comments/Questions</a:t>
            </a:r>
          </a:p>
        </p:txBody>
      </p:sp>
    </p:spTree>
    <p:extLst>
      <p:ext uri="{BB962C8B-B14F-4D97-AF65-F5344CB8AC3E}">
        <p14:creationId xmlns:p14="http://schemas.microsoft.com/office/powerpoint/2010/main" val="26808020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D844C78-D1D0-42ED-A651-4F64C9BE6ADB}"/>
              </a:ext>
            </a:extLst>
          </p:cNvPr>
          <p:cNvPicPr>
            <a:picLocks noChangeAspect="1"/>
          </p:cNvPicPr>
          <p:nvPr/>
        </p:nvPicPr>
        <p:blipFill rotWithShape="1">
          <a:blip r:embed="rId3"/>
          <a:srcRect l="36563" t="29155" r="36296" b="26049"/>
          <a:stretch/>
        </p:blipFill>
        <p:spPr>
          <a:xfrm>
            <a:off x="3239911" y="89100"/>
            <a:ext cx="5350933" cy="4965300"/>
          </a:xfrm>
          <a:prstGeom prst="rect">
            <a:avLst/>
          </a:prstGeom>
        </p:spPr>
      </p:pic>
      <p:sp>
        <p:nvSpPr>
          <p:cNvPr id="7" name="Title 7">
            <a:extLst>
              <a:ext uri="{FF2B5EF4-FFF2-40B4-BE49-F238E27FC236}">
                <a16:creationId xmlns:a16="http://schemas.microsoft.com/office/drawing/2014/main" id="{FF922779-30E7-4B00-9773-A31D4BE5575A}"/>
              </a:ext>
            </a:extLst>
          </p:cNvPr>
          <p:cNvSpPr txBox="1">
            <a:spLocks/>
          </p:cNvSpPr>
          <p:nvPr/>
        </p:nvSpPr>
        <p:spPr>
          <a:xfrm>
            <a:off x="904875" y="1416051"/>
            <a:ext cx="3292079" cy="2066925"/>
          </a:xfrm>
          <a:prstGeom prst="rect">
            <a:avLst/>
          </a:prstGeom>
          <a:noFill/>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endParaRPr lang="en-US" dirty="0">
              <a:latin typeface="Aptos" panose="020B0004020202020204" pitchFamily="34" charset="0"/>
            </a:endParaRPr>
          </a:p>
          <a:p>
            <a:pPr>
              <a:defRPr/>
            </a:pPr>
            <a:r>
              <a:rPr lang="en-US" dirty="0">
                <a:latin typeface="Aptos" panose="020B0004020202020204" pitchFamily="34" charset="0"/>
              </a:rPr>
              <a:t>Thank You!</a:t>
            </a:r>
          </a:p>
        </p:txBody>
      </p:sp>
    </p:spTree>
    <p:extLst>
      <p:ext uri="{BB962C8B-B14F-4D97-AF65-F5344CB8AC3E}">
        <p14:creationId xmlns:p14="http://schemas.microsoft.com/office/powerpoint/2010/main" val="41920853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A38236-79F9-4C79-91F1-4261FCF6E520}"/>
              </a:ext>
            </a:extLst>
          </p:cNvPr>
          <p:cNvSpPr>
            <a:spLocks noGrp="1"/>
          </p:cNvSpPr>
          <p:nvPr>
            <p:ph type="title"/>
          </p:nvPr>
        </p:nvSpPr>
        <p:spPr>
          <a:xfrm>
            <a:off x="903941" y="415951"/>
            <a:ext cx="7782859" cy="857250"/>
          </a:xfrm>
          <a:noFill/>
        </p:spPr>
        <p:txBody>
          <a:bodyPr>
            <a:normAutofit/>
          </a:bodyPr>
          <a:lstStyle/>
          <a:p>
            <a:pPr algn="l" eaLnBrk="1" fontAlgn="auto" hangingPunct="1">
              <a:spcAft>
                <a:spcPts val="0"/>
              </a:spcAft>
              <a:defRPr/>
            </a:pPr>
            <a:r>
              <a:rPr lang="en-US" dirty="0">
                <a:latin typeface="Aptos" panose="020B0004020202020204" pitchFamily="34" charset="0"/>
              </a:rPr>
              <a:t>Agenda</a:t>
            </a:r>
          </a:p>
        </p:txBody>
      </p:sp>
      <p:sp>
        <p:nvSpPr>
          <p:cNvPr id="4" name="Content Placeholder 3">
            <a:extLst>
              <a:ext uri="{FF2B5EF4-FFF2-40B4-BE49-F238E27FC236}">
                <a16:creationId xmlns:a16="http://schemas.microsoft.com/office/drawing/2014/main" id="{5333815E-AF94-430F-9B5B-422BA9401025}"/>
              </a:ext>
            </a:extLst>
          </p:cNvPr>
          <p:cNvSpPr>
            <a:spLocks noGrp="1"/>
          </p:cNvSpPr>
          <p:nvPr>
            <p:ph idx="1"/>
          </p:nvPr>
        </p:nvSpPr>
        <p:spPr>
          <a:xfrm>
            <a:off x="903941" y="1464309"/>
            <a:ext cx="7782859" cy="3394472"/>
          </a:xfrm>
        </p:spPr>
        <p:txBody>
          <a:bodyPr>
            <a:normAutofit fontScale="92500" lnSpcReduction="20000"/>
          </a:bodyPr>
          <a:lstStyle/>
          <a:p>
            <a:r>
              <a:rPr lang="en-US" dirty="0">
                <a:latin typeface="Aptos" panose="020B0004020202020204" pitchFamily="34" charset="0"/>
              </a:rPr>
              <a:t>Schedule Review</a:t>
            </a:r>
          </a:p>
          <a:p>
            <a:r>
              <a:rPr lang="en-US" dirty="0">
                <a:latin typeface="Aptos" panose="020B0004020202020204" pitchFamily="34" charset="0"/>
              </a:rPr>
              <a:t>Workflows Progress</a:t>
            </a:r>
          </a:p>
          <a:p>
            <a:r>
              <a:rPr lang="en-US" dirty="0">
                <a:latin typeface="Aptos" panose="020B0004020202020204" pitchFamily="34" charset="0"/>
              </a:rPr>
              <a:t>ETL Design and Testing Timeline</a:t>
            </a:r>
          </a:p>
          <a:p>
            <a:r>
              <a:rPr lang="en-US" dirty="0">
                <a:latin typeface="Aptos" panose="020B0004020202020204" pitchFamily="34" charset="0"/>
              </a:rPr>
              <a:t>Testing Considerations</a:t>
            </a:r>
          </a:p>
          <a:p>
            <a:r>
              <a:rPr lang="en-US" dirty="0">
                <a:latin typeface="Aptos" panose="020B0004020202020204" pitchFamily="34" charset="0"/>
              </a:rPr>
              <a:t>Pain Points/Concerns Review</a:t>
            </a:r>
          </a:p>
          <a:p>
            <a:r>
              <a:rPr lang="en-US" dirty="0">
                <a:latin typeface="Aptos" panose="020B0004020202020204" pitchFamily="34" charset="0"/>
              </a:rPr>
              <a:t>Touch Point Frequency</a:t>
            </a:r>
          </a:p>
          <a:p>
            <a:r>
              <a:rPr lang="en-US" dirty="0">
                <a:latin typeface="Aptos" panose="020B0004020202020204" pitchFamily="34" charset="0"/>
              </a:rPr>
              <a:t>Comments/Questions</a:t>
            </a:r>
          </a:p>
        </p:txBody>
      </p:sp>
      <p:sp>
        <p:nvSpPr>
          <p:cNvPr id="7" name="Text Placeholder 3">
            <a:extLst>
              <a:ext uri="{FF2B5EF4-FFF2-40B4-BE49-F238E27FC236}">
                <a16:creationId xmlns:a16="http://schemas.microsoft.com/office/drawing/2014/main" id="{CF15631B-5536-452F-9393-C3F18B4FA969}"/>
              </a:ext>
            </a:extLst>
          </p:cNvPr>
          <p:cNvSpPr>
            <a:spLocks noGrp="1"/>
          </p:cNvSpPr>
          <p:nvPr/>
        </p:nvSpPr>
        <p:spPr>
          <a:xfrm>
            <a:off x="1039017" y="205978"/>
            <a:ext cx="3894489" cy="228600"/>
          </a:xfrm>
          <a:prstGeom prst="rect">
            <a:avLst/>
          </a:prstGeom>
        </p:spPr>
        <p:txBody>
          <a:bodyPr vert="horz" lIns="0" tIns="0" rIns="0" bIns="0" rtlCol="0">
            <a:noAutofit/>
          </a:bodyPr>
          <a:lstStyle>
            <a:lvl1pPr marL="0" indent="0" algn="l" defTabSz="914400" rtl="0" eaLnBrk="1" latinLnBrk="0" hangingPunct="1">
              <a:lnSpc>
                <a:spcPct val="100000"/>
              </a:lnSpc>
              <a:spcBef>
                <a:spcPts val="1000"/>
              </a:spcBef>
              <a:buClr>
                <a:schemeClr val="accent5"/>
              </a:buClr>
              <a:buSzPct val="75000"/>
              <a:buFont typeface="Arial" panose="020B0604020202020204" pitchFamily="34" charset="0"/>
              <a:buNone/>
              <a:defRPr lang="en-US" sz="900" b="1" kern="0" cap="all" spc="250" baseline="0" dirty="0">
                <a:solidFill>
                  <a:schemeClr val="bg1">
                    <a:lumMod val="75000"/>
                  </a:schemeClr>
                </a:solidFill>
                <a:latin typeface="+mn-lt"/>
                <a:ea typeface="Nexa Black" charset="0"/>
                <a:cs typeface="Nexa Black" charset="0"/>
              </a:defRPr>
            </a:lvl1pPr>
            <a:lvl2pPr marL="6858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800" kern="1200" spc="-30">
                <a:solidFill>
                  <a:schemeClr val="tx1"/>
                </a:solidFill>
                <a:latin typeface="+mn-lt"/>
                <a:ea typeface="Open Sans" charset="0"/>
                <a:cs typeface="Open Sans" charset="0"/>
              </a:defRPr>
            </a:lvl2pPr>
            <a:lvl3pPr marL="11430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600" kern="1200" spc="-30">
                <a:solidFill>
                  <a:schemeClr val="tx1"/>
                </a:solidFill>
                <a:latin typeface="+mn-lt"/>
                <a:ea typeface="Open Sans" charset="0"/>
                <a:cs typeface="Open Sans" charset="0"/>
              </a:defRPr>
            </a:lvl3pPr>
            <a:lvl4pPr marL="16002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400" kern="1200" spc="-30">
                <a:solidFill>
                  <a:schemeClr val="tx1"/>
                </a:solidFill>
                <a:latin typeface="+mn-lt"/>
                <a:ea typeface="Open Sans" charset="0"/>
                <a:cs typeface="Open Sans" charset="0"/>
              </a:defRPr>
            </a:lvl4pPr>
            <a:lvl5pPr marL="20574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400" kern="1200" spc="-30">
                <a:solidFill>
                  <a:schemeClr val="tx1"/>
                </a:solidFill>
                <a:latin typeface="+mn-lt"/>
                <a:ea typeface="Open Sans" charset="0"/>
                <a:cs typeface="Open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buClr>
                <a:srgbClr val="787878"/>
              </a:buClr>
              <a:defRPr/>
            </a:pPr>
            <a:r>
              <a:rPr lang="en-US" dirty="0">
                <a:solidFill>
                  <a:srgbClr val="787878">
                    <a:lumMod val="60000"/>
                    <a:lumOff val="40000"/>
                  </a:srgbClr>
                </a:solidFill>
              </a:rPr>
              <a:t>AGO Collections modernization initiative</a:t>
            </a:r>
          </a:p>
        </p:txBody>
      </p:sp>
      <p:pic>
        <p:nvPicPr>
          <p:cNvPr id="6" name="Picture 5">
            <a:extLst>
              <a:ext uri="{FF2B5EF4-FFF2-40B4-BE49-F238E27FC236}">
                <a16:creationId xmlns:a16="http://schemas.microsoft.com/office/drawing/2014/main" id="{51A09419-409C-4FF2-B5DA-7B2FA425237E}"/>
              </a:ext>
            </a:extLst>
          </p:cNvPr>
          <p:cNvPicPr>
            <a:picLocks noChangeAspect="1"/>
          </p:cNvPicPr>
          <p:nvPr/>
        </p:nvPicPr>
        <p:blipFill>
          <a:blip r:embed="rId3"/>
          <a:stretch>
            <a:fillRect/>
          </a:stretch>
        </p:blipFill>
        <p:spPr>
          <a:xfrm>
            <a:off x="7585075" y="129814"/>
            <a:ext cx="1289049" cy="609528"/>
          </a:xfrm>
          <a:prstGeom prst="rect">
            <a:avLst/>
          </a:prstGeom>
        </p:spPr>
      </p:pic>
    </p:spTree>
    <p:extLst>
      <p:ext uri="{BB962C8B-B14F-4D97-AF65-F5344CB8AC3E}">
        <p14:creationId xmlns:p14="http://schemas.microsoft.com/office/powerpoint/2010/main" val="12099488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01EA2-EE9F-4B38-B616-C3B836FA1F7C}"/>
              </a:ext>
            </a:extLst>
          </p:cNvPr>
          <p:cNvSpPr>
            <a:spLocks noGrp="1"/>
          </p:cNvSpPr>
          <p:nvPr>
            <p:ph type="title"/>
          </p:nvPr>
        </p:nvSpPr>
        <p:spPr>
          <a:xfrm>
            <a:off x="920125" y="44139"/>
            <a:ext cx="7782859" cy="857250"/>
          </a:xfrm>
        </p:spPr>
        <p:txBody>
          <a:bodyPr/>
          <a:lstStyle/>
          <a:p>
            <a:r>
              <a:rPr lang="en-US" dirty="0">
                <a:latin typeface="Aptos" panose="020B0004020202020204" pitchFamily="34" charset="0"/>
              </a:rPr>
              <a:t>Schedule Review</a:t>
            </a:r>
          </a:p>
        </p:txBody>
      </p:sp>
      <p:pic>
        <p:nvPicPr>
          <p:cNvPr id="5" name="Picture 4">
            <a:extLst>
              <a:ext uri="{FF2B5EF4-FFF2-40B4-BE49-F238E27FC236}">
                <a16:creationId xmlns:a16="http://schemas.microsoft.com/office/drawing/2014/main" id="{E4E52DB5-01BA-4AF8-17DB-2A5037DC96BD}"/>
              </a:ext>
            </a:extLst>
          </p:cNvPr>
          <p:cNvPicPr>
            <a:picLocks noChangeAspect="1"/>
          </p:cNvPicPr>
          <p:nvPr/>
        </p:nvPicPr>
        <p:blipFill>
          <a:blip r:embed="rId3"/>
          <a:stretch>
            <a:fillRect/>
          </a:stretch>
        </p:blipFill>
        <p:spPr>
          <a:xfrm>
            <a:off x="903941" y="858775"/>
            <a:ext cx="8142904" cy="4198611"/>
          </a:xfrm>
          <a:prstGeom prst="rect">
            <a:avLst/>
          </a:prstGeom>
        </p:spPr>
      </p:pic>
      <p:sp>
        <p:nvSpPr>
          <p:cNvPr id="6" name="Rectangle 5">
            <a:extLst>
              <a:ext uri="{FF2B5EF4-FFF2-40B4-BE49-F238E27FC236}">
                <a16:creationId xmlns:a16="http://schemas.microsoft.com/office/drawing/2014/main" id="{8397FC6B-CADB-4D7A-AABE-64A589F5F6DC}"/>
              </a:ext>
            </a:extLst>
          </p:cNvPr>
          <p:cNvSpPr/>
          <p:nvPr/>
        </p:nvSpPr>
        <p:spPr>
          <a:xfrm>
            <a:off x="917795" y="1132885"/>
            <a:ext cx="1925236" cy="3835625"/>
          </a:xfrm>
          <a:prstGeom prst="rect">
            <a:avLst/>
          </a:prstGeom>
          <a:solidFill>
            <a:schemeClr val="bg1">
              <a:lumMod val="85000"/>
              <a:alpha val="62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 name="Straight Arrow Connector 7">
            <a:extLst>
              <a:ext uri="{FF2B5EF4-FFF2-40B4-BE49-F238E27FC236}">
                <a16:creationId xmlns:a16="http://schemas.microsoft.com/office/drawing/2014/main" id="{155AE494-F160-DFC4-A6E7-8D480939865C}"/>
              </a:ext>
            </a:extLst>
          </p:cNvPr>
          <p:cNvCxnSpPr/>
          <p:nvPr/>
        </p:nvCxnSpPr>
        <p:spPr>
          <a:xfrm flipV="1">
            <a:off x="2843035" y="1132885"/>
            <a:ext cx="0" cy="3827533"/>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sp>
        <p:nvSpPr>
          <p:cNvPr id="9" name="TextBox 8">
            <a:extLst>
              <a:ext uri="{FF2B5EF4-FFF2-40B4-BE49-F238E27FC236}">
                <a16:creationId xmlns:a16="http://schemas.microsoft.com/office/drawing/2014/main" id="{24441DAB-FC2C-E9C7-3E2F-6553B0D15135}"/>
              </a:ext>
            </a:extLst>
          </p:cNvPr>
          <p:cNvSpPr txBox="1"/>
          <p:nvPr/>
        </p:nvSpPr>
        <p:spPr>
          <a:xfrm>
            <a:off x="2788811" y="2003702"/>
            <a:ext cx="428875" cy="461665"/>
          </a:xfrm>
          <a:prstGeom prst="rect">
            <a:avLst/>
          </a:prstGeom>
          <a:noFill/>
        </p:spPr>
        <p:txBody>
          <a:bodyPr wrap="square" rtlCol="0">
            <a:spAutoFit/>
          </a:bodyPr>
          <a:lstStyle/>
          <a:p>
            <a:r>
              <a:rPr lang="en-US" sz="800" b="1" dirty="0">
                <a:solidFill>
                  <a:srgbClr val="9E7F3D"/>
                </a:solidFill>
              </a:rPr>
              <a:t>We are here</a:t>
            </a:r>
          </a:p>
        </p:txBody>
      </p:sp>
    </p:spTree>
    <p:extLst>
      <p:ext uri="{BB962C8B-B14F-4D97-AF65-F5344CB8AC3E}">
        <p14:creationId xmlns:p14="http://schemas.microsoft.com/office/powerpoint/2010/main" val="22750483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01EA2-EE9F-4B38-B616-C3B836FA1F7C}"/>
              </a:ext>
            </a:extLst>
          </p:cNvPr>
          <p:cNvSpPr>
            <a:spLocks noGrp="1"/>
          </p:cNvSpPr>
          <p:nvPr>
            <p:ph type="title"/>
          </p:nvPr>
        </p:nvSpPr>
        <p:spPr/>
        <p:txBody>
          <a:bodyPr/>
          <a:lstStyle/>
          <a:p>
            <a:r>
              <a:rPr lang="en-US" dirty="0">
                <a:latin typeface="Aptos" panose="020B0004020202020204" pitchFamily="34" charset="0"/>
              </a:rPr>
              <a:t>Non-Technical Workflows</a:t>
            </a:r>
          </a:p>
        </p:txBody>
      </p:sp>
      <p:graphicFrame>
        <p:nvGraphicFramePr>
          <p:cNvPr id="4" name="Table 3">
            <a:extLst>
              <a:ext uri="{FF2B5EF4-FFF2-40B4-BE49-F238E27FC236}">
                <a16:creationId xmlns:a16="http://schemas.microsoft.com/office/drawing/2014/main" id="{A1B95B41-31D3-1206-E35F-E0EF19FE6B85}"/>
              </a:ext>
            </a:extLst>
          </p:cNvPr>
          <p:cNvGraphicFramePr>
            <a:graphicFrameLocks noGrp="1"/>
          </p:cNvGraphicFramePr>
          <p:nvPr>
            <p:extLst>
              <p:ext uri="{D42A27DB-BD31-4B8C-83A1-F6EECF244321}">
                <p14:modId xmlns:p14="http://schemas.microsoft.com/office/powerpoint/2010/main" val="3419908316"/>
              </p:ext>
            </p:extLst>
          </p:nvPr>
        </p:nvGraphicFramePr>
        <p:xfrm>
          <a:off x="740110" y="1103867"/>
          <a:ext cx="8306788" cy="2667000"/>
        </p:xfrm>
        <a:graphic>
          <a:graphicData uri="http://schemas.openxmlformats.org/drawingml/2006/table">
            <a:tbl>
              <a:tblPr firstRow="1" bandRow="1">
                <a:tableStyleId>{21E4AEA4-8DFA-4A89-87EB-49C32662AFE0}</a:tableStyleId>
              </a:tblPr>
              <a:tblGrid>
                <a:gridCol w="2076697">
                  <a:extLst>
                    <a:ext uri="{9D8B030D-6E8A-4147-A177-3AD203B41FA5}">
                      <a16:colId xmlns:a16="http://schemas.microsoft.com/office/drawing/2014/main" val="1924760443"/>
                    </a:ext>
                  </a:extLst>
                </a:gridCol>
                <a:gridCol w="2076697">
                  <a:extLst>
                    <a:ext uri="{9D8B030D-6E8A-4147-A177-3AD203B41FA5}">
                      <a16:colId xmlns:a16="http://schemas.microsoft.com/office/drawing/2014/main" val="506991373"/>
                    </a:ext>
                  </a:extLst>
                </a:gridCol>
                <a:gridCol w="2076697">
                  <a:extLst>
                    <a:ext uri="{9D8B030D-6E8A-4147-A177-3AD203B41FA5}">
                      <a16:colId xmlns:a16="http://schemas.microsoft.com/office/drawing/2014/main" val="663599121"/>
                    </a:ext>
                  </a:extLst>
                </a:gridCol>
                <a:gridCol w="2076697">
                  <a:extLst>
                    <a:ext uri="{9D8B030D-6E8A-4147-A177-3AD203B41FA5}">
                      <a16:colId xmlns:a16="http://schemas.microsoft.com/office/drawing/2014/main" val="2417675718"/>
                    </a:ext>
                  </a:extLst>
                </a:gridCol>
              </a:tblGrid>
              <a:tr h="370840">
                <a:tc>
                  <a:txBody>
                    <a:bodyPr/>
                    <a:lstStyle/>
                    <a:p>
                      <a:pPr algn="ctr"/>
                      <a:r>
                        <a:rPr lang="en-US" sz="1400" b="0" dirty="0">
                          <a:latin typeface="Aptos" panose="020B0004020202020204" pitchFamily="34" charset="0"/>
                        </a:rPr>
                        <a:t>Design Session</a:t>
                      </a:r>
                    </a:p>
                  </a:txBody>
                  <a:tcPr/>
                </a:tc>
                <a:tc>
                  <a:txBody>
                    <a:bodyPr/>
                    <a:lstStyle/>
                    <a:p>
                      <a:pPr algn="ctr"/>
                      <a:r>
                        <a:rPr lang="en-US" sz="1400" b="0" dirty="0">
                          <a:latin typeface="Aptos" panose="020B0004020202020204" pitchFamily="34" charset="0"/>
                        </a:rPr>
                        <a:t>AGO Owner</a:t>
                      </a:r>
                    </a:p>
                  </a:txBody>
                  <a:tcPr/>
                </a:tc>
                <a:tc>
                  <a:txBody>
                    <a:bodyPr/>
                    <a:lstStyle/>
                    <a:p>
                      <a:pPr algn="ctr"/>
                      <a:r>
                        <a:rPr lang="en-US" sz="1400" b="0" dirty="0">
                          <a:latin typeface="Aptos" panose="020B0004020202020204" pitchFamily="34" charset="0"/>
                        </a:rPr>
                        <a:t>Dates Held</a:t>
                      </a:r>
                    </a:p>
                  </a:txBody>
                  <a:tcPr/>
                </a:tc>
                <a:tc>
                  <a:txBody>
                    <a:bodyPr/>
                    <a:lstStyle/>
                    <a:p>
                      <a:pPr algn="ctr"/>
                      <a:r>
                        <a:rPr lang="en-US" sz="1400" b="0" dirty="0">
                          <a:latin typeface="Aptos" panose="020B0004020202020204" pitchFamily="34" charset="0"/>
                        </a:rPr>
                        <a:t>Comments</a:t>
                      </a:r>
                    </a:p>
                  </a:txBody>
                  <a:tcPr/>
                </a:tc>
                <a:extLst>
                  <a:ext uri="{0D108BD9-81ED-4DB2-BD59-A6C34878D82A}">
                    <a16:rowId xmlns:a16="http://schemas.microsoft.com/office/drawing/2014/main" val="1541341415"/>
                  </a:ext>
                </a:extLst>
              </a:tr>
              <a:tr h="370840">
                <a:tc>
                  <a:txBody>
                    <a:bodyPr/>
                    <a:lstStyle/>
                    <a:p>
                      <a:pPr algn="ctr"/>
                      <a:r>
                        <a:rPr lang="en-US" sz="1200" dirty="0">
                          <a:latin typeface="Aptos" panose="020B0004020202020204" pitchFamily="34" charset="0"/>
                        </a:rPr>
                        <a:t>WF-19 Innocent Spouse</a:t>
                      </a:r>
                    </a:p>
                  </a:txBody>
                  <a:tcPr/>
                </a:tc>
                <a:tc>
                  <a:txBody>
                    <a:bodyPr/>
                    <a:lstStyle/>
                    <a:p>
                      <a:pPr algn="ctr"/>
                      <a:r>
                        <a:rPr lang="en-US" sz="1200" dirty="0">
                          <a:latin typeface="Aptos" panose="020B0004020202020204" pitchFamily="34" charset="0"/>
                        </a:rPr>
                        <a:t>Kevin Whitacre, Nicole Brock</a:t>
                      </a:r>
                    </a:p>
                  </a:txBody>
                  <a:tcPr/>
                </a:tc>
                <a:tc>
                  <a:txBody>
                    <a:bodyPr/>
                    <a:lstStyle/>
                    <a:p>
                      <a:pPr algn="ctr"/>
                      <a:r>
                        <a:rPr lang="en-US" sz="1200" dirty="0">
                          <a:latin typeface="Aptos" panose="020B0004020202020204" pitchFamily="34" charset="0"/>
                        </a:rPr>
                        <a:t>8/5/2024-8/13/2024</a:t>
                      </a:r>
                    </a:p>
                  </a:txBody>
                  <a:tcPr/>
                </a:tc>
                <a:tc>
                  <a:txBody>
                    <a:bodyPr/>
                    <a:lstStyle/>
                    <a:p>
                      <a:pPr algn="ctr"/>
                      <a:r>
                        <a:rPr lang="en-US" sz="1200" dirty="0">
                          <a:latin typeface="Aptos" panose="020B0004020202020204" pitchFamily="34" charset="0"/>
                        </a:rPr>
                        <a:t>Deployed for AGO QA testing</a:t>
                      </a:r>
                    </a:p>
                  </a:txBody>
                  <a:tcPr/>
                </a:tc>
                <a:extLst>
                  <a:ext uri="{0D108BD9-81ED-4DB2-BD59-A6C34878D82A}">
                    <a16:rowId xmlns:a16="http://schemas.microsoft.com/office/drawing/2014/main" val="666914445"/>
                  </a:ext>
                </a:extLst>
              </a:tr>
              <a:tr h="370840">
                <a:tc>
                  <a:txBody>
                    <a:bodyPr/>
                    <a:lstStyle/>
                    <a:p>
                      <a:pPr algn="ctr"/>
                      <a:r>
                        <a:rPr lang="en-US" sz="1200" dirty="0">
                          <a:latin typeface="Aptos" panose="020B0004020202020204" pitchFamily="34" charset="0"/>
                        </a:rPr>
                        <a:t>WF-48 Tax Collections</a:t>
                      </a:r>
                    </a:p>
                  </a:txBody>
                  <a:tcPr/>
                </a:tc>
                <a:tc>
                  <a:txBody>
                    <a:bodyPr/>
                    <a:lstStyle/>
                    <a:p>
                      <a:pPr algn="ctr"/>
                      <a:r>
                        <a:rPr lang="en-US" sz="1200" dirty="0">
                          <a:latin typeface="Aptos" panose="020B0004020202020204" pitchFamily="34" charset="0"/>
                        </a:rPr>
                        <a:t>Sharnee Jennings, Nick Yono</a:t>
                      </a:r>
                    </a:p>
                  </a:txBody>
                  <a:tcPr/>
                </a:tc>
                <a:tc>
                  <a:txBody>
                    <a:bodyPr/>
                    <a:lstStyle/>
                    <a:p>
                      <a:pPr algn="ctr"/>
                      <a:r>
                        <a:rPr lang="en-US" sz="1200" dirty="0">
                          <a:latin typeface="Aptos" panose="020B0004020202020204" pitchFamily="34" charset="0"/>
                        </a:rPr>
                        <a:t>7/29/2024-8/23/2024</a:t>
                      </a:r>
                    </a:p>
                  </a:txBody>
                  <a:tcPr/>
                </a:tc>
                <a:tc>
                  <a:txBody>
                    <a:bodyPr/>
                    <a:lstStyle/>
                    <a:p>
                      <a:pPr algn="ctr"/>
                      <a:r>
                        <a:rPr lang="en-US" sz="1200" dirty="0">
                          <a:latin typeface="Aptos" panose="020B0004020202020204" pitchFamily="34" charset="0"/>
                        </a:rPr>
                        <a:t>Demo completed</a:t>
                      </a:r>
                    </a:p>
                  </a:txBody>
                  <a:tcPr/>
                </a:tc>
                <a:extLst>
                  <a:ext uri="{0D108BD9-81ED-4DB2-BD59-A6C34878D82A}">
                    <a16:rowId xmlns:a16="http://schemas.microsoft.com/office/drawing/2014/main" val="3601176363"/>
                  </a:ext>
                </a:extLst>
              </a:tr>
              <a:tr h="370840">
                <a:tc>
                  <a:txBody>
                    <a:bodyPr/>
                    <a:lstStyle/>
                    <a:p>
                      <a:pPr algn="ctr"/>
                      <a:r>
                        <a:rPr lang="en-US" sz="1200" dirty="0">
                          <a:latin typeface="Aptos" panose="020B0004020202020204" pitchFamily="34" charset="0"/>
                        </a:rPr>
                        <a:t>Skip Trace</a:t>
                      </a:r>
                    </a:p>
                  </a:txBody>
                  <a:tcPr/>
                </a:tc>
                <a:tc>
                  <a:txBody>
                    <a:bodyPr/>
                    <a:lstStyle/>
                    <a:p>
                      <a:pPr algn="ctr"/>
                      <a:r>
                        <a:rPr lang="en-US" sz="1200" dirty="0">
                          <a:latin typeface="Aptos" panose="020B0004020202020204" pitchFamily="34" charset="0"/>
                        </a:rPr>
                        <a:t>Shannon Ray, Lucas Ward</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dirty="0">
                          <a:latin typeface="Aptos" panose="020B0004020202020204" pitchFamily="34" charset="0"/>
                        </a:rPr>
                        <a:t>6/26/2024-8/12/2024</a:t>
                      </a:r>
                    </a:p>
                    <a:p>
                      <a:pPr algn="ctr"/>
                      <a:endParaRPr lang="en-US" sz="1200" dirty="0">
                        <a:latin typeface="Aptos" panose="020B0004020202020204" pitchFamily="34" charset="0"/>
                      </a:endParaRPr>
                    </a:p>
                  </a:txBody>
                  <a:tcPr/>
                </a:tc>
                <a:tc>
                  <a:txBody>
                    <a:bodyPr/>
                    <a:lstStyle/>
                    <a:p>
                      <a:pPr algn="ctr"/>
                      <a:r>
                        <a:rPr lang="en-US" sz="1200" dirty="0">
                          <a:latin typeface="Aptos" panose="020B0004020202020204" pitchFamily="34" charset="0"/>
                        </a:rPr>
                        <a:t>Deployed for AGO QA testing</a:t>
                      </a:r>
                    </a:p>
                  </a:txBody>
                  <a:tcPr/>
                </a:tc>
                <a:extLst>
                  <a:ext uri="{0D108BD9-81ED-4DB2-BD59-A6C34878D82A}">
                    <a16:rowId xmlns:a16="http://schemas.microsoft.com/office/drawing/2014/main" val="621724651"/>
                  </a:ext>
                </a:extLst>
              </a:tr>
              <a:tr h="370840">
                <a:tc>
                  <a:txBody>
                    <a:bodyPr/>
                    <a:lstStyle/>
                    <a:p>
                      <a:pPr algn="ctr"/>
                      <a:r>
                        <a:rPr lang="en-US" sz="1200" dirty="0">
                          <a:latin typeface="Aptos" panose="020B0004020202020204" pitchFamily="34" charset="0"/>
                        </a:rPr>
                        <a:t>Workflow Look-backs</a:t>
                      </a:r>
                    </a:p>
                  </a:txBody>
                  <a:tcPr/>
                </a:tc>
                <a:tc>
                  <a:txBody>
                    <a:bodyPr/>
                    <a:lstStyle/>
                    <a:p>
                      <a:pPr algn="ctr"/>
                      <a:r>
                        <a:rPr lang="en-US" sz="1200" dirty="0">
                          <a:latin typeface="Aptos" panose="020B0004020202020204" pitchFamily="34" charset="0"/>
                        </a:rPr>
                        <a:t>Sharnee Jennings, Nick Yono</a:t>
                      </a:r>
                    </a:p>
                  </a:txBody>
                  <a:tcPr/>
                </a:tc>
                <a:tc>
                  <a:txBody>
                    <a:bodyPr/>
                    <a:lstStyle/>
                    <a:p>
                      <a:pPr algn="ctr"/>
                      <a:r>
                        <a:rPr lang="en-US" sz="1200" dirty="0">
                          <a:latin typeface="Aptos" panose="020B0004020202020204" pitchFamily="34" charset="0"/>
                        </a:rPr>
                        <a:t>8/26/2024-9/27/2024</a:t>
                      </a:r>
                    </a:p>
                  </a:txBody>
                  <a:tcPr/>
                </a:tc>
                <a:tc>
                  <a:txBody>
                    <a:bodyPr/>
                    <a:lstStyle/>
                    <a:p>
                      <a:pPr algn="ctr"/>
                      <a:r>
                        <a:rPr lang="en-US" sz="1200" dirty="0">
                          <a:latin typeface="Aptos" panose="020B0004020202020204" pitchFamily="34" charset="0"/>
                        </a:rPr>
                        <a:t>Necessary adjustments under review</a:t>
                      </a:r>
                    </a:p>
                  </a:txBody>
                  <a:tcPr/>
                </a:tc>
                <a:extLst>
                  <a:ext uri="{0D108BD9-81ED-4DB2-BD59-A6C34878D82A}">
                    <a16:rowId xmlns:a16="http://schemas.microsoft.com/office/drawing/2014/main" val="1881952147"/>
                  </a:ext>
                </a:extLst>
              </a:tr>
              <a:tr h="370840">
                <a:tc>
                  <a:txBody>
                    <a:bodyPr/>
                    <a:lstStyle/>
                    <a:p>
                      <a:pPr algn="ctr"/>
                      <a:r>
                        <a:rPr lang="en-US" sz="1200" dirty="0">
                          <a:latin typeface="Aptos" panose="020B0004020202020204" pitchFamily="34" charset="0"/>
                        </a:rPr>
                        <a:t>AC-14 TOPS/OTOP</a:t>
                      </a:r>
                    </a:p>
                  </a:txBody>
                  <a:tcPr/>
                </a:tc>
                <a:tc>
                  <a:txBody>
                    <a:bodyPr/>
                    <a:lstStyle/>
                    <a:p>
                      <a:pPr algn="ctr"/>
                      <a:r>
                        <a:rPr lang="en-US" sz="1200" dirty="0">
                          <a:latin typeface="Aptos" panose="020B0004020202020204" pitchFamily="34" charset="0"/>
                        </a:rPr>
                        <a:t>AGO Accounting/Pat Brobeck/Sharnee Jennings, Nick Yono</a:t>
                      </a:r>
                    </a:p>
                  </a:txBody>
                  <a:tcPr/>
                </a:tc>
                <a:tc>
                  <a:txBody>
                    <a:bodyPr/>
                    <a:lstStyle/>
                    <a:p>
                      <a:pPr algn="ctr"/>
                      <a:r>
                        <a:rPr lang="en-US" sz="1200" dirty="0">
                          <a:latin typeface="Aptos" panose="020B0004020202020204" pitchFamily="34" charset="0"/>
                        </a:rPr>
                        <a:t>9/30/2024-present</a:t>
                      </a:r>
                    </a:p>
                  </a:txBody>
                  <a:tcPr/>
                </a:tc>
                <a:tc>
                  <a:txBody>
                    <a:bodyPr/>
                    <a:lstStyle/>
                    <a:p>
                      <a:pPr algn="ctr"/>
                      <a:r>
                        <a:rPr lang="en-US" sz="1200" dirty="0">
                          <a:latin typeface="Aptos" panose="020B0004020202020204" pitchFamily="34" charset="0"/>
                        </a:rPr>
                        <a:t>Design sessions underway</a:t>
                      </a:r>
                    </a:p>
                  </a:txBody>
                  <a:tcPr/>
                </a:tc>
                <a:extLst>
                  <a:ext uri="{0D108BD9-81ED-4DB2-BD59-A6C34878D82A}">
                    <a16:rowId xmlns:a16="http://schemas.microsoft.com/office/drawing/2014/main" val="3253736874"/>
                  </a:ext>
                </a:extLst>
              </a:tr>
            </a:tbl>
          </a:graphicData>
        </a:graphic>
      </p:graphicFrame>
    </p:spTree>
    <p:extLst>
      <p:ext uri="{BB962C8B-B14F-4D97-AF65-F5344CB8AC3E}">
        <p14:creationId xmlns:p14="http://schemas.microsoft.com/office/powerpoint/2010/main" val="13507032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01EA2-EE9F-4B38-B616-C3B836FA1F7C}"/>
              </a:ext>
            </a:extLst>
          </p:cNvPr>
          <p:cNvSpPr>
            <a:spLocks noGrp="1"/>
          </p:cNvSpPr>
          <p:nvPr>
            <p:ph type="title"/>
          </p:nvPr>
        </p:nvSpPr>
        <p:spPr/>
        <p:txBody>
          <a:bodyPr/>
          <a:lstStyle/>
          <a:p>
            <a:r>
              <a:rPr lang="en-US" dirty="0">
                <a:latin typeface="Aptos" panose="020B0004020202020204" pitchFamily="34" charset="0"/>
              </a:rPr>
              <a:t>Technical Workflows</a:t>
            </a:r>
          </a:p>
        </p:txBody>
      </p:sp>
      <p:graphicFrame>
        <p:nvGraphicFramePr>
          <p:cNvPr id="4" name="Table 3">
            <a:extLst>
              <a:ext uri="{FF2B5EF4-FFF2-40B4-BE49-F238E27FC236}">
                <a16:creationId xmlns:a16="http://schemas.microsoft.com/office/drawing/2014/main" id="{A1B95B41-31D3-1206-E35F-E0EF19FE6B85}"/>
              </a:ext>
            </a:extLst>
          </p:cNvPr>
          <p:cNvGraphicFramePr>
            <a:graphicFrameLocks noGrp="1"/>
          </p:cNvGraphicFramePr>
          <p:nvPr>
            <p:extLst>
              <p:ext uri="{D42A27DB-BD31-4B8C-83A1-F6EECF244321}">
                <p14:modId xmlns:p14="http://schemas.microsoft.com/office/powerpoint/2010/main" val="1171067968"/>
              </p:ext>
            </p:extLst>
          </p:nvPr>
        </p:nvGraphicFramePr>
        <p:xfrm>
          <a:off x="768522" y="991642"/>
          <a:ext cx="8290604" cy="4023397"/>
        </p:xfrm>
        <a:graphic>
          <a:graphicData uri="http://schemas.openxmlformats.org/drawingml/2006/table">
            <a:tbl>
              <a:tblPr firstRow="1" bandRow="1">
                <a:tableStyleId>{7DF18680-E054-41AD-8BC1-D1AEF772440D}</a:tableStyleId>
              </a:tblPr>
              <a:tblGrid>
                <a:gridCol w="2072651">
                  <a:extLst>
                    <a:ext uri="{9D8B030D-6E8A-4147-A177-3AD203B41FA5}">
                      <a16:colId xmlns:a16="http://schemas.microsoft.com/office/drawing/2014/main" val="1924760443"/>
                    </a:ext>
                  </a:extLst>
                </a:gridCol>
                <a:gridCol w="2072651">
                  <a:extLst>
                    <a:ext uri="{9D8B030D-6E8A-4147-A177-3AD203B41FA5}">
                      <a16:colId xmlns:a16="http://schemas.microsoft.com/office/drawing/2014/main" val="506991373"/>
                    </a:ext>
                  </a:extLst>
                </a:gridCol>
                <a:gridCol w="1694794">
                  <a:extLst>
                    <a:ext uri="{9D8B030D-6E8A-4147-A177-3AD203B41FA5}">
                      <a16:colId xmlns:a16="http://schemas.microsoft.com/office/drawing/2014/main" val="663599121"/>
                    </a:ext>
                  </a:extLst>
                </a:gridCol>
                <a:gridCol w="2450508">
                  <a:extLst>
                    <a:ext uri="{9D8B030D-6E8A-4147-A177-3AD203B41FA5}">
                      <a16:colId xmlns:a16="http://schemas.microsoft.com/office/drawing/2014/main" val="2417675718"/>
                    </a:ext>
                  </a:extLst>
                </a:gridCol>
              </a:tblGrid>
              <a:tr h="370840">
                <a:tc>
                  <a:txBody>
                    <a:bodyPr/>
                    <a:lstStyle/>
                    <a:p>
                      <a:pPr algn="ctr"/>
                      <a:r>
                        <a:rPr lang="en-US" sz="1300" b="0" dirty="0">
                          <a:latin typeface="Aptos" panose="020B0004020202020204" pitchFamily="34" charset="0"/>
                        </a:rPr>
                        <a:t>Design Session</a:t>
                      </a:r>
                    </a:p>
                  </a:txBody>
                  <a:tcPr/>
                </a:tc>
                <a:tc>
                  <a:txBody>
                    <a:bodyPr/>
                    <a:lstStyle/>
                    <a:p>
                      <a:pPr algn="ctr"/>
                      <a:r>
                        <a:rPr lang="en-US" sz="1300" b="0" dirty="0">
                          <a:latin typeface="Aptos" panose="020B0004020202020204" pitchFamily="34" charset="0"/>
                        </a:rPr>
                        <a:t>AGO Owner</a:t>
                      </a:r>
                    </a:p>
                  </a:txBody>
                  <a:tcPr/>
                </a:tc>
                <a:tc>
                  <a:txBody>
                    <a:bodyPr/>
                    <a:lstStyle/>
                    <a:p>
                      <a:pPr algn="ctr"/>
                      <a:r>
                        <a:rPr lang="en-US" sz="1300" b="0" dirty="0">
                          <a:latin typeface="Aptos" panose="020B0004020202020204" pitchFamily="34" charset="0"/>
                        </a:rPr>
                        <a:t>Dates Held</a:t>
                      </a:r>
                    </a:p>
                  </a:txBody>
                  <a:tcPr/>
                </a:tc>
                <a:tc>
                  <a:txBody>
                    <a:bodyPr/>
                    <a:lstStyle/>
                    <a:p>
                      <a:pPr algn="ctr"/>
                      <a:r>
                        <a:rPr lang="en-US" sz="1300" b="0" dirty="0">
                          <a:latin typeface="Aptos" panose="020B0004020202020204" pitchFamily="34" charset="0"/>
                        </a:rPr>
                        <a:t>Comments</a:t>
                      </a:r>
                    </a:p>
                  </a:txBody>
                  <a:tcPr/>
                </a:tc>
                <a:extLst>
                  <a:ext uri="{0D108BD9-81ED-4DB2-BD59-A6C34878D82A}">
                    <a16:rowId xmlns:a16="http://schemas.microsoft.com/office/drawing/2014/main" val="1541341415"/>
                  </a:ext>
                </a:extLst>
              </a:tr>
              <a:tr h="255730">
                <a:tc>
                  <a:txBody>
                    <a:bodyPr/>
                    <a:lstStyle/>
                    <a:p>
                      <a:pPr algn="ctr"/>
                      <a:r>
                        <a:rPr lang="en-US" sz="1000" dirty="0">
                          <a:latin typeface="Aptos" panose="020B0004020202020204" pitchFamily="34" charset="0"/>
                        </a:rPr>
                        <a:t>SOVOS-1099 </a:t>
                      </a:r>
                    </a:p>
                  </a:txBody>
                  <a:tcPr/>
                </a:tc>
                <a:tc>
                  <a:txBody>
                    <a:bodyPr/>
                    <a:lstStyle/>
                    <a:p>
                      <a:pPr algn="ctr"/>
                      <a:r>
                        <a:rPr lang="en-US" sz="1000" dirty="0">
                          <a:latin typeface="Aptos" panose="020B0004020202020204" pitchFamily="34" charset="0"/>
                        </a:rPr>
                        <a:t>David Boals, James Seeto</a:t>
                      </a:r>
                    </a:p>
                  </a:txBody>
                  <a:tcPr/>
                </a:tc>
                <a:tc>
                  <a:txBody>
                    <a:bodyPr/>
                    <a:lstStyle/>
                    <a:p>
                      <a:pPr algn="ctr"/>
                      <a:r>
                        <a:rPr lang="en-US" sz="1000" dirty="0">
                          <a:latin typeface="Aptos" panose="020B0004020202020204" pitchFamily="34" charset="0"/>
                        </a:rPr>
                        <a:t>8/1/2024-8/20/2024</a:t>
                      </a:r>
                    </a:p>
                  </a:txBody>
                  <a:tcPr/>
                </a:tc>
                <a:tc>
                  <a:txBody>
                    <a:bodyPr/>
                    <a:lstStyle/>
                    <a:p>
                      <a:pPr algn="ctr"/>
                      <a:r>
                        <a:rPr lang="en-US" sz="1000" dirty="0">
                          <a:latin typeface="Aptos" panose="020B0004020202020204" pitchFamily="34" charset="0"/>
                        </a:rPr>
                        <a:t>Deployed for AGO QA testing</a:t>
                      </a:r>
                    </a:p>
                  </a:txBody>
                  <a:tcPr/>
                </a:tc>
                <a:extLst>
                  <a:ext uri="{0D108BD9-81ED-4DB2-BD59-A6C34878D82A}">
                    <a16:rowId xmlns:a16="http://schemas.microsoft.com/office/drawing/2014/main" val="666914445"/>
                  </a:ext>
                </a:extLst>
              </a:tr>
              <a:tr h="201506">
                <a:tc>
                  <a:txBody>
                    <a:bodyPr/>
                    <a:lstStyle/>
                    <a:p>
                      <a:pPr algn="ctr"/>
                      <a:r>
                        <a:rPr lang="en-US" sz="1000" dirty="0">
                          <a:latin typeface="Aptos" panose="020B0004020202020204" pitchFamily="34" charset="0"/>
                        </a:rPr>
                        <a:t>Skip Tracing Interface</a:t>
                      </a:r>
                    </a:p>
                  </a:txBody>
                  <a:tcPr/>
                </a:tc>
                <a:tc>
                  <a:txBody>
                    <a:bodyPr/>
                    <a:lstStyle/>
                    <a:p>
                      <a:pPr algn="ctr"/>
                      <a:r>
                        <a:rPr lang="en-US" sz="1000" dirty="0">
                          <a:latin typeface="Aptos" panose="020B0004020202020204" pitchFamily="34" charset="0"/>
                        </a:rPr>
                        <a:t>Shannon Ray, Lucas Ward</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000" dirty="0">
                          <a:latin typeface="Aptos" panose="020B0004020202020204" pitchFamily="34" charset="0"/>
                        </a:rPr>
                        <a:t>6/26/2024-8/21/2024</a:t>
                      </a:r>
                    </a:p>
                  </a:txBody>
                  <a:tcPr/>
                </a:tc>
                <a:tc>
                  <a:txBody>
                    <a:bodyPr/>
                    <a:lstStyle/>
                    <a:p>
                      <a:pPr algn="ctr"/>
                      <a:r>
                        <a:rPr lang="en-US" sz="1000" dirty="0">
                          <a:latin typeface="Aptos" panose="020B0004020202020204" pitchFamily="34" charset="0"/>
                        </a:rPr>
                        <a:t>Deployed for AGO QA testing</a:t>
                      </a:r>
                    </a:p>
                  </a:txBody>
                  <a:tcPr/>
                </a:tc>
                <a:extLst>
                  <a:ext uri="{0D108BD9-81ED-4DB2-BD59-A6C34878D82A}">
                    <a16:rowId xmlns:a16="http://schemas.microsoft.com/office/drawing/2014/main" val="3601176363"/>
                  </a:ext>
                </a:extLst>
              </a:tr>
              <a:tr h="370840">
                <a:tc>
                  <a:txBody>
                    <a:bodyPr/>
                    <a:lstStyle/>
                    <a:p>
                      <a:pPr algn="ctr"/>
                      <a:r>
                        <a:rPr lang="en-US" sz="1000" dirty="0">
                          <a:latin typeface="Aptos" panose="020B0004020202020204" pitchFamily="34" charset="0"/>
                        </a:rPr>
                        <a:t>BKY Skip Tracing</a:t>
                      </a:r>
                    </a:p>
                  </a:txBody>
                  <a:tcPr/>
                </a:tc>
                <a:tc>
                  <a:txBody>
                    <a:bodyPr/>
                    <a:lstStyle/>
                    <a:p>
                      <a:pPr algn="ctr"/>
                      <a:r>
                        <a:rPr lang="en-US" sz="1000" dirty="0">
                          <a:latin typeface="Aptos" panose="020B0004020202020204" pitchFamily="34" charset="0"/>
                        </a:rPr>
                        <a:t>Shannon Ray, Lucas Ward, Trish Lazich</a:t>
                      </a:r>
                    </a:p>
                  </a:txBody>
                  <a:tcPr/>
                </a:tc>
                <a:tc>
                  <a:txBody>
                    <a:bodyPr/>
                    <a:lstStyle/>
                    <a:p>
                      <a:pPr algn="ctr"/>
                      <a:r>
                        <a:rPr lang="en-US" sz="1000" dirty="0">
                          <a:latin typeface="Aptos" panose="020B0004020202020204" pitchFamily="34" charset="0"/>
                        </a:rPr>
                        <a:t>8/5/2024-8/12/2024</a:t>
                      </a:r>
                    </a:p>
                  </a:txBody>
                  <a:tcPr/>
                </a:tc>
                <a:tc>
                  <a:txBody>
                    <a:bodyPr/>
                    <a:lstStyle/>
                    <a:p>
                      <a:pPr algn="ctr"/>
                      <a:r>
                        <a:rPr lang="en-US" sz="1000" dirty="0">
                          <a:latin typeface="Aptos" panose="020B0004020202020204" pitchFamily="34" charset="0"/>
                        </a:rPr>
                        <a:t>Deployed for AGO QA testing</a:t>
                      </a:r>
                    </a:p>
                  </a:txBody>
                  <a:tcPr/>
                </a:tc>
                <a:extLst>
                  <a:ext uri="{0D108BD9-81ED-4DB2-BD59-A6C34878D82A}">
                    <a16:rowId xmlns:a16="http://schemas.microsoft.com/office/drawing/2014/main" val="1881952147"/>
                  </a:ext>
                </a:extLst>
              </a:tr>
              <a:tr h="370840">
                <a:tc>
                  <a:txBody>
                    <a:bodyPr/>
                    <a:lstStyle/>
                    <a:p>
                      <a:pPr algn="ctr"/>
                      <a:r>
                        <a:rPr lang="en-US" sz="1000" dirty="0">
                          <a:latin typeface="Aptos" panose="020B0004020202020204" pitchFamily="34" charset="0"/>
                        </a:rPr>
                        <a:t>Migration Discussions</a:t>
                      </a:r>
                    </a:p>
                  </a:txBody>
                  <a:tcPr/>
                </a:tc>
                <a:tc>
                  <a:txBody>
                    <a:bodyPr/>
                    <a:lstStyle/>
                    <a:p>
                      <a:pPr algn="ctr"/>
                      <a:r>
                        <a:rPr lang="en-US" sz="1000" dirty="0">
                          <a:latin typeface="Aptos" panose="020B0004020202020204" pitchFamily="34" charset="0"/>
                        </a:rPr>
                        <a:t>Billy Miller, Timothy Greene</a:t>
                      </a:r>
                    </a:p>
                  </a:txBody>
                  <a:tcPr/>
                </a:tc>
                <a:tc>
                  <a:txBody>
                    <a:bodyPr/>
                    <a:lstStyle/>
                    <a:p>
                      <a:pPr algn="ctr"/>
                      <a:r>
                        <a:rPr lang="en-US" sz="1000" dirty="0">
                          <a:latin typeface="Aptos" panose="020B0004020202020204" pitchFamily="34" charset="0"/>
                        </a:rPr>
                        <a:t>7/29/2024-Present</a:t>
                      </a:r>
                    </a:p>
                  </a:txBody>
                  <a:tcPr/>
                </a:tc>
                <a:tc>
                  <a:txBody>
                    <a:bodyPr/>
                    <a:lstStyle/>
                    <a:p>
                      <a:pPr algn="ctr"/>
                      <a:r>
                        <a:rPr lang="en-US" sz="1000" dirty="0">
                          <a:latin typeface="Aptos" panose="020B0004020202020204" pitchFamily="34" charset="0"/>
                        </a:rPr>
                        <a:t>Ongoing Migration discussions; first look at mapping in progress</a:t>
                      </a:r>
                    </a:p>
                  </a:txBody>
                  <a:tcPr/>
                </a:tc>
                <a:extLst>
                  <a:ext uri="{0D108BD9-81ED-4DB2-BD59-A6C34878D82A}">
                    <a16:rowId xmlns:a16="http://schemas.microsoft.com/office/drawing/2014/main" val="1318764098"/>
                  </a:ext>
                </a:extLst>
              </a:tr>
              <a:tr h="260773">
                <a:tc>
                  <a:txBody>
                    <a:bodyPr/>
                    <a:lstStyle/>
                    <a:p>
                      <a:pPr algn="ctr"/>
                      <a:r>
                        <a:rPr lang="en-US" sz="1000" dirty="0">
                          <a:latin typeface="Aptos" panose="020B0004020202020204" pitchFamily="34" charset="0"/>
                        </a:rPr>
                        <a:t>Certification (9020) Interface</a:t>
                      </a:r>
                    </a:p>
                  </a:txBody>
                  <a:tcPr/>
                </a:tc>
                <a:tc>
                  <a:txBody>
                    <a:bodyPr/>
                    <a:lstStyle/>
                    <a:p>
                      <a:pPr algn="ctr"/>
                      <a:r>
                        <a:rPr lang="en-US" sz="1000" dirty="0">
                          <a:latin typeface="Aptos" panose="020B0004020202020204" pitchFamily="34" charset="0"/>
                        </a:rPr>
                        <a:t>Sharnee Jennings, Nick Yono</a:t>
                      </a:r>
                    </a:p>
                  </a:txBody>
                  <a:tcPr/>
                </a:tc>
                <a:tc>
                  <a:txBody>
                    <a:bodyPr/>
                    <a:lstStyle/>
                    <a:p>
                      <a:pPr algn="ctr"/>
                      <a:r>
                        <a:rPr lang="en-US" sz="1000" dirty="0">
                          <a:latin typeface="Aptos" panose="020B0004020202020204" pitchFamily="34" charset="0"/>
                        </a:rPr>
                        <a:t>8/26/2024-8/29/2024</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000" dirty="0">
                          <a:latin typeface="Aptos" panose="020B0004020202020204" pitchFamily="34" charset="0"/>
                        </a:rPr>
                        <a:t>Formal approval stage</a:t>
                      </a:r>
                    </a:p>
                  </a:txBody>
                  <a:tcPr/>
                </a:tc>
                <a:extLst>
                  <a:ext uri="{0D108BD9-81ED-4DB2-BD59-A6C34878D82A}">
                    <a16:rowId xmlns:a16="http://schemas.microsoft.com/office/drawing/2014/main" val="2324940827"/>
                  </a:ext>
                </a:extLst>
              </a:tr>
              <a:tr h="238760">
                <a:tc>
                  <a:txBody>
                    <a:bodyPr/>
                    <a:lstStyle/>
                    <a:p>
                      <a:pPr algn="ctr"/>
                      <a:r>
                        <a:rPr lang="en-US" sz="1000" dirty="0">
                          <a:latin typeface="Aptos" panose="020B0004020202020204" pitchFamily="34" charset="0"/>
                        </a:rPr>
                        <a:t>Address update 9008</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000" dirty="0">
                          <a:latin typeface="Aptos" panose="020B0004020202020204" pitchFamily="34" charset="0"/>
                        </a:rPr>
                        <a:t>Sharnee Jennings, Nick Yono</a:t>
                      </a:r>
                    </a:p>
                  </a:txBody>
                  <a:tcPr/>
                </a:tc>
                <a:tc>
                  <a:txBody>
                    <a:bodyPr/>
                    <a:lstStyle/>
                    <a:p>
                      <a:pPr algn="ctr"/>
                      <a:r>
                        <a:rPr lang="en-US" sz="1000" dirty="0">
                          <a:latin typeface="Aptos" panose="020B0004020202020204" pitchFamily="34" charset="0"/>
                        </a:rPr>
                        <a:t>8/29/2024-9/5/2024</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000" dirty="0">
                          <a:latin typeface="Aptos" panose="020B0004020202020204" pitchFamily="34" charset="0"/>
                        </a:rPr>
                        <a:t>Formal approval stage</a:t>
                      </a:r>
                    </a:p>
                  </a:txBody>
                  <a:tcPr/>
                </a:tc>
                <a:extLst>
                  <a:ext uri="{0D108BD9-81ED-4DB2-BD59-A6C34878D82A}">
                    <a16:rowId xmlns:a16="http://schemas.microsoft.com/office/drawing/2014/main" val="2596139992"/>
                  </a:ext>
                </a:extLst>
              </a:tr>
              <a:tr h="260774">
                <a:tc>
                  <a:txBody>
                    <a:bodyPr/>
                    <a:lstStyle/>
                    <a:p>
                      <a:pPr algn="ctr"/>
                      <a:r>
                        <a:rPr lang="en-US" sz="1000" dirty="0">
                          <a:latin typeface="Aptos" panose="020B0004020202020204" pitchFamily="34" charset="0"/>
                        </a:rPr>
                        <a:t>Non-Financial 9011.40 </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000" dirty="0">
                          <a:latin typeface="Aptos" panose="020B0004020202020204" pitchFamily="34" charset="0"/>
                        </a:rPr>
                        <a:t>Sharnee Jennings, Nick Yono</a:t>
                      </a:r>
                    </a:p>
                  </a:txBody>
                  <a:tcPr/>
                </a:tc>
                <a:tc>
                  <a:txBody>
                    <a:bodyPr/>
                    <a:lstStyle/>
                    <a:p>
                      <a:pPr algn="ctr"/>
                      <a:r>
                        <a:rPr lang="en-US" sz="1000" dirty="0">
                          <a:latin typeface="Aptos" panose="020B0004020202020204" pitchFamily="34" charset="0"/>
                        </a:rPr>
                        <a:t>9/3/2024-9/5/2024</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000" dirty="0">
                          <a:latin typeface="Aptos" panose="020B0004020202020204" pitchFamily="34" charset="0"/>
                        </a:rPr>
                        <a:t>Formal approval stage</a:t>
                      </a:r>
                    </a:p>
                  </a:txBody>
                  <a:tcPr/>
                </a:tc>
                <a:extLst>
                  <a:ext uri="{0D108BD9-81ED-4DB2-BD59-A6C34878D82A}">
                    <a16:rowId xmlns:a16="http://schemas.microsoft.com/office/drawing/2014/main" val="1279278811"/>
                  </a:ext>
                </a:extLst>
              </a:tr>
              <a:tr h="370840">
                <a:tc>
                  <a:txBody>
                    <a:bodyPr/>
                    <a:lstStyle/>
                    <a:p>
                      <a:pPr algn="ctr"/>
                      <a:r>
                        <a:rPr lang="en-US" sz="1000" dirty="0" err="1">
                          <a:latin typeface="Aptos" panose="020B0004020202020204" pitchFamily="34" charset="0"/>
                        </a:rPr>
                        <a:t>Decert</a:t>
                      </a:r>
                      <a:r>
                        <a:rPr lang="en-US" sz="1000" dirty="0">
                          <a:latin typeface="Aptos" panose="020B0004020202020204" pitchFamily="34" charset="0"/>
                        </a:rPr>
                        <a:t> 9407.40</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000" dirty="0">
                          <a:latin typeface="Aptos" panose="020B0004020202020204" pitchFamily="34" charset="0"/>
                        </a:rPr>
                        <a:t>Sharnee Jennings, Nick Yono</a:t>
                      </a:r>
                    </a:p>
                  </a:txBody>
                  <a:tcPr/>
                </a:tc>
                <a:tc>
                  <a:txBody>
                    <a:bodyPr/>
                    <a:lstStyle/>
                    <a:p>
                      <a:pPr algn="ctr"/>
                      <a:r>
                        <a:rPr lang="en-US" sz="1000" dirty="0">
                          <a:latin typeface="Aptos" panose="020B0004020202020204" pitchFamily="34" charset="0"/>
                        </a:rPr>
                        <a:t>9/5/2024 – Present</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000" dirty="0">
                          <a:latin typeface="Aptos" panose="020B0004020202020204" pitchFamily="34" charset="0"/>
                        </a:rPr>
                        <a:t>Formal approval stage</a:t>
                      </a:r>
                    </a:p>
                  </a:txBody>
                  <a:tcPr/>
                </a:tc>
                <a:extLst>
                  <a:ext uri="{0D108BD9-81ED-4DB2-BD59-A6C34878D82A}">
                    <a16:rowId xmlns:a16="http://schemas.microsoft.com/office/drawing/2014/main" val="1195359373"/>
                  </a:ext>
                </a:extLst>
              </a:tr>
              <a:tr h="370840">
                <a:tc>
                  <a:txBody>
                    <a:bodyPr/>
                    <a:lstStyle/>
                    <a:p>
                      <a:pPr algn="ctr"/>
                      <a:r>
                        <a:rPr lang="en-US" sz="1000" dirty="0">
                          <a:latin typeface="Aptos" panose="020B0004020202020204" pitchFamily="34" charset="0"/>
                        </a:rPr>
                        <a:t>Transaction Import 9011</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000" dirty="0">
                          <a:latin typeface="Aptos" panose="020B0004020202020204" pitchFamily="34" charset="0"/>
                        </a:rPr>
                        <a:t>Sharnee Jennings, Nick Yono</a:t>
                      </a:r>
                    </a:p>
                  </a:txBody>
                  <a:tcPr/>
                </a:tc>
                <a:tc>
                  <a:txBody>
                    <a:bodyPr/>
                    <a:lstStyle/>
                    <a:p>
                      <a:pPr algn="ctr"/>
                      <a:r>
                        <a:rPr lang="en-US" sz="1000" dirty="0">
                          <a:latin typeface="Aptos" panose="020B0004020202020204" pitchFamily="34" charset="0"/>
                        </a:rPr>
                        <a:t>9/9/2024 – Present</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000" dirty="0">
                          <a:latin typeface="Aptos" panose="020B0004020202020204" pitchFamily="34" charset="0"/>
                        </a:rPr>
                        <a:t>Formal approval stage</a:t>
                      </a:r>
                    </a:p>
                  </a:txBody>
                  <a:tcPr/>
                </a:tc>
                <a:extLst>
                  <a:ext uri="{0D108BD9-81ED-4DB2-BD59-A6C34878D82A}">
                    <a16:rowId xmlns:a16="http://schemas.microsoft.com/office/drawing/2014/main" val="1299944278"/>
                  </a:ext>
                </a:extLst>
              </a:tr>
              <a:tr h="370840">
                <a:tc>
                  <a:txBody>
                    <a:bodyPr/>
                    <a:lstStyle/>
                    <a:p>
                      <a:pPr algn="ctr"/>
                      <a:r>
                        <a:rPr lang="en-US" sz="1000" b="1" dirty="0">
                          <a:latin typeface="Aptos" panose="020B0004020202020204" pitchFamily="34" charset="0"/>
                        </a:rPr>
                        <a:t>True Up Webservice</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000" b="1" dirty="0">
                          <a:latin typeface="Aptos" panose="020B0004020202020204" pitchFamily="34" charset="0"/>
                        </a:rPr>
                        <a:t>Sharnee Jennings, Nick Yono</a:t>
                      </a:r>
                    </a:p>
                  </a:txBody>
                  <a:tcPr/>
                </a:tc>
                <a:tc>
                  <a:txBody>
                    <a:bodyPr/>
                    <a:lstStyle/>
                    <a:p>
                      <a:pPr algn="ctr"/>
                      <a:r>
                        <a:rPr lang="en-US" sz="1000" b="1" dirty="0">
                          <a:latin typeface="Aptos" panose="020B0004020202020204" pitchFamily="34" charset="0"/>
                        </a:rPr>
                        <a:t>9/17/2024 – Present</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000" dirty="0">
                          <a:latin typeface="Aptos" panose="020B0004020202020204" pitchFamily="34" charset="0"/>
                        </a:rPr>
                        <a:t>Formal approval stage</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000" b="1" dirty="0">
                          <a:latin typeface="Aptos" panose="020B0004020202020204" pitchFamily="34" charset="0"/>
                        </a:rPr>
                        <a:t>Current approach: Tax developer working with C&amp;R developer support to adjust </a:t>
                      </a:r>
                      <a:r>
                        <a:rPr lang="en-US" sz="1000" b="1" dirty="0" err="1">
                          <a:latin typeface="Aptos" panose="020B0004020202020204" pitchFamily="34" charset="0"/>
                        </a:rPr>
                        <a:t>OHTax</a:t>
                      </a:r>
                      <a:r>
                        <a:rPr lang="en-US" sz="1000" b="1" dirty="0">
                          <a:latin typeface="Aptos" panose="020B0004020202020204" pitchFamily="34" charset="0"/>
                        </a:rPr>
                        <a:t> programming to call DM Rest API.  Delivery/QA timeline TBD.</a:t>
                      </a:r>
                    </a:p>
                  </a:txBody>
                  <a:tcPr/>
                </a:tc>
                <a:extLst>
                  <a:ext uri="{0D108BD9-81ED-4DB2-BD59-A6C34878D82A}">
                    <a16:rowId xmlns:a16="http://schemas.microsoft.com/office/drawing/2014/main" val="3632628793"/>
                  </a:ext>
                </a:extLst>
              </a:tr>
            </a:tbl>
          </a:graphicData>
        </a:graphic>
      </p:graphicFrame>
    </p:spTree>
    <p:extLst>
      <p:ext uri="{BB962C8B-B14F-4D97-AF65-F5344CB8AC3E}">
        <p14:creationId xmlns:p14="http://schemas.microsoft.com/office/powerpoint/2010/main" val="23522699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8C88C-21E2-65AE-CB3F-D344E8EFF891}"/>
              </a:ext>
            </a:extLst>
          </p:cNvPr>
          <p:cNvSpPr>
            <a:spLocks noGrp="1"/>
          </p:cNvSpPr>
          <p:nvPr>
            <p:ph type="title"/>
          </p:nvPr>
        </p:nvSpPr>
        <p:spPr>
          <a:xfrm>
            <a:off x="903941" y="205979"/>
            <a:ext cx="7782859" cy="857250"/>
          </a:xfrm>
        </p:spPr>
        <p:txBody>
          <a:bodyPr anchor="ctr">
            <a:normAutofit/>
          </a:bodyPr>
          <a:lstStyle/>
          <a:p>
            <a:r>
              <a:rPr lang="en-US">
                <a:latin typeface="Aptos" panose="020B0004020202020204" pitchFamily="34" charset="0"/>
              </a:rPr>
              <a:t>Design and Testing for ETLS</a:t>
            </a:r>
            <a:endParaRPr lang="en-US" dirty="0">
              <a:latin typeface="Aptos" panose="020B0004020202020204" pitchFamily="34" charset="0"/>
            </a:endParaRPr>
          </a:p>
        </p:txBody>
      </p:sp>
      <p:pic>
        <p:nvPicPr>
          <p:cNvPr id="7" name="Picture 6">
            <a:extLst>
              <a:ext uri="{FF2B5EF4-FFF2-40B4-BE49-F238E27FC236}">
                <a16:creationId xmlns:a16="http://schemas.microsoft.com/office/drawing/2014/main" id="{76C2713F-9294-AB73-74A6-B7611A93B77E}"/>
              </a:ext>
            </a:extLst>
          </p:cNvPr>
          <p:cNvPicPr>
            <a:picLocks noChangeAspect="1"/>
          </p:cNvPicPr>
          <p:nvPr/>
        </p:nvPicPr>
        <p:blipFill>
          <a:blip r:embed="rId2"/>
          <a:stretch>
            <a:fillRect/>
          </a:stretch>
        </p:blipFill>
        <p:spPr>
          <a:xfrm>
            <a:off x="764771" y="1191338"/>
            <a:ext cx="8287790" cy="2790457"/>
          </a:xfrm>
          <a:prstGeom prst="rect">
            <a:avLst/>
          </a:prstGeom>
        </p:spPr>
      </p:pic>
    </p:spTree>
    <p:extLst>
      <p:ext uri="{BB962C8B-B14F-4D97-AF65-F5344CB8AC3E}">
        <p14:creationId xmlns:p14="http://schemas.microsoft.com/office/powerpoint/2010/main" val="13495216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01EA2-EE9F-4B38-B616-C3B836FA1F7C}"/>
              </a:ext>
            </a:extLst>
          </p:cNvPr>
          <p:cNvSpPr>
            <a:spLocks noGrp="1"/>
          </p:cNvSpPr>
          <p:nvPr>
            <p:ph type="title"/>
          </p:nvPr>
        </p:nvSpPr>
        <p:spPr>
          <a:xfrm>
            <a:off x="903941" y="60512"/>
            <a:ext cx="7782859" cy="857250"/>
          </a:xfrm>
        </p:spPr>
        <p:txBody>
          <a:bodyPr/>
          <a:lstStyle/>
          <a:p>
            <a:r>
              <a:rPr lang="en-US" dirty="0">
                <a:latin typeface="Aptos" panose="020B0004020202020204" pitchFamily="34" charset="0"/>
              </a:rPr>
              <a:t>Testing Considerations</a:t>
            </a:r>
          </a:p>
        </p:txBody>
      </p:sp>
      <p:graphicFrame>
        <p:nvGraphicFramePr>
          <p:cNvPr id="6" name="Table 5">
            <a:extLst>
              <a:ext uri="{FF2B5EF4-FFF2-40B4-BE49-F238E27FC236}">
                <a16:creationId xmlns:a16="http://schemas.microsoft.com/office/drawing/2014/main" id="{5BBD9375-1C24-C314-EE1D-DC6C25FFE658}"/>
              </a:ext>
            </a:extLst>
          </p:cNvPr>
          <p:cNvGraphicFramePr>
            <a:graphicFrameLocks noGrp="1"/>
          </p:cNvGraphicFramePr>
          <p:nvPr>
            <p:extLst>
              <p:ext uri="{D42A27DB-BD31-4B8C-83A1-F6EECF244321}">
                <p14:modId xmlns:p14="http://schemas.microsoft.com/office/powerpoint/2010/main" val="14300723"/>
              </p:ext>
            </p:extLst>
          </p:nvPr>
        </p:nvGraphicFramePr>
        <p:xfrm>
          <a:off x="748144" y="806835"/>
          <a:ext cx="8298873" cy="4297680"/>
        </p:xfrm>
        <a:graphic>
          <a:graphicData uri="http://schemas.openxmlformats.org/drawingml/2006/table">
            <a:tbl>
              <a:tblPr firstRow="1" bandRow="1">
                <a:tableStyleId>{5C22544A-7EE6-4342-B048-85BDC9FD1C3A}</a:tableStyleId>
              </a:tblPr>
              <a:tblGrid>
                <a:gridCol w="1885160">
                  <a:extLst>
                    <a:ext uri="{9D8B030D-6E8A-4147-A177-3AD203B41FA5}">
                      <a16:colId xmlns:a16="http://schemas.microsoft.com/office/drawing/2014/main" val="930126640"/>
                    </a:ext>
                  </a:extLst>
                </a:gridCol>
                <a:gridCol w="6413713">
                  <a:extLst>
                    <a:ext uri="{9D8B030D-6E8A-4147-A177-3AD203B41FA5}">
                      <a16:colId xmlns:a16="http://schemas.microsoft.com/office/drawing/2014/main" val="540053431"/>
                    </a:ext>
                  </a:extLst>
                </a:gridCol>
              </a:tblGrid>
              <a:tr h="261681">
                <a:tc>
                  <a:txBody>
                    <a:bodyPr/>
                    <a:lstStyle/>
                    <a:p>
                      <a:pPr algn="ctr"/>
                      <a:r>
                        <a:rPr lang="en-US" sz="1200" dirty="0"/>
                        <a:t>Test Topic/Item</a:t>
                      </a:r>
                      <a:endParaRPr lang="en-US" sz="1200" dirty="0">
                        <a:latin typeface="Aptos" panose="020B0004020202020204" pitchFamily="34" charset="0"/>
                      </a:endParaRPr>
                    </a:p>
                  </a:txBody>
                  <a:tcPr/>
                </a:tc>
                <a:tc>
                  <a:txBody>
                    <a:bodyPr/>
                    <a:lstStyle/>
                    <a:p>
                      <a:pPr algn="ctr"/>
                      <a:r>
                        <a:rPr lang="en-US" sz="1200" dirty="0"/>
                        <a:t>Considerations/Scenarios Summary</a:t>
                      </a:r>
                      <a:endParaRPr lang="en-US" sz="1200" dirty="0">
                        <a:latin typeface="Aptos" panose="020B0004020202020204" pitchFamily="34" charset="0"/>
                      </a:endParaRPr>
                    </a:p>
                  </a:txBody>
                  <a:tcPr/>
                </a:tc>
                <a:extLst>
                  <a:ext uri="{0D108BD9-81ED-4DB2-BD59-A6C34878D82A}">
                    <a16:rowId xmlns:a16="http://schemas.microsoft.com/office/drawing/2014/main" val="3625126130"/>
                  </a:ext>
                </a:extLst>
              </a:tr>
              <a:tr h="544862">
                <a:tc>
                  <a:txBody>
                    <a:bodyPr/>
                    <a:lstStyle/>
                    <a:p>
                      <a:r>
                        <a:rPr lang="en-US" sz="1000" dirty="0">
                          <a:latin typeface="Aptos" panose="020B0004020202020204" pitchFamily="34" charset="0"/>
                        </a:rPr>
                        <a:t>9020 – New Cert Files</a:t>
                      </a:r>
                    </a:p>
                  </a:txBody>
                  <a:tcPr/>
                </a:tc>
                <a:tc>
                  <a:txBody>
                    <a:bodyPr/>
                    <a:lstStyle/>
                    <a:p>
                      <a:r>
                        <a:rPr lang="en-US" sz="1000" dirty="0">
                          <a:latin typeface="Aptos" panose="020B0004020202020204" pitchFamily="34" charset="0"/>
                        </a:rPr>
                        <a:t>PIT and PSD accounts with varying criteria for addresses, filing statuses, abatements, BKY considerations, primary/secondary owners, and various cert reasons; recertify assessments that were previously decertified (native and converted)</a:t>
                      </a:r>
                    </a:p>
                  </a:txBody>
                  <a:tcPr/>
                </a:tc>
                <a:extLst>
                  <a:ext uri="{0D108BD9-81ED-4DB2-BD59-A6C34878D82A}">
                    <a16:rowId xmlns:a16="http://schemas.microsoft.com/office/drawing/2014/main" val="958968577"/>
                  </a:ext>
                </a:extLst>
              </a:tr>
              <a:tr h="544862">
                <a:tc>
                  <a:txBody>
                    <a:bodyPr/>
                    <a:lstStyle/>
                    <a:p>
                      <a:r>
                        <a:rPr lang="en-US" sz="1000" dirty="0">
                          <a:latin typeface="Aptos" panose="020B0004020202020204" pitchFamily="34" charset="0"/>
                        </a:rPr>
                        <a:t>9011 – Adjustments and Payments</a:t>
                      </a:r>
                    </a:p>
                  </a:txBody>
                  <a:tcPr/>
                </a:tc>
                <a:tc>
                  <a:txBody>
                    <a:bodyPr/>
                    <a:lstStyle/>
                    <a:p>
                      <a:r>
                        <a:rPr lang="en-US" sz="1000" dirty="0">
                          <a:latin typeface="Aptos" panose="020B0004020202020204" pitchFamily="34" charset="0"/>
                        </a:rPr>
                        <a:t>Payments made to ODT, offset payments, return filed on DQ assessment, abatements, amended returns, forwarded accounts payment processing, reversals (including reversals in first test file and reversing transactions that were part of the first 9011 test file)</a:t>
                      </a:r>
                    </a:p>
                  </a:txBody>
                  <a:tcPr/>
                </a:tc>
                <a:extLst>
                  <a:ext uri="{0D108BD9-81ED-4DB2-BD59-A6C34878D82A}">
                    <a16:rowId xmlns:a16="http://schemas.microsoft.com/office/drawing/2014/main" val="795030117"/>
                  </a:ext>
                </a:extLst>
              </a:tr>
              <a:tr h="392301">
                <a:tc>
                  <a:txBody>
                    <a:bodyPr/>
                    <a:lstStyle/>
                    <a:p>
                      <a:r>
                        <a:rPr lang="en-US" sz="1000" dirty="0">
                          <a:latin typeface="Aptos" panose="020B0004020202020204" pitchFamily="34" charset="0"/>
                        </a:rPr>
                        <a:t>9011.40 – Non-Financial Adjustments</a:t>
                      </a:r>
                    </a:p>
                  </a:txBody>
                  <a:tcPr/>
                </a:tc>
                <a:tc>
                  <a:txBody>
                    <a:bodyPr/>
                    <a:lstStyle/>
                    <a:p>
                      <a:r>
                        <a:rPr lang="en-US" sz="1000" dirty="0">
                          <a:latin typeface="Aptos" panose="020B0004020202020204" pitchFamily="34" charset="0"/>
                        </a:rPr>
                        <a:t>BKY adjustments of varying types, adding/closing receiverships, adding DOD (primary/secondary),  update school district number</a:t>
                      </a:r>
                    </a:p>
                  </a:txBody>
                  <a:tcPr/>
                </a:tc>
                <a:extLst>
                  <a:ext uri="{0D108BD9-81ED-4DB2-BD59-A6C34878D82A}">
                    <a16:rowId xmlns:a16="http://schemas.microsoft.com/office/drawing/2014/main" val="471046384"/>
                  </a:ext>
                </a:extLst>
              </a:tr>
              <a:tr h="392301">
                <a:tc>
                  <a:txBody>
                    <a:bodyPr/>
                    <a:lstStyle/>
                    <a:p>
                      <a:r>
                        <a:rPr lang="en-US" sz="1000" dirty="0">
                          <a:latin typeface="Aptos" panose="020B0004020202020204" pitchFamily="34" charset="0"/>
                        </a:rPr>
                        <a:t>9008 – Address Updates</a:t>
                      </a:r>
                    </a:p>
                  </a:txBody>
                  <a:tcPr/>
                </a:tc>
                <a:tc>
                  <a:txBody>
                    <a:bodyPr/>
                    <a:lstStyle/>
                    <a:p>
                      <a:r>
                        <a:rPr lang="en-US" sz="1000" dirty="0">
                          <a:latin typeface="Aptos" panose="020B0004020202020204" pitchFamily="34" charset="0"/>
                        </a:rPr>
                        <a:t>Primary/mailing addresses, name 1/name 2 updates, zip+4/5-digit zip updates, foreign addresses, phone number updates (home/cell), and long name and dba updates</a:t>
                      </a:r>
                    </a:p>
                  </a:txBody>
                  <a:tcPr/>
                </a:tc>
                <a:extLst>
                  <a:ext uri="{0D108BD9-81ED-4DB2-BD59-A6C34878D82A}">
                    <a16:rowId xmlns:a16="http://schemas.microsoft.com/office/drawing/2014/main" val="3218394973"/>
                  </a:ext>
                </a:extLst>
              </a:tr>
              <a:tr h="544862">
                <a:tc>
                  <a:txBody>
                    <a:bodyPr/>
                    <a:lstStyle/>
                    <a:p>
                      <a:r>
                        <a:rPr lang="en-US" sz="1000" dirty="0">
                          <a:latin typeface="Aptos" panose="020B0004020202020204" pitchFamily="34" charset="0"/>
                        </a:rPr>
                        <a:t>8050 – Echo back from AGO for 9011 processing</a:t>
                      </a:r>
                    </a:p>
                  </a:txBody>
                  <a:tcPr/>
                </a:tc>
                <a:tc>
                  <a:txBody>
                    <a:bodyPr/>
                    <a:lstStyle/>
                    <a:p>
                      <a:r>
                        <a:rPr lang="en-US" sz="1000" dirty="0">
                          <a:latin typeface="Aptos" panose="020B0004020202020204" pitchFamily="34" charset="0"/>
                        </a:rPr>
                        <a:t>Full payment including AG fees, full payment of Tax balance only, Partial payments (covering multiple buckets and single bucket only), PIF payment to PSD after making whole, applying PIF payment to PIT debt, and applying NSF charge</a:t>
                      </a:r>
                    </a:p>
                  </a:txBody>
                  <a:tcPr/>
                </a:tc>
                <a:extLst>
                  <a:ext uri="{0D108BD9-81ED-4DB2-BD59-A6C34878D82A}">
                    <a16:rowId xmlns:a16="http://schemas.microsoft.com/office/drawing/2014/main" val="2279961337"/>
                  </a:ext>
                </a:extLst>
              </a:tr>
              <a:tr h="345387">
                <a:tc>
                  <a:txBody>
                    <a:bodyPr/>
                    <a:lstStyle/>
                    <a:p>
                      <a:r>
                        <a:rPr lang="en-US" sz="1000" dirty="0">
                          <a:latin typeface="Aptos" panose="020B0004020202020204" pitchFamily="34" charset="0"/>
                        </a:rPr>
                        <a:t>8050 – Echo from 9011 &amp; AGO payment reversals</a:t>
                      </a:r>
                    </a:p>
                  </a:txBody>
                  <a:tcPr/>
                </a:tc>
                <a:tc>
                  <a:txBody>
                    <a:bodyPr/>
                    <a:lstStyle/>
                    <a:p>
                      <a:r>
                        <a:rPr lang="en-US" sz="1000" dirty="0">
                          <a:latin typeface="Aptos" panose="020B0004020202020204" pitchFamily="34" charset="0"/>
                        </a:rPr>
                        <a:t>Reverse full payments, partial payments, PIF payments, and NSF charges mentioned above</a:t>
                      </a:r>
                    </a:p>
                  </a:txBody>
                  <a:tcPr/>
                </a:tc>
                <a:extLst>
                  <a:ext uri="{0D108BD9-81ED-4DB2-BD59-A6C34878D82A}">
                    <a16:rowId xmlns:a16="http://schemas.microsoft.com/office/drawing/2014/main" val="2165279589"/>
                  </a:ext>
                </a:extLst>
              </a:tr>
              <a:tr h="392301">
                <a:tc>
                  <a:txBody>
                    <a:bodyPr/>
                    <a:lstStyle/>
                    <a:p>
                      <a:r>
                        <a:rPr lang="en-US" sz="1000" dirty="0">
                          <a:latin typeface="Aptos" panose="020B0004020202020204" pitchFamily="34" charset="0"/>
                        </a:rPr>
                        <a:t>8050.4 – AGO Non-Financial File</a:t>
                      </a:r>
                    </a:p>
                  </a:txBody>
                  <a:tcPr/>
                </a:tc>
                <a:tc>
                  <a:txBody>
                    <a:bodyPr/>
                    <a:lstStyle/>
                    <a:p>
                      <a:r>
                        <a:rPr lang="en-US" sz="1000" dirty="0">
                          <a:latin typeface="Aptos" panose="020B0004020202020204" pitchFamily="34" charset="0"/>
                        </a:rPr>
                        <a:t>Add/discharge BKY, alter/add a lien, liquor permit recommendations, receivership updates, and account status</a:t>
                      </a:r>
                    </a:p>
                  </a:txBody>
                  <a:tcPr/>
                </a:tc>
                <a:extLst>
                  <a:ext uri="{0D108BD9-81ED-4DB2-BD59-A6C34878D82A}">
                    <a16:rowId xmlns:a16="http://schemas.microsoft.com/office/drawing/2014/main" val="3039043345"/>
                  </a:ext>
                </a:extLst>
              </a:tr>
              <a:tr h="392301">
                <a:tc>
                  <a:txBody>
                    <a:bodyPr/>
                    <a:lstStyle/>
                    <a:p>
                      <a:r>
                        <a:rPr lang="en-US" sz="1000" dirty="0">
                          <a:latin typeface="Aptos" panose="020B0004020202020204" pitchFamily="34" charset="0"/>
                        </a:rPr>
                        <a:t>9407.4 – Decertify Assessments</a:t>
                      </a:r>
                    </a:p>
                  </a:txBody>
                  <a:tcPr/>
                </a:tc>
                <a:tc>
                  <a:txBody>
                    <a:bodyPr/>
                    <a:lstStyle/>
                    <a:p>
                      <a:r>
                        <a:rPr lang="en-US" sz="1000" dirty="0">
                          <a:latin typeface="Aptos" panose="020B0004020202020204" pitchFamily="34" charset="0"/>
                        </a:rPr>
                        <a:t>Decertify native and converted assessments from collections or due to null and voids (various scenarios)</a:t>
                      </a:r>
                    </a:p>
                  </a:txBody>
                  <a:tcPr/>
                </a:tc>
                <a:extLst>
                  <a:ext uri="{0D108BD9-81ED-4DB2-BD59-A6C34878D82A}">
                    <a16:rowId xmlns:a16="http://schemas.microsoft.com/office/drawing/2014/main" val="3829331813"/>
                  </a:ext>
                </a:extLst>
              </a:tr>
              <a:tr h="392301">
                <a:tc>
                  <a:txBody>
                    <a:bodyPr/>
                    <a:lstStyle/>
                    <a:p>
                      <a:r>
                        <a:rPr lang="en-US" sz="1000" dirty="0">
                          <a:latin typeface="Aptos" panose="020B0004020202020204" pitchFamily="34" charset="0"/>
                        </a:rPr>
                        <a:t>8050.98 and 8050.99 Active and Archive Files</a:t>
                      </a:r>
                    </a:p>
                  </a:txBody>
                  <a:tcPr/>
                </a:tc>
                <a:tc>
                  <a:txBody>
                    <a:bodyPr/>
                    <a:lstStyle/>
                    <a:p>
                      <a:r>
                        <a:rPr lang="en-US" sz="1000" dirty="0">
                          <a:latin typeface="Aptos" panose="020B0004020202020204" pitchFamily="34" charset="0"/>
                        </a:rPr>
                        <a:t>Ensure all fields are transmitting properly as discussed during design sessions</a:t>
                      </a:r>
                    </a:p>
                  </a:txBody>
                  <a:tcPr/>
                </a:tc>
                <a:extLst>
                  <a:ext uri="{0D108BD9-81ED-4DB2-BD59-A6C34878D82A}">
                    <a16:rowId xmlns:a16="http://schemas.microsoft.com/office/drawing/2014/main" val="1632793572"/>
                  </a:ext>
                </a:extLst>
              </a:tr>
            </a:tbl>
          </a:graphicData>
        </a:graphic>
      </p:graphicFrame>
    </p:spTree>
    <p:extLst>
      <p:ext uri="{BB962C8B-B14F-4D97-AF65-F5344CB8AC3E}">
        <p14:creationId xmlns:p14="http://schemas.microsoft.com/office/powerpoint/2010/main" val="13128890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B1F0F1-FB21-41DB-B07F-803D6559E886}"/>
              </a:ext>
            </a:extLst>
          </p:cNvPr>
          <p:cNvSpPr>
            <a:spLocks noGrp="1"/>
          </p:cNvSpPr>
          <p:nvPr>
            <p:ph type="title"/>
          </p:nvPr>
        </p:nvSpPr>
        <p:spPr>
          <a:xfrm>
            <a:off x="903939" y="54906"/>
            <a:ext cx="7782859" cy="857250"/>
          </a:xfrm>
        </p:spPr>
        <p:txBody>
          <a:bodyPr>
            <a:noAutofit/>
          </a:bodyPr>
          <a:lstStyle/>
          <a:p>
            <a:pPr algn="l"/>
            <a:r>
              <a:rPr lang="en-US" sz="2800" dirty="0">
                <a:latin typeface="Aptos" panose="020B0004020202020204" pitchFamily="34" charset="0"/>
              </a:rPr>
              <a:t>Validation of Stakeholder Feedback</a:t>
            </a:r>
          </a:p>
        </p:txBody>
      </p:sp>
      <p:graphicFrame>
        <p:nvGraphicFramePr>
          <p:cNvPr id="5" name="Table 4">
            <a:extLst>
              <a:ext uri="{FF2B5EF4-FFF2-40B4-BE49-F238E27FC236}">
                <a16:creationId xmlns:a16="http://schemas.microsoft.com/office/drawing/2014/main" id="{F082C414-2756-43C1-9941-6D4A6AB39AF1}"/>
              </a:ext>
            </a:extLst>
          </p:cNvPr>
          <p:cNvGraphicFramePr>
            <a:graphicFrameLocks noGrp="1"/>
          </p:cNvGraphicFramePr>
          <p:nvPr>
            <p:extLst>
              <p:ext uri="{D42A27DB-BD31-4B8C-83A1-F6EECF244321}">
                <p14:modId xmlns:p14="http://schemas.microsoft.com/office/powerpoint/2010/main" val="1212220158"/>
              </p:ext>
            </p:extLst>
          </p:nvPr>
        </p:nvGraphicFramePr>
        <p:xfrm>
          <a:off x="903940" y="818688"/>
          <a:ext cx="7970184" cy="4267200"/>
        </p:xfrm>
        <a:graphic>
          <a:graphicData uri="http://schemas.openxmlformats.org/drawingml/2006/table">
            <a:tbl>
              <a:tblPr firstRow="1" bandRow="1">
                <a:tableStyleId>{1FECB4D8-DB02-4DC6-A0A2-4F2EBAE1DC90}</a:tableStyleId>
              </a:tblPr>
              <a:tblGrid>
                <a:gridCol w="7970184">
                  <a:extLst>
                    <a:ext uri="{9D8B030D-6E8A-4147-A177-3AD203B41FA5}">
                      <a16:colId xmlns:a16="http://schemas.microsoft.com/office/drawing/2014/main" val="1754581659"/>
                    </a:ext>
                  </a:extLst>
                </a:gridCol>
              </a:tblGrid>
              <a:tr h="370840">
                <a:tc>
                  <a:txBody>
                    <a:bodyPr/>
                    <a:lstStyle/>
                    <a:p>
                      <a:pPr algn="ctr"/>
                      <a:r>
                        <a:rPr lang="en-US" sz="1800" dirty="0">
                          <a:latin typeface="Aptos" panose="020B0004020202020204" pitchFamily="34" charset="0"/>
                        </a:rPr>
                        <a:t>Pain Points/Concerns - Updated</a:t>
                      </a:r>
                    </a:p>
                  </a:txBody>
                  <a:tcPr/>
                </a:tc>
                <a:extLst>
                  <a:ext uri="{0D108BD9-81ED-4DB2-BD59-A6C34878D82A}">
                    <a16:rowId xmlns:a16="http://schemas.microsoft.com/office/drawing/2014/main" val="1580925226"/>
                  </a:ext>
                </a:extLst>
              </a:tr>
              <a:tr h="370840">
                <a:tc>
                  <a:txBody>
                    <a:bodyPr/>
                    <a:lstStyle/>
                    <a:p>
                      <a:r>
                        <a:rPr lang="en-US" sz="1100" dirty="0">
                          <a:latin typeface="Aptos" panose="020B0004020202020204" pitchFamily="34" charset="0"/>
                        </a:rPr>
                        <a:t>Current collections system is inefficient and not programmed to handle certain aspects of the collections process, necessitating manual intervention (i.e., Tax memos process, payment error reports, etc.). </a:t>
                      </a:r>
                      <a:r>
                        <a:rPr lang="en-US" sz="1100" i="1" dirty="0">
                          <a:latin typeface="Aptos" panose="020B0004020202020204" pitchFamily="34" charset="0"/>
                        </a:rPr>
                        <a:t>Ongoing internal and design session discussions taking place.</a:t>
                      </a:r>
                      <a:endParaRPr lang="en-US" sz="1100" dirty="0">
                        <a:latin typeface="Aptos" panose="020B0004020202020204" pitchFamily="34" charset="0"/>
                      </a:endParaRPr>
                    </a:p>
                  </a:txBody>
                  <a:tcPr/>
                </a:tc>
                <a:extLst>
                  <a:ext uri="{0D108BD9-81ED-4DB2-BD59-A6C34878D82A}">
                    <a16:rowId xmlns:a16="http://schemas.microsoft.com/office/drawing/2014/main" val="2832493320"/>
                  </a:ext>
                </a:extLst>
              </a:tr>
              <a:tr h="370840">
                <a:tc>
                  <a:txBody>
                    <a:bodyPr/>
                    <a:lstStyle/>
                    <a:p>
                      <a:r>
                        <a:rPr lang="en-US" sz="1100" b="0" i="0" u="none" strike="noStrike" kern="1200" baseline="0" dirty="0">
                          <a:solidFill>
                            <a:schemeClr val="dk1"/>
                          </a:solidFill>
                          <a:latin typeface="Aptos" panose="020B0004020202020204" pitchFamily="34" charset="0"/>
                          <a:ea typeface="+mn-ea"/>
                          <a:cs typeface="+mn-cs"/>
                        </a:rPr>
                        <a:t>Concerns around Client Invoicing as it relates to the current Compass Reports system. </a:t>
                      </a:r>
                      <a:r>
                        <a:rPr lang="en-US" sz="1100" i="1" dirty="0">
                          <a:latin typeface="Aptos" panose="020B0004020202020204" pitchFamily="34" charset="0"/>
                        </a:rPr>
                        <a:t>Ongoing internal discussions taking place.</a:t>
                      </a:r>
                      <a:endParaRPr lang="en-US" sz="1100" b="0" i="0" u="none" strike="noStrike" kern="1200" baseline="0" dirty="0">
                        <a:solidFill>
                          <a:schemeClr val="dk1"/>
                        </a:solidFill>
                        <a:latin typeface="Aptos" panose="020B0004020202020204" pitchFamily="34" charset="0"/>
                        <a:ea typeface="+mn-ea"/>
                        <a:cs typeface="+mn-cs"/>
                      </a:endParaRPr>
                    </a:p>
                  </a:txBody>
                  <a:tcPr/>
                </a:tc>
                <a:extLst>
                  <a:ext uri="{0D108BD9-81ED-4DB2-BD59-A6C34878D82A}">
                    <a16:rowId xmlns:a16="http://schemas.microsoft.com/office/drawing/2014/main" val="781866921"/>
                  </a:ext>
                </a:extLst>
              </a:tr>
              <a:tr h="370840">
                <a:tc>
                  <a:txBody>
                    <a:bodyPr/>
                    <a:lstStyle/>
                    <a:p>
                      <a:r>
                        <a:rPr lang="en-US" sz="1100" b="0" i="0" u="none" strike="noStrike" kern="1200" baseline="0" dirty="0">
                          <a:solidFill>
                            <a:schemeClr val="dk1"/>
                          </a:solidFill>
                          <a:latin typeface="Aptos" panose="020B0004020202020204" pitchFamily="34" charset="0"/>
                          <a:ea typeface="+mn-ea"/>
                          <a:cs typeface="+mn-cs"/>
                        </a:rPr>
                        <a:t>Concerned about system access for Debt Manager (as some Tax Examiners can currently access debtors in CUBS directly), and ensuring that their agents should only be able to view and add notes.  </a:t>
                      </a:r>
                      <a:r>
                        <a:rPr lang="en-US" sz="1100" b="0" i="1" u="none" strike="noStrike" kern="1200" baseline="0" dirty="0">
                          <a:solidFill>
                            <a:schemeClr val="dk1"/>
                          </a:solidFill>
                          <a:latin typeface="Aptos" panose="020B0004020202020204" pitchFamily="34" charset="0"/>
                          <a:ea typeface="+mn-ea"/>
                          <a:cs typeface="+mn-cs"/>
                        </a:rPr>
                        <a:t>Will be addressed systematically through roles set for each user.</a:t>
                      </a:r>
                    </a:p>
                  </a:txBody>
                  <a:tcPr/>
                </a:tc>
                <a:extLst>
                  <a:ext uri="{0D108BD9-81ED-4DB2-BD59-A6C34878D82A}">
                    <a16:rowId xmlns:a16="http://schemas.microsoft.com/office/drawing/2014/main" val="313888256"/>
                  </a:ext>
                </a:extLst>
              </a:tr>
              <a:tr h="370840">
                <a:tc>
                  <a:txBody>
                    <a:bodyPr/>
                    <a:lstStyle/>
                    <a:p>
                      <a:r>
                        <a:rPr lang="en-US" sz="1100" b="0" i="0" u="none" strike="noStrike" kern="1200" baseline="0" dirty="0">
                          <a:solidFill>
                            <a:schemeClr val="dk1"/>
                          </a:solidFill>
                          <a:latin typeface="Aptos" panose="020B0004020202020204" pitchFamily="34" charset="0"/>
                          <a:ea typeface="+mn-ea"/>
                          <a:cs typeface="+mn-cs"/>
                        </a:rPr>
                        <a:t>Concerns re: eliminating debt by bucket. </a:t>
                      </a:r>
                      <a:r>
                        <a:rPr lang="en-US" sz="1100" i="1" dirty="0">
                          <a:latin typeface="Aptos" panose="020B0004020202020204" pitchFamily="34" charset="0"/>
                        </a:rPr>
                        <a:t>Ongoing internal discussions taking place.</a:t>
                      </a:r>
                      <a:endParaRPr lang="en-US" sz="1100" b="0" i="0" u="none" strike="noStrike" kern="1200" baseline="0" dirty="0">
                        <a:solidFill>
                          <a:schemeClr val="dk1"/>
                        </a:solidFill>
                        <a:latin typeface="Aptos" panose="020B0004020202020204" pitchFamily="34" charset="0"/>
                        <a:ea typeface="+mn-ea"/>
                        <a:cs typeface="+mn-cs"/>
                      </a:endParaRPr>
                    </a:p>
                  </a:txBody>
                  <a:tcPr/>
                </a:tc>
                <a:extLst>
                  <a:ext uri="{0D108BD9-81ED-4DB2-BD59-A6C34878D82A}">
                    <a16:rowId xmlns:a16="http://schemas.microsoft.com/office/drawing/2014/main" val="1058783163"/>
                  </a:ext>
                </a:extLst>
              </a:tr>
              <a:tr h="370840">
                <a:tc>
                  <a:txBody>
                    <a:bodyPr/>
                    <a:lstStyle/>
                    <a:p>
                      <a:r>
                        <a:rPr lang="en-US" sz="1100" b="0" i="0" u="none" strike="noStrike" kern="1200" baseline="0" dirty="0">
                          <a:solidFill>
                            <a:schemeClr val="dk1"/>
                          </a:solidFill>
                          <a:latin typeface="Aptos" panose="020B0004020202020204" pitchFamily="34" charset="0"/>
                          <a:ea typeface="+mn-ea"/>
                          <a:cs typeface="+mn-cs"/>
                        </a:rPr>
                        <a:t>Concerns about AGI/CC calculating and being removed appropriately, both manually and when Tax passes an adjustment to the AGO for updates.  </a:t>
                      </a:r>
                      <a:r>
                        <a:rPr lang="en-US" sz="1100" b="0" i="1" u="none" strike="noStrike" kern="1200" baseline="0" dirty="0">
                          <a:solidFill>
                            <a:schemeClr val="dk1"/>
                          </a:solidFill>
                          <a:latin typeface="Aptos" panose="020B0004020202020204" pitchFamily="34" charset="0"/>
                          <a:ea typeface="+mn-ea"/>
                          <a:cs typeface="+mn-cs"/>
                        </a:rPr>
                        <a:t>Reviewing in design.</a:t>
                      </a:r>
                    </a:p>
                  </a:txBody>
                  <a:tcPr/>
                </a:tc>
                <a:extLst>
                  <a:ext uri="{0D108BD9-81ED-4DB2-BD59-A6C34878D82A}">
                    <a16:rowId xmlns:a16="http://schemas.microsoft.com/office/drawing/2014/main" val="4189206487"/>
                  </a:ext>
                </a:extLst>
              </a:tr>
              <a:tr h="370840">
                <a:tc>
                  <a:txBody>
                    <a:bodyPr/>
                    <a:lstStyle/>
                    <a:p>
                      <a:r>
                        <a:rPr lang="en-US" sz="1100" b="0" i="0" u="none" strike="noStrike" kern="1200" baseline="0" dirty="0">
                          <a:solidFill>
                            <a:schemeClr val="dk1"/>
                          </a:solidFill>
                          <a:latin typeface="Aptos" panose="020B0004020202020204" pitchFamily="34" charset="0"/>
                          <a:ea typeface="+mn-ea"/>
                          <a:cs typeface="+mn-cs"/>
                        </a:rPr>
                        <a:t>AGO processing overpayments without Tax memo/prompting. </a:t>
                      </a:r>
                      <a:r>
                        <a:rPr lang="en-US" sz="1100" i="1" dirty="0">
                          <a:latin typeface="Aptos" panose="020B0004020202020204" pitchFamily="34" charset="0"/>
                        </a:rPr>
                        <a:t>Ongoing internal discussions taking place.</a:t>
                      </a:r>
                      <a:endParaRPr lang="en-US" sz="1100" b="0" i="0" u="none" strike="noStrike" kern="1200" baseline="0" dirty="0">
                        <a:solidFill>
                          <a:schemeClr val="dk1"/>
                        </a:solidFill>
                        <a:latin typeface="Aptos" panose="020B0004020202020204" pitchFamily="34" charset="0"/>
                        <a:ea typeface="+mn-ea"/>
                        <a:cs typeface="+mn-cs"/>
                      </a:endParaRPr>
                    </a:p>
                  </a:txBody>
                  <a:tcPr/>
                </a:tc>
                <a:extLst>
                  <a:ext uri="{0D108BD9-81ED-4DB2-BD59-A6C34878D82A}">
                    <a16:rowId xmlns:a16="http://schemas.microsoft.com/office/drawing/2014/main" val="2550364645"/>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100" dirty="0">
                          <a:latin typeface="Aptos" panose="020B0004020202020204" pitchFamily="34" charset="0"/>
                        </a:rPr>
                        <a:t>Out of statute overpayments following Tax Statute and allowing adjustments to pass to DM accordingly. </a:t>
                      </a:r>
                      <a:r>
                        <a:rPr lang="en-US" sz="1100" i="1" dirty="0">
                          <a:latin typeface="Aptos" panose="020B0004020202020204" pitchFamily="34" charset="0"/>
                        </a:rPr>
                        <a:t>Ongoing internal discussions taking place.</a:t>
                      </a:r>
                      <a:endParaRPr lang="en-US" sz="1100" dirty="0">
                        <a:latin typeface="Aptos" panose="020B0004020202020204" pitchFamily="34" charset="0"/>
                      </a:endParaRPr>
                    </a:p>
                  </a:txBody>
                  <a:tcPr/>
                </a:tc>
                <a:extLst>
                  <a:ext uri="{0D108BD9-81ED-4DB2-BD59-A6C34878D82A}">
                    <a16:rowId xmlns:a16="http://schemas.microsoft.com/office/drawing/2014/main" val="3076999989"/>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100" dirty="0">
                          <a:latin typeface="Aptos" panose="020B0004020202020204" pitchFamily="34" charset="0"/>
                        </a:rPr>
                        <a:t>Ease of taxpayer registration for the payment portal (out of scope)</a:t>
                      </a:r>
                    </a:p>
                  </a:txBody>
                  <a:tcPr/>
                </a:tc>
                <a:extLst>
                  <a:ext uri="{0D108BD9-81ED-4DB2-BD59-A6C34878D82A}">
                    <a16:rowId xmlns:a16="http://schemas.microsoft.com/office/drawing/2014/main" val="4119724318"/>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100" dirty="0">
                          <a:latin typeface="Aptos" panose="020B0004020202020204" pitchFamily="34" charset="0"/>
                        </a:rPr>
                        <a:t>TOPS notices – can the AGO send?  </a:t>
                      </a:r>
                      <a:r>
                        <a:rPr lang="en-US" sz="1100" i="1" dirty="0">
                          <a:latin typeface="Aptos" panose="020B0004020202020204" pitchFamily="34" charset="0"/>
                        </a:rPr>
                        <a:t>Ongoing internal discussions taking place.</a:t>
                      </a:r>
                    </a:p>
                  </a:txBody>
                  <a:tcPr/>
                </a:tc>
                <a:extLst>
                  <a:ext uri="{0D108BD9-81ED-4DB2-BD59-A6C34878D82A}">
                    <a16:rowId xmlns:a16="http://schemas.microsoft.com/office/drawing/2014/main" val="1984281257"/>
                  </a:ext>
                </a:extLst>
              </a:tr>
            </a:tbl>
          </a:graphicData>
        </a:graphic>
      </p:graphicFrame>
      <p:pic>
        <p:nvPicPr>
          <p:cNvPr id="4" name="Picture 3">
            <a:extLst>
              <a:ext uri="{FF2B5EF4-FFF2-40B4-BE49-F238E27FC236}">
                <a16:creationId xmlns:a16="http://schemas.microsoft.com/office/drawing/2014/main" id="{CA87B4C8-8462-6C40-F0A1-A7B3382FD870}"/>
              </a:ext>
            </a:extLst>
          </p:cNvPr>
          <p:cNvPicPr>
            <a:picLocks noChangeAspect="1"/>
          </p:cNvPicPr>
          <p:nvPr/>
        </p:nvPicPr>
        <p:blipFill>
          <a:blip r:embed="rId2"/>
          <a:stretch>
            <a:fillRect/>
          </a:stretch>
        </p:blipFill>
        <p:spPr>
          <a:xfrm>
            <a:off x="7585075" y="129814"/>
            <a:ext cx="1289049" cy="609528"/>
          </a:xfrm>
          <a:prstGeom prst="rect">
            <a:avLst/>
          </a:prstGeom>
        </p:spPr>
      </p:pic>
    </p:spTree>
    <p:extLst>
      <p:ext uri="{BB962C8B-B14F-4D97-AF65-F5344CB8AC3E}">
        <p14:creationId xmlns:p14="http://schemas.microsoft.com/office/powerpoint/2010/main" val="15629222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01EA2-EE9F-4B38-B616-C3B836FA1F7C}"/>
              </a:ext>
            </a:extLst>
          </p:cNvPr>
          <p:cNvSpPr>
            <a:spLocks noGrp="1"/>
          </p:cNvSpPr>
          <p:nvPr>
            <p:ph type="title"/>
          </p:nvPr>
        </p:nvSpPr>
        <p:spPr>
          <a:xfrm>
            <a:off x="787562" y="193563"/>
            <a:ext cx="5538423" cy="637710"/>
          </a:xfrm>
        </p:spPr>
        <p:txBody>
          <a:bodyPr>
            <a:normAutofit/>
          </a:bodyPr>
          <a:lstStyle/>
          <a:p>
            <a:pPr algn="l"/>
            <a:r>
              <a:rPr lang="en-US" sz="2800" dirty="0">
                <a:latin typeface="Aptos" panose="020B0004020202020204" pitchFamily="34" charset="0"/>
              </a:rPr>
              <a:t>Touch Point Frequency Change </a:t>
            </a:r>
          </a:p>
        </p:txBody>
      </p:sp>
      <p:pic>
        <p:nvPicPr>
          <p:cNvPr id="3" name="Picture 2">
            <a:extLst>
              <a:ext uri="{FF2B5EF4-FFF2-40B4-BE49-F238E27FC236}">
                <a16:creationId xmlns:a16="http://schemas.microsoft.com/office/drawing/2014/main" id="{29F8268A-0F54-746F-4710-A5C9CA5ECBC0}"/>
              </a:ext>
            </a:extLst>
          </p:cNvPr>
          <p:cNvPicPr>
            <a:picLocks noChangeAspect="1"/>
          </p:cNvPicPr>
          <p:nvPr/>
        </p:nvPicPr>
        <p:blipFill>
          <a:blip r:embed="rId3"/>
          <a:stretch>
            <a:fillRect/>
          </a:stretch>
        </p:blipFill>
        <p:spPr>
          <a:xfrm>
            <a:off x="7585075" y="129814"/>
            <a:ext cx="1289049" cy="609528"/>
          </a:xfrm>
          <a:prstGeom prst="rect">
            <a:avLst/>
          </a:prstGeom>
        </p:spPr>
      </p:pic>
      <p:sp>
        <p:nvSpPr>
          <p:cNvPr id="4" name="TextBox 3">
            <a:extLst>
              <a:ext uri="{FF2B5EF4-FFF2-40B4-BE49-F238E27FC236}">
                <a16:creationId xmlns:a16="http://schemas.microsoft.com/office/drawing/2014/main" id="{52B5C6AC-FF20-E08F-E1BA-34FFB92B335C}"/>
              </a:ext>
            </a:extLst>
          </p:cNvPr>
          <p:cNvSpPr txBox="1"/>
          <p:nvPr/>
        </p:nvSpPr>
        <p:spPr>
          <a:xfrm>
            <a:off x="955964" y="1039091"/>
            <a:ext cx="7090756" cy="2862322"/>
          </a:xfrm>
          <a:prstGeom prst="rect">
            <a:avLst/>
          </a:prstGeom>
          <a:noFill/>
        </p:spPr>
        <p:txBody>
          <a:bodyPr wrap="square" rtlCol="0">
            <a:spAutoFit/>
          </a:bodyPr>
          <a:lstStyle/>
          <a:p>
            <a:pPr marL="285750" indent="-285750">
              <a:buFont typeface="Arial" panose="020B0604020202020204" pitchFamily="34" charset="0"/>
              <a:buChar char="•"/>
            </a:pPr>
            <a:r>
              <a:rPr lang="en-US" dirty="0"/>
              <a:t>AGO/Taxation Touch Points for CARES project will change to </a:t>
            </a:r>
            <a:r>
              <a:rPr lang="en-US" i="1" dirty="0"/>
              <a:t>monthly</a:t>
            </a:r>
            <a:r>
              <a:rPr lang="en-US" dirty="0"/>
              <a:t> frequency from bi-weekly</a:t>
            </a:r>
          </a:p>
          <a:p>
            <a:endParaRPr lang="en-US" dirty="0"/>
          </a:p>
          <a:p>
            <a:pPr marL="285750" indent="-285750">
              <a:buFont typeface="Arial" panose="020B0604020202020204" pitchFamily="34" charset="0"/>
              <a:buChar char="•"/>
            </a:pPr>
            <a:r>
              <a:rPr lang="en-US" dirty="0"/>
              <a:t>Effective immediately, and continuing until the first of the year (or until it is deemed an increase in frequency is appropriate)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Reason: to ensure the most efficient and effective use of time for resources on both the AGO and Taxation side, as Taxation prepares to go live with the next rollout of the </a:t>
            </a:r>
            <a:r>
              <a:rPr lang="en-US" dirty="0" err="1"/>
              <a:t>OHTax</a:t>
            </a:r>
            <a:r>
              <a:rPr lang="en-US" dirty="0"/>
              <a:t> system and CARES focus shifts temporarily from interface design to development</a:t>
            </a:r>
          </a:p>
        </p:txBody>
      </p:sp>
    </p:spTree>
    <p:extLst>
      <p:ext uri="{BB962C8B-B14F-4D97-AF65-F5344CB8AC3E}">
        <p14:creationId xmlns:p14="http://schemas.microsoft.com/office/powerpoint/2010/main" val="249088480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AG Yost">
  <a:themeElements>
    <a:clrScheme name="Custom 2">
      <a:dk1>
        <a:srgbClr val="000000"/>
      </a:dk1>
      <a:lt1>
        <a:srgbClr val="FFFFFF"/>
      </a:lt1>
      <a:dk2>
        <a:srgbClr val="000000"/>
      </a:dk2>
      <a:lt2>
        <a:srgbClr val="F7F5F3"/>
      </a:lt2>
      <a:accent1>
        <a:srgbClr val="487870"/>
      </a:accent1>
      <a:accent2>
        <a:srgbClr val="493451"/>
      </a:accent2>
      <a:accent3>
        <a:srgbClr val="B8974D"/>
      </a:accent3>
      <a:accent4>
        <a:srgbClr val="CED8DD"/>
      </a:accent4>
      <a:accent5>
        <a:srgbClr val="465D6B"/>
      </a:accent5>
      <a:accent6>
        <a:srgbClr val="5A5A5A"/>
      </a:accent6>
      <a:hlink>
        <a:srgbClr val="3C3C3C"/>
      </a:hlink>
      <a:folHlink>
        <a:srgbClr val="1E1E1E"/>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Yost_PPT_Template_Widescreen.potx  -  Read-Only" id="{4E5F88DF-FE75-43E3-BF41-C99BFECEB62C}" vid="{166FBB6F-99FB-40AF-9060-C921D8257B17}"/>
    </a:ext>
  </a:extLst>
</a:theme>
</file>

<file path=ppt/theme/theme10.xml><?xml version="1.0" encoding="utf-8"?>
<a:theme xmlns:a="http://schemas.openxmlformats.org/drawingml/2006/main" name="1_AGO colors">
  <a:themeElements>
    <a:clrScheme name="OH AGO Color Palette">
      <a:dk1>
        <a:srgbClr val="000000"/>
      </a:dk1>
      <a:lt1>
        <a:srgbClr val="FFFFFF"/>
      </a:lt1>
      <a:dk2>
        <a:srgbClr val="000000"/>
      </a:dk2>
      <a:lt2>
        <a:srgbClr val="F7F5F3"/>
      </a:lt2>
      <a:accent1>
        <a:srgbClr val="487870"/>
      </a:accent1>
      <a:accent2>
        <a:srgbClr val="493451"/>
      </a:accent2>
      <a:accent3>
        <a:srgbClr val="B8974D"/>
      </a:accent3>
      <a:accent4>
        <a:srgbClr val="CED8DD"/>
      </a:accent4>
      <a:accent5>
        <a:srgbClr val="465D6B"/>
      </a:accent5>
      <a:accent6>
        <a:srgbClr val="5A5A5A"/>
      </a:accent6>
      <a:hlink>
        <a:srgbClr val="3C3C3C"/>
      </a:hlink>
      <a:folHlink>
        <a:srgbClr val="1E1E1E"/>
      </a:folHlink>
    </a:clrScheme>
    <a:fontScheme name="DD Presentation Template Aug 2017">
      <a:majorFont>
        <a:latin typeface="Chronicle Display Black"/>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GO colors" id="{86585E0D-B386-4015-8E7A-27DECCFFE243}" vid="{D0A56BC7-2BC1-4E26-9B4D-7C08753C7DEC}"/>
    </a:ext>
  </a:extLst>
</a:theme>
</file>

<file path=ppt/theme/theme11.xml><?xml version="1.0" encoding="utf-8"?>
<a:theme xmlns:a="http://schemas.openxmlformats.org/drawingml/2006/main" name="3_DD Template Aug 2017 16x9">
  <a:themeElements>
    <a:clrScheme name="OH AGO Color Palette">
      <a:dk1>
        <a:srgbClr val="000000"/>
      </a:dk1>
      <a:lt1>
        <a:srgbClr val="FFFFFF"/>
      </a:lt1>
      <a:dk2>
        <a:srgbClr val="000000"/>
      </a:dk2>
      <a:lt2>
        <a:srgbClr val="F7F5F3"/>
      </a:lt2>
      <a:accent1>
        <a:srgbClr val="487870"/>
      </a:accent1>
      <a:accent2>
        <a:srgbClr val="493451"/>
      </a:accent2>
      <a:accent3>
        <a:srgbClr val="B8974D"/>
      </a:accent3>
      <a:accent4>
        <a:srgbClr val="CED8DD"/>
      </a:accent4>
      <a:accent5>
        <a:srgbClr val="465D6B"/>
      </a:accent5>
      <a:accent6>
        <a:srgbClr val="5A5A5A"/>
      </a:accent6>
      <a:hlink>
        <a:srgbClr val="3C3C3C"/>
      </a:hlink>
      <a:folHlink>
        <a:srgbClr val="1E1E1E"/>
      </a:folHlink>
    </a:clrScheme>
    <a:fontScheme name="DD Presentation Template Aug 2017">
      <a:majorFont>
        <a:latin typeface="Chronicle Display Black"/>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D-PresentationTemplate_16x9.potx" id="{A3B2ECB9-23F7-44E8-9B74-A28DD408A834}" vid="{9856BA41-F5EA-464B-8C56-277CD8D44810}"/>
    </a:ext>
  </a:extLst>
</a:theme>
</file>

<file path=ppt/theme/theme12.xml><?xml version="1.0" encoding="utf-8"?>
<a:theme xmlns:a="http://schemas.openxmlformats.org/drawingml/2006/main" name="7_DD Template Aug 2017 16x9">
  <a:themeElements>
    <a:clrScheme name="OH AGO Color Palette">
      <a:dk1>
        <a:srgbClr val="000000"/>
      </a:dk1>
      <a:lt1>
        <a:srgbClr val="FFFFFF"/>
      </a:lt1>
      <a:dk2>
        <a:srgbClr val="000000"/>
      </a:dk2>
      <a:lt2>
        <a:srgbClr val="F7F5F3"/>
      </a:lt2>
      <a:accent1>
        <a:srgbClr val="487870"/>
      </a:accent1>
      <a:accent2>
        <a:srgbClr val="493451"/>
      </a:accent2>
      <a:accent3>
        <a:srgbClr val="B8974D"/>
      </a:accent3>
      <a:accent4>
        <a:srgbClr val="CED8DD"/>
      </a:accent4>
      <a:accent5>
        <a:srgbClr val="465D6B"/>
      </a:accent5>
      <a:accent6>
        <a:srgbClr val="5A5A5A"/>
      </a:accent6>
      <a:hlink>
        <a:srgbClr val="3C3C3C"/>
      </a:hlink>
      <a:folHlink>
        <a:srgbClr val="1E1E1E"/>
      </a:folHlink>
    </a:clrScheme>
    <a:fontScheme name="DD Presentation Template Aug 2017">
      <a:majorFont>
        <a:latin typeface="Chronicle Display Black"/>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D-PresentationTemplate_16x9.potx" id="{A3B2ECB9-23F7-44E8-9B74-A28DD408A834}" vid="{9856BA41-F5EA-464B-8C56-277CD8D44810}"/>
    </a:ext>
  </a:extLst>
</a:theme>
</file>

<file path=ppt/theme/theme13.xml><?xml version="1.0" encoding="utf-8"?>
<a:theme xmlns:a="http://schemas.openxmlformats.org/drawingml/2006/main" name="8_DD Template Aug 2017 16x9">
  <a:themeElements>
    <a:clrScheme name="OH AGO Color Palette">
      <a:dk1>
        <a:srgbClr val="000000"/>
      </a:dk1>
      <a:lt1>
        <a:srgbClr val="FFFFFF"/>
      </a:lt1>
      <a:dk2>
        <a:srgbClr val="000000"/>
      </a:dk2>
      <a:lt2>
        <a:srgbClr val="F7F5F3"/>
      </a:lt2>
      <a:accent1>
        <a:srgbClr val="487870"/>
      </a:accent1>
      <a:accent2>
        <a:srgbClr val="465D6B"/>
      </a:accent2>
      <a:accent3>
        <a:srgbClr val="B8974D"/>
      </a:accent3>
      <a:accent4>
        <a:srgbClr val="493451"/>
      </a:accent4>
      <a:accent5>
        <a:srgbClr val="CED8DD"/>
      </a:accent5>
      <a:accent6>
        <a:srgbClr val="5A5A5A"/>
      </a:accent6>
      <a:hlink>
        <a:srgbClr val="3C3C3C"/>
      </a:hlink>
      <a:folHlink>
        <a:srgbClr val="1E1E1E"/>
      </a:folHlink>
    </a:clrScheme>
    <a:fontScheme name="DD Presentation Template Aug 2017">
      <a:majorFont>
        <a:latin typeface="Chronicle Display Black"/>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D-PresentationTemplate_16x9.potx" id="{B4543C5C-A3F5-40EC-92E6-E0B5EFCAD0CA}" vid="{540D5DE9-AACF-4F06-9757-1B7754C15DCE}"/>
    </a:ext>
  </a:extLst>
</a:theme>
</file>

<file path=ppt/theme/theme14.xml><?xml version="1.0" encoding="utf-8"?>
<a:theme xmlns:a="http://schemas.openxmlformats.org/drawingml/2006/main" name="9_DD Template Aug 2017 16x9">
  <a:themeElements>
    <a:clrScheme name="OH AGO Color Palette">
      <a:dk1>
        <a:srgbClr val="000000"/>
      </a:dk1>
      <a:lt1>
        <a:srgbClr val="FFFFFF"/>
      </a:lt1>
      <a:dk2>
        <a:srgbClr val="000000"/>
      </a:dk2>
      <a:lt2>
        <a:srgbClr val="F7F5F3"/>
      </a:lt2>
      <a:accent1>
        <a:srgbClr val="487870"/>
      </a:accent1>
      <a:accent2>
        <a:srgbClr val="493451"/>
      </a:accent2>
      <a:accent3>
        <a:srgbClr val="B8974D"/>
      </a:accent3>
      <a:accent4>
        <a:srgbClr val="CED8DD"/>
      </a:accent4>
      <a:accent5>
        <a:srgbClr val="465D6B"/>
      </a:accent5>
      <a:accent6>
        <a:srgbClr val="5A5A5A"/>
      </a:accent6>
      <a:hlink>
        <a:srgbClr val="3C3C3C"/>
      </a:hlink>
      <a:folHlink>
        <a:srgbClr val="1E1E1E"/>
      </a:folHlink>
    </a:clrScheme>
    <a:fontScheme name="DD Presentation Template Aug 2017">
      <a:majorFont>
        <a:latin typeface="Chronicle Display Black"/>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D-PresentationTemplate_16x9.potx" id="{A3B2ECB9-23F7-44E8-9B74-A28DD408A834}" vid="{9856BA41-F5EA-464B-8C56-277CD8D44810}"/>
    </a:ext>
  </a:extLst>
</a:theme>
</file>

<file path=ppt/theme/theme15.xml><?xml version="1.0" encoding="utf-8"?>
<a:theme xmlns:a="http://schemas.openxmlformats.org/drawingml/2006/main" name="10_DD Template Aug 2017 16x9">
  <a:themeElements>
    <a:clrScheme name="OH AGO Color Palette">
      <a:dk1>
        <a:srgbClr val="000000"/>
      </a:dk1>
      <a:lt1>
        <a:srgbClr val="FFFFFF"/>
      </a:lt1>
      <a:dk2>
        <a:srgbClr val="000000"/>
      </a:dk2>
      <a:lt2>
        <a:srgbClr val="F7F5F3"/>
      </a:lt2>
      <a:accent1>
        <a:srgbClr val="487870"/>
      </a:accent1>
      <a:accent2>
        <a:srgbClr val="493451"/>
      </a:accent2>
      <a:accent3>
        <a:srgbClr val="B8974D"/>
      </a:accent3>
      <a:accent4>
        <a:srgbClr val="CED8DD"/>
      </a:accent4>
      <a:accent5>
        <a:srgbClr val="465D6B"/>
      </a:accent5>
      <a:accent6>
        <a:srgbClr val="5A5A5A"/>
      </a:accent6>
      <a:hlink>
        <a:srgbClr val="3C3C3C"/>
      </a:hlink>
      <a:folHlink>
        <a:srgbClr val="1E1E1E"/>
      </a:folHlink>
    </a:clrScheme>
    <a:fontScheme name="DD Presentation Template Aug 2017">
      <a:majorFont>
        <a:latin typeface="Chronicle Display Black"/>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D-PresentationTemplate_16x9.potx" id="{A3B2ECB9-23F7-44E8-9B74-A28DD408A834}" vid="{9856BA41-F5EA-464B-8C56-277CD8D44810}"/>
    </a:ext>
  </a:extLst>
</a:theme>
</file>

<file path=ppt/theme/theme16.xml><?xml version="1.0" encoding="utf-8"?>
<a:theme xmlns:a="http://schemas.openxmlformats.org/drawingml/2006/main" name="11_DD Template Aug 2017 16x9">
  <a:themeElements>
    <a:clrScheme name="OH AGO Color Palette">
      <a:dk1>
        <a:srgbClr val="000000"/>
      </a:dk1>
      <a:lt1>
        <a:srgbClr val="FFFFFF"/>
      </a:lt1>
      <a:dk2>
        <a:srgbClr val="000000"/>
      </a:dk2>
      <a:lt2>
        <a:srgbClr val="F7F5F3"/>
      </a:lt2>
      <a:accent1>
        <a:srgbClr val="487870"/>
      </a:accent1>
      <a:accent2>
        <a:srgbClr val="493451"/>
      </a:accent2>
      <a:accent3>
        <a:srgbClr val="B8974D"/>
      </a:accent3>
      <a:accent4>
        <a:srgbClr val="CED8DD"/>
      </a:accent4>
      <a:accent5>
        <a:srgbClr val="465D6B"/>
      </a:accent5>
      <a:accent6>
        <a:srgbClr val="5A5A5A"/>
      </a:accent6>
      <a:hlink>
        <a:srgbClr val="3C3C3C"/>
      </a:hlink>
      <a:folHlink>
        <a:srgbClr val="1E1E1E"/>
      </a:folHlink>
    </a:clrScheme>
    <a:fontScheme name="DD Presentation Template Aug 2017">
      <a:majorFont>
        <a:latin typeface="Chronicle Display Black"/>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D-PresentationTemplate_16x9.potx" id="{A3B2ECB9-23F7-44E8-9B74-A28DD408A834}" vid="{9856BA41-F5EA-464B-8C56-277CD8D44810}"/>
    </a:ext>
  </a:ext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Yost_PPT_Template_Widescreen.potx  -  Read-Only" id="{4E5F88DF-FE75-43E3-BF41-C99BFECEB62C}" vid="{0D713165-F7F5-49F3-AB93-F4F888B30199}"/>
    </a:ext>
  </a:extLst>
</a:theme>
</file>

<file path=ppt/theme/theme3.xml><?xml version="1.0" encoding="utf-8"?>
<a:theme xmlns:a="http://schemas.openxmlformats.org/drawingml/2006/main" name="AGO colors">
  <a:themeElements>
    <a:clrScheme name="OH AGO Color Palette">
      <a:dk1>
        <a:srgbClr val="000000"/>
      </a:dk1>
      <a:lt1>
        <a:srgbClr val="FFFFFF"/>
      </a:lt1>
      <a:dk2>
        <a:srgbClr val="000000"/>
      </a:dk2>
      <a:lt2>
        <a:srgbClr val="F7F5F3"/>
      </a:lt2>
      <a:accent1>
        <a:srgbClr val="487870"/>
      </a:accent1>
      <a:accent2>
        <a:srgbClr val="493451"/>
      </a:accent2>
      <a:accent3>
        <a:srgbClr val="B8974D"/>
      </a:accent3>
      <a:accent4>
        <a:srgbClr val="CED8DD"/>
      </a:accent4>
      <a:accent5>
        <a:srgbClr val="465D6B"/>
      </a:accent5>
      <a:accent6>
        <a:srgbClr val="5A5A5A"/>
      </a:accent6>
      <a:hlink>
        <a:srgbClr val="3C3C3C"/>
      </a:hlink>
      <a:folHlink>
        <a:srgbClr val="1E1E1E"/>
      </a:folHlink>
    </a:clrScheme>
    <a:fontScheme name="DD Presentation Template Aug 2017">
      <a:majorFont>
        <a:latin typeface="Chronicle Display Black"/>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Yost_PPT_Template_Widescreen.potx  -  Read-Only" id="{4E5F88DF-FE75-43E3-BF41-C99BFECEB62C}" vid="{F8EF33A3-860D-4B50-AE9C-5049231F05CB}"/>
    </a:ext>
  </a:extLst>
</a:theme>
</file>

<file path=ppt/theme/theme4.xml><?xml version="1.0" encoding="utf-8"?>
<a:theme xmlns:a="http://schemas.openxmlformats.org/drawingml/2006/main" name="1_DD Template Aug 2017 16x9">
  <a:themeElements>
    <a:clrScheme name="OH AGO Color Palette">
      <a:dk1>
        <a:srgbClr val="000000"/>
      </a:dk1>
      <a:lt1>
        <a:srgbClr val="FFFFFF"/>
      </a:lt1>
      <a:dk2>
        <a:srgbClr val="000000"/>
      </a:dk2>
      <a:lt2>
        <a:srgbClr val="F7F5F3"/>
      </a:lt2>
      <a:accent1>
        <a:srgbClr val="487870"/>
      </a:accent1>
      <a:accent2>
        <a:srgbClr val="493451"/>
      </a:accent2>
      <a:accent3>
        <a:srgbClr val="B8974D"/>
      </a:accent3>
      <a:accent4>
        <a:srgbClr val="CED8DD"/>
      </a:accent4>
      <a:accent5>
        <a:srgbClr val="465D6B"/>
      </a:accent5>
      <a:accent6>
        <a:srgbClr val="5A5A5A"/>
      </a:accent6>
      <a:hlink>
        <a:srgbClr val="3C3C3C"/>
      </a:hlink>
      <a:folHlink>
        <a:srgbClr val="1E1E1E"/>
      </a:folHlink>
    </a:clrScheme>
    <a:fontScheme name="DD Presentation Template Aug 2017">
      <a:majorFont>
        <a:latin typeface="Chronicle Display Black"/>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Yost_PPT_Template_Widescreen.potx  -  Read-Only" id="{4E5F88DF-FE75-43E3-BF41-C99BFECEB62C}" vid="{FB4BBC31-D760-48A5-90E6-E253C4635090}"/>
    </a:ext>
  </a:extLst>
</a:theme>
</file>

<file path=ppt/theme/theme5.xml><?xml version="1.0" encoding="utf-8"?>
<a:theme xmlns:a="http://schemas.openxmlformats.org/drawingml/2006/main" name="DD Template Aug 2017 16x9">
  <a:themeElements>
    <a:clrScheme name="OH AGO Color Palette">
      <a:dk1>
        <a:srgbClr val="000000"/>
      </a:dk1>
      <a:lt1>
        <a:srgbClr val="FFFFFF"/>
      </a:lt1>
      <a:dk2>
        <a:srgbClr val="000000"/>
      </a:dk2>
      <a:lt2>
        <a:srgbClr val="F7F5F3"/>
      </a:lt2>
      <a:accent1>
        <a:srgbClr val="487870"/>
      </a:accent1>
      <a:accent2>
        <a:srgbClr val="493451"/>
      </a:accent2>
      <a:accent3>
        <a:srgbClr val="B8974D"/>
      </a:accent3>
      <a:accent4>
        <a:srgbClr val="CED8DD"/>
      </a:accent4>
      <a:accent5>
        <a:srgbClr val="465D6B"/>
      </a:accent5>
      <a:accent6>
        <a:srgbClr val="5A5A5A"/>
      </a:accent6>
      <a:hlink>
        <a:srgbClr val="3C3C3C"/>
      </a:hlink>
      <a:folHlink>
        <a:srgbClr val="1E1E1E"/>
      </a:folHlink>
    </a:clrScheme>
    <a:fontScheme name="DD Presentation Template Aug 2017">
      <a:majorFont>
        <a:latin typeface="Chronicle Display Black"/>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Yost_PPT_Template_Widescreen.potx  -  Read-Only" id="{4E5F88DF-FE75-43E3-BF41-C99BFECEB62C}" vid="{CC129117-5794-4B71-ADF0-1D323B936E73}"/>
    </a:ext>
  </a:extLst>
</a:theme>
</file>

<file path=ppt/theme/theme6.xml><?xml version="1.0" encoding="utf-8"?>
<a:theme xmlns:a="http://schemas.openxmlformats.org/drawingml/2006/main" name="2_DD Template Aug 2017 16x9">
  <a:themeElements>
    <a:clrScheme name="OH AGO Color Palette">
      <a:dk1>
        <a:srgbClr val="000000"/>
      </a:dk1>
      <a:lt1>
        <a:srgbClr val="FFFFFF"/>
      </a:lt1>
      <a:dk2>
        <a:srgbClr val="000000"/>
      </a:dk2>
      <a:lt2>
        <a:srgbClr val="F7F5F3"/>
      </a:lt2>
      <a:accent1>
        <a:srgbClr val="487870"/>
      </a:accent1>
      <a:accent2>
        <a:srgbClr val="465D6B"/>
      </a:accent2>
      <a:accent3>
        <a:srgbClr val="B8974D"/>
      </a:accent3>
      <a:accent4>
        <a:srgbClr val="493451"/>
      </a:accent4>
      <a:accent5>
        <a:srgbClr val="CED8DD"/>
      </a:accent5>
      <a:accent6>
        <a:srgbClr val="5A5A5A"/>
      </a:accent6>
      <a:hlink>
        <a:srgbClr val="3C3C3C"/>
      </a:hlink>
      <a:folHlink>
        <a:srgbClr val="1E1E1E"/>
      </a:folHlink>
    </a:clrScheme>
    <a:fontScheme name="DD Presentation Template Aug 2017">
      <a:majorFont>
        <a:latin typeface="Chronicle Display Black"/>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Yost_PPT_Template_Widescreen.potx  -  Read-Only" id="{4E5F88DF-FE75-43E3-BF41-C99BFECEB62C}" vid="{F452F5D3-CC1F-4DE3-B0FD-F74C618195C2}"/>
    </a:ext>
  </a:extLst>
</a:theme>
</file>

<file path=ppt/theme/theme7.xml><?xml version="1.0" encoding="utf-8"?>
<a:theme xmlns:a="http://schemas.openxmlformats.org/drawingml/2006/main" name="4_DD Template Aug 2017 16x9">
  <a:themeElements>
    <a:clrScheme name="OH AGO Color Palette">
      <a:dk1>
        <a:srgbClr val="000000"/>
      </a:dk1>
      <a:lt1>
        <a:srgbClr val="FFFFFF"/>
      </a:lt1>
      <a:dk2>
        <a:srgbClr val="000000"/>
      </a:dk2>
      <a:lt2>
        <a:srgbClr val="F7F5F3"/>
      </a:lt2>
      <a:accent1>
        <a:srgbClr val="487870"/>
      </a:accent1>
      <a:accent2>
        <a:srgbClr val="493451"/>
      </a:accent2>
      <a:accent3>
        <a:srgbClr val="B8974D"/>
      </a:accent3>
      <a:accent4>
        <a:srgbClr val="CED8DD"/>
      </a:accent4>
      <a:accent5>
        <a:srgbClr val="465D6B"/>
      </a:accent5>
      <a:accent6>
        <a:srgbClr val="5A5A5A"/>
      </a:accent6>
      <a:hlink>
        <a:srgbClr val="3C3C3C"/>
      </a:hlink>
      <a:folHlink>
        <a:srgbClr val="1E1E1E"/>
      </a:folHlink>
    </a:clrScheme>
    <a:fontScheme name="DD Presentation Template Aug 2017">
      <a:majorFont>
        <a:latin typeface="Chronicle Display Black"/>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Yost_PPT_Template_Widescreen.potx  -  Read-Only" id="{4E5F88DF-FE75-43E3-BF41-C99BFECEB62C}" vid="{95B24B1D-1385-4B25-9F58-C57D6C0C19A8}"/>
    </a:ext>
  </a:extLst>
</a:theme>
</file>

<file path=ppt/theme/theme8.xml><?xml version="1.0" encoding="utf-8"?>
<a:theme xmlns:a="http://schemas.openxmlformats.org/drawingml/2006/main" name="5_DD Template Aug 2017 16x9">
  <a:themeElements>
    <a:clrScheme name="OH AGO Color Palette">
      <a:dk1>
        <a:srgbClr val="000000"/>
      </a:dk1>
      <a:lt1>
        <a:srgbClr val="FFFFFF"/>
      </a:lt1>
      <a:dk2>
        <a:srgbClr val="000000"/>
      </a:dk2>
      <a:lt2>
        <a:srgbClr val="F7F5F3"/>
      </a:lt2>
      <a:accent1>
        <a:srgbClr val="487870"/>
      </a:accent1>
      <a:accent2>
        <a:srgbClr val="493451"/>
      </a:accent2>
      <a:accent3>
        <a:srgbClr val="B8974D"/>
      </a:accent3>
      <a:accent4>
        <a:srgbClr val="CED8DD"/>
      </a:accent4>
      <a:accent5>
        <a:srgbClr val="465D6B"/>
      </a:accent5>
      <a:accent6>
        <a:srgbClr val="5A5A5A"/>
      </a:accent6>
      <a:hlink>
        <a:srgbClr val="3C3C3C"/>
      </a:hlink>
      <a:folHlink>
        <a:srgbClr val="1E1E1E"/>
      </a:folHlink>
    </a:clrScheme>
    <a:fontScheme name="DD Presentation Template Aug 2017">
      <a:majorFont>
        <a:latin typeface="Chronicle Display Black"/>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Yost_PPT_Template_Widescreen.potx  -  Read-Only" id="{4E5F88DF-FE75-43E3-BF41-C99BFECEB62C}" vid="{46728876-CA39-4C24-8CBC-9A705C841F98}"/>
    </a:ext>
  </a:extLst>
</a:theme>
</file>

<file path=ppt/theme/theme9.xml><?xml version="1.0" encoding="utf-8"?>
<a:theme xmlns:a="http://schemas.openxmlformats.org/drawingml/2006/main" name="6_DD Template Aug 2017 16x9">
  <a:themeElements>
    <a:clrScheme name="OH AGO Color Palette">
      <a:dk1>
        <a:srgbClr val="000000"/>
      </a:dk1>
      <a:lt1>
        <a:srgbClr val="FFFFFF"/>
      </a:lt1>
      <a:dk2>
        <a:srgbClr val="000000"/>
      </a:dk2>
      <a:lt2>
        <a:srgbClr val="F7F5F3"/>
      </a:lt2>
      <a:accent1>
        <a:srgbClr val="487870"/>
      </a:accent1>
      <a:accent2>
        <a:srgbClr val="493451"/>
      </a:accent2>
      <a:accent3>
        <a:srgbClr val="B8974D"/>
      </a:accent3>
      <a:accent4>
        <a:srgbClr val="CED8DD"/>
      </a:accent4>
      <a:accent5>
        <a:srgbClr val="465D6B"/>
      </a:accent5>
      <a:accent6>
        <a:srgbClr val="5A5A5A"/>
      </a:accent6>
      <a:hlink>
        <a:srgbClr val="3C3C3C"/>
      </a:hlink>
      <a:folHlink>
        <a:srgbClr val="1E1E1E"/>
      </a:folHlink>
    </a:clrScheme>
    <a:fontScheme name="DD Presentation Template Aug 2017">
      <a:majorFont>
        <a:latin typeface="Chronicle Display Black"/>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Yost_PPT_Template_Widescreen.potx  -  Read-Only" id="{4E5F88DF-FE75-43E3-BF41-C99BFECEB62C}" vid="{6A04C248-EEC8-46E6-989A-88EF86B19C5F}"/>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81055abd-31d4-4be0-b89d-6fffcb4547d3">
      <UserInfo>
        <DisplayName>Leggiero, Cassie</DisplayName>
        <AccountId>12</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78B7B23C0A82D4BA3C70E36ED35AC66" ma:contentTypeVersion="10" ma:contentTypeDescription="Create a new document." ma:contentTypeScope="" ma:versionID="647cf9f030980db2e754bd34ac8b604b">
  <xsd:schema xmlns:xsd="http://www.w3.org/2001/XMLSchema" xmlns:xs="http://www.w3.org/2001/XMLSchema" xmlns:p="http://schemas.microsoft.com/office/2006/metadata/properties" xmlns:ns2="1cd5d930-a369-4a99-ba97-27d753c5316f" xmlns:ns3="81055abd-31d4-4be0-b89d-6fffcb4547d3" targetNamespace="http://schemas.microsoft.com/office/2006/metadata/properties" ma:root="true" ma:fieldsID="4e9fc443dc034f95574bd27faf8d6d21" ns2:_="" ns3:_="">
    <xsd:import namespace="1cd5d930-a369-4a99-ba97-27d753c5316f"/>
    <xsd:import namespace="81055abd-31d4-4be0-b89d-6fffcb4547d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cd5d930-a369-4a99-ba97-27d753c5316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1055abd-31d4-4be0-b89d-6fffcb4547d3"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CC288A5-373C-459B-B780-9AA6D0ECD93D}">
  <ds:schemaRefs>
    <ds:schemaRef ds:uri="http://schemas.microsoft.com/sharepoint/v3/contenttype/forms"/>
  </ds:schemaRefs>
</ds:datastoreItem>
</file>

<file path=customXml/itemProps2.xml><?xml version="1.0" encoding="utf-8"?>
<ds:datastoreItem xmlns:ds="http://schemas.openxmlformats.org/officeDocument/2006/customXml" ds:itemID="{A703B49C-8024-4B38-A30E-B4631B3BE529}">
  <ds:schemaRefs>
    <ds:schemaRef ds:uri="http://purl.org/dc/elements/1.1/"/>
    <ds:schemaRef ds:uri="http://schemas.microsoft.com/office/2006/documentManagement/types"/>
    <ds:schemaRef ds:uri="http://purl.org/dc/dcmitype/"/>
    <ds:schemaRef ds:uri="81055abd-31d4-4be0-b89d-6fffcb4547d3"/>
    <ds:schemaRef ds:uri="http://schemas.microsoft.com/office/2006/metadata/properties"/>
    <ds:schemaRef ds:uri="http://schemas.microsoft.com/office/infopath/2007/PartnerControls"/>
    <ds:schemaRef ds:uri="http://schemas.openxmlformats.org/package/2006/metadata/core-properties"/>
    <ds:schemaRef ds:uri="1cd5d930-a369-4a99-ba97-27d753c5316f"/>
    <ds:schemaRef ds:uri="http://www.w3.org/XML/1998/namespace"/>
    <ds:schemaRef ds:uri="http://purl.org/dc/terms/"/>
  </ds:schemaRefs>
</ds:datastoreItem>
</file>

<file path=customXml/itemProps3.xml><?xml version="1.0" encoding="utf-8"?>
<ds:datastoreItem xmlns:ds="http://schemas.openxmlformats.org/officeDocument/2006/customXml" ds:itemID="{B30DC6F8-A547-4697-8330-2ED1357FA6B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cd5d930-a369-4a99-ba97-27d753c5316f"/>
    <ds:schemaRef ds:uri="81055abd-31d4-4be0-b89d-6fffcb4547d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9220e248-af57-4c59-a732-bd3316cb0da9}" enabled="1" method="Privileged" siteId="{16bb85b3-d21e-4dd2-a07c-7c114cf57b55}" contentBits="0" removed="0"/>
</clbl:labelList>
</file>

<file path=docProps/app.xml><?xml version="1.0" encoding="utf-8"?>
<Properties xmlns="http://schemas.openxmlformats.org/officeDocument/2006/extended-properties" xmlns:vt="http://schemas.openxmlformats.org/officeDocument/2006/docPropsVTypes">
  <TotalTime>94264</TotalTime>
  <Words>942</Words>
  <Application>Microsoft Office PowerPoint</Application>
  <PresentationFormat>On-screen Show (16:9)</PresentationFormat>
  <Paragraphs>130</Paragraphs>
  <Slides>11</Slides>
  <Notes>9</Notes>
  <HiddenSlides>0</HiddenSlides>
  <MMClips>0</MMClips>
  <ScaleCrop>false</ScaleCrop>
  <HeadingPairs>
    <vt:vector size="6" baseType="variant">
      <vt:variant>
        <vt:lpstr>Fonts Used</vt:lpstr>
      </vt:variant>
      <vt:variant>
        <vt:i4>9</vt:i4>
      </vt:variant>
      <vt:variant>
        <vt:lpstr>Theme</vt:lpstr>
      </vt:variant>
      <vt:variant>
        <vt:i4>16</vt:i4>
      </vt:variant>
      <vt:variant>
        <vt:lpstr>Slide Titles</vt:lpstr>
      </vt:variant>
      <vt:variant>
        <vt:i4>11</vt:i4>
      </vt:variant>
    </vt:vector>
  </HeadingPairs>
  <TitlesOfParts>
    <vt:vector size="36" baseType="lpstr">
      <vt:lpstr>Aptos</vt:lpstr>
      <vt:lpstr>Arial</vt:lpstr>
      <vt:lpstr>Calibri</vt:lpstr>
      <vt:lpstr>Chronicle Display Black</vt:lpstr>
      <vt:lpstr>Franklin Gothic Book</vt:lpstr>
      <vt:lpstr>Franklin Gothic Medium</vt:lpstr>
      <vt:lpstr>Nexa Black</vt:lpstr>
      <vt:lpstr>Open Sans</vt:lpstr>
      <vt:lpstr>Verdana</vt:lpstr>
      <vt:lpstr>AG Yost</vt:lpstr>
      <vt:lpstr>1_Custom Design</vt:lpstr>
      <vt:lpstr>AGO colors</vt:lpstr>
      <vt:lpstr>1_DD Template Aug 2017 16x9</vt:lpstr>
      <vt:lpstr>DD Template Aug 2017 16x9</vt:lpstr>
      <vt:lpstr>2_DD Template Aug 2017 16x9</vt:lpstr>
      <vt:lpstr>4_DD Template Aug 2017 16x9</vt:lpstr>
      <vt:lpstr>5_DD Template Aug 2017 16x9</vt:lpstr>
      <vt:lpstr>6_DD Template Aug 2017 16x9</vt:lpstr>
      <vt:lpstr>1_AGO colors</vt:lpstr>
      <vt:lpstr>3_DD Template Aug 2017 16x9</vt:lpstr>
      <vt:lpstr>7_DD Template Aug 2017 16x9</vt:lpstr>
      <vt:lpstr>8_DD Template Aug 2017 16x9</vt:lpstr>
      <vt:lpstr>9_DD Template Aug 2017 16x9</vt:lpstr>
      <vt:lpstr>10_DD Template Aug 2017 16x9</vt:lpstr>
      <vt:lpstr>11_DD Template Aug 2017 16x9</vt:lpstr>
      <vt:lpstr>PowerPoint Presentation</vt:lpstr>
      <vt:lpstr>Agenda</vt:lpstr>
      <vt:lpstr>Schedule Review</vt:lpstr>
      <vt:lpstr>Non-Technical Workflows</vt:lpstr>
      <vt:lpstr>Technical Workflows</vt:lpstr>
      <vt:lpstr>Design and Testing for ETLS</vt:lpstr>
      <vt:lpstr>Testing Considerations</vt:lpstr>
      <vt:lpstr>Validation of Stakeholder Feedback</vt:lpstr>
      <vt:lpstr>Touch Point Frequency Change </vt:lpstr>
      <vt:lpstr>Comments/Questions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Ohio Attorney General’s Office</dc:title>
  <dc:creator>Rhodes, Abigail</dc:creator>
  <cp:lastModifiedBy>Rebecca Hartman</cp:lastModifiedBy>
  <cp:revision>1734</cp:revision>
  <cp:lastPrinted>2020-11-09T17:33:02Z</cp:lastPrinted>
  <dcterms:created xsi:type="dcterms:W3CDTF">2020-06-09T14:21:50Z</dcterms:created>
  <dcterms:modified xsi:type="dcterms:W3CDTF">2024-10-09T15:15:30Z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0x010100D78B7B23C0A82D4BA3C70E36ED35AC66</vt:lpwstr>
  </property>
</Properties>
</file>