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4.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6.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7.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8.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9.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10.xml" ContentType="application/vnd.openxmlformats-officedocument.theme+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11.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theme/theme12.xml" ContentType="application/vnd.openxmlformats-officedocument.theme+xml"/>
  <Override PartName="/ppt/tags/tag2.xml" ContentType="application/vnd.openxmlformats-officedocument.presentationml.tags+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13.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14.xml" ContentType="application/vnd.openxmlformats-officedocument.theme+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theme/theme15.xml" ContentType="application/vnd.openxmlformats-officedocument.theme+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798" r:id="rId4"/>
    <p:sldMasterId id="2147484822" r:id="rId5"/>
    <p:sldMasterId id="2147484919" r:id="rId6"/>
    <p:sldMasterId id="2147484979" r:id="rId7"/>
    <p:sldMasterId id="2147484988" r:id="rId8"/>
    <p:sldMasterId id="2147485001" r:id="rId9"/>
    <p:sldMasterId id="2147485011" r:id="rId10"/>
    <p:sldMasterId id="2147485020" r:id="rId11"/>
    <p:sldMasterId id="2147485029" r:id="rId12"/>
    <p:sldMasterId id="2147485119" r:id="rId13"/>
    <p:sldMasterId id="2147485178" r:id="rId14"/>
    <p:sldMasterId id="2147485187" r:id="rId15"/>
    <p:sldMasterId id="2147485200" r:id="rId16"/>
    <p:sldMasterId id="2147485210" r:id="rId17"/>
    <p:sldMasterId id="2147485219" r:id="rId18"/>
    <p:sldMasterId id="2147485228" r:id="rId19"/>
  </p:sldMasterIdLst>
  <p:notesMasterIdLst>
    <p:notesMasterId r:id="rId43"/>
  </p:notesMasterIdLst>
  <p:sldIdLst>
    <p:sldId id="256" r:id="rId20"/>
    <p:sldId id="3506" r:id="rId21"/>
    <p:sldId id="4555" r:id="rId22"/>
    <p:sldId id="4487" r:id="rId23"/>
    <p:sldId id="4813" r:id="rId24"/>
    <p:sldId id="4830" r:id="rId25"/>
    <p:sldId id="4244" r:id="rId26"/>
    <p:sldId id="2142532781" r:id="rId27"/>
    <p:sldId id="4701" r:id="rId28"/>
    <p:sldId id="4818" r:id="rId29"/>
    <p:sldId id="4812" r:id="rId30"/>
    <p:sldId id="2142532792" r:id="rId31"/>
    <p:sldId id="4600" r:id="rId32"/>
    <p:sldId id="4811" r:id="rId33"/>
    <p:sldId id="2142532783" r:id="rId34"/>
    <p:sldId id="4822" r:id="rId35"/>
    <p:sldId id="2142532785" r:id="rId36"/>
    <p:sldId id="2142532784" r:id="rId37"/>
    <p:sldId id="2142532787" r:id="rId38"/>
    <p:sldId id="2142532786" r:id="rId39"/>
    <p:sldId id="2142532789" r:id="rId40"/>
    <p:sldId id="2142532790" r:id="rId41"/>
    <p:sldId id="3448" r:id="rId42"/>
  </p:sldIdLst>
  <p:sldSz cx="9144000" cy="5143500" type="screen16x9"/>
  <p:notesSz cx="7077075" cy="85201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rschel Elkins" initials="HE" lastIdx="16" clrIdx="0">
    <p:extLst>
      <p:ext uri="{19B8F6BF-5375-455C-9EA6-DF929625EA0E}">
        <p15:presenceInfo xmlns:p15="http://schemas.microsoft.com/office/powerpoint/2012/main" userId="S-1-5-21-2007251332-1095326723-1601657079-59177" providerId="AD"/>
      </p:ext>
    </p:extLst>
  </p:cmAuthor>
  <p:cmAuthor id="2" name="Leggiero, Cassie" initials="LC" lastIdx="48" clrIdx="1">
    <p:extLst>
      <p:ext uri="{19B8F6BF-5375-455C-9EA6-DF929625EA0E}">
        <p15:presenceInfo xmlns:p15="http://schemas.microsoft.com/office/powerpoint/2012/main" userId="S::cleggiero@deloitte.com::9b8ef643-3868-4bff-8a21-933cf9012cf3" providerId="AD"/>
      </p:ext>
    </p:extLst>
  </p:cmAuthor>
  <p:cmAuthor id="3" name="Rhodes, Abigail" initials="RA" lastIdx="11" clrIdx="2">
    <p:extLst>
      <p:ext uri="{19B8F6BF-5375-455C-9EA6-DF929625EA0E}">
        <p15:presenceInfo xmlns:p15="http://schemas.microsoft.com/office/powerpoint/2012/main" userId="S::arhodes@deloitte.com::29df820e-2119-44d0-a718-e67cc06196c1" providerId="AD"/>
      </p:ext>
    </p:extLst>
  </p:cmAuthor>
  <p:cmAuthor id="4" name="David Montgomery" initials="DM" lastIdx="29" clrIdx="3">
    <p:extLst>
      <p:ext uri="{19B8F6BF-5375-455C-9EA6-DF929625EA0E}">
        <p15:presenceInfo xmlns:p15="http://schemas.microsoft.com/office/powerpoint/2012/main" userId="S-1-5-21-2007251332-1095326723-1601657079-559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E7F3D"/>
    <a:srgbClr val="33434B"/>
    <a:srgbClr val="2D2E2D"/>
    <a:srgbClr val="C1CA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03" autoAdjust="0"/>
    <p:restoredTop sz="94620" autoAdjust="0"/>
  </p:normalViewPr>
  <p:slideViewPr>
    <p:cSldViewPr snapToGrid="0">
      <p:cViewPr varScale="1">
        <p:scale>
          <a:sx n="118" d="100"/>
          <a:sy n="118" d="100"/>
        </p:scale>
        <p:origin x="780" y="108"/>
      </p:cViewPr>
      <p:guideLst>
        <p:guide orient="horz" pos="1620"/>
        <p:guide pos="2880"/>
      </p:guideLst>
    </p:cSldViewPr>
  </p:slideViewPr>
  <p:outlineViewPr>
    <p:cViewPr>
      <p:scale>
        <a:sx n="33" d="100"/>
        <a:sy n="33" d="100"/>
      </p:scale>
      <p:origin x="0" y="-8106"/>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93" d="100"/>
          <a:sy n="93" d="100"/>
        </p:scale>
        <p:origin x="364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viewProps" Target="viewProps.xml"/><Relationship Id="rId20" Type="http://schemas.openxmlformats.org/officeDocument/2006/relationships/slide" Target="slides/slide1.xml"/><Relationship Id="rId41"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27485"/>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6" y="0"/>
            <a:ext cx="3066733" cy="427485"/>
          </a:xfrm>
          <a:prstGeom prst="rect">
            <a:avLst/>
          </a:prstGeom>
        </p:spPr>
        <p:txBody>
          <a:bodyPr vert="horz" lIns="93936" tIns="46968" rIns="93936" bIns="46968" rtlCol="0"/>
          <a:lstStyle>
            <a:lvl1pPr algn="r">
              <a:defRPr sz="1200"/>
            </a:lvl1pPr>
          </a:lstStyle>
          <a:p>
            <a:fld id="{3C392804-13DA-4EBC-8310-5C3A4D5484EA}" type="datetimeFigureOut">
              <a:rPr lang="en-US" smtClean="0"/>
              <a:t>8/13/2024</a:t>
            </a:fld>
            <a:endParaRPr lang="en-US"/>
          </a:p>
        </p:txBody>
      </p:sp>
      <p:sp>
        <p:nvSpPr>
          <p:cNvPr id="4" name="Slide Image Placeholder 3"/>
          <p:cNvSpPr>
            <a:spLocks noGrp="1" noRot="1" noChangeAspect="1"/>
          </p:cNvSpPr>
          <p:nvPr>
            <p:ph type="sldImg" idx="2"/>
          </p:nvPr>
        </p:nvSpPr>
        <p:spPr>
          <a:xfrm>
            <a:off x="982663" y="1065213"/>
            <a:ext cx="5111750" cy="287496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100305"/>
            <a:ext cx="5661660" cy="3354795"/>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092630"/>
            <a:ext cx="3066733" cy="427485"/>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6" y="8092630"/>
            <a:ext cx="3066733" cy="427485"/>
          </a:xfrm>
          <a:prstGeom prst="rect">
            <a:avLst/>
          </a:prstGeom>
        </p:spPr>
        <p:txBody>
          <a:bodyPr vert="horz" lIns="93936" tIns="46968" rIns="93936" bIns="46968" rtlCol="0" anchor="b"/>
          <a:lstStyle>
            <a:lvl1pPr algn="r">
              <a:defRPr sz="1200"/>
            </a:lvl1pPr>
          </a:lstStyle>
          <a:p>
            <a:fld id="{64BE2EA1-25C3-46D6-9FA2-C479C40C9522}" type="slidenum">
              <a:rPr lang="en-US" smtClean="0"/>
              <a:t>‹#›</a:t>
            </a:fld>
            <a:endParaRPr lang="en-US"/>
          </a:p>
        </p:txBody>
      </p:sp>
    </p:spTree>
    <p:extLst>
      <p:ext uri="{BB962C8B-B14F-4D97-AF65-F5344CB8AC3E}">
        <p14:creationId xmlns:p14="http://schemas.microsoft.com/office/powerpoint/2010/main" val="964201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BE2EA1-25C3-46D6-9FA2-C479C40C9522}" type="slidenum">
              <a:rPr lang="en-US" smtClean="0"/>
              <a:t>1</a:t>
            </a:fld>
            <a:endParaRPr lang="en-US"/>
          </a:p>
        </p:txBody>
      </p:sp>
    </p:spTree>
    <p:extLst>
      <p:ext uri="{BB962C8B-B14F-4D97-AF65-F5344CB8AC3E}">
        <p14:creationId xmlns:p14="http://schemas.microsoft.com/office/powerpoint/2010/main" val="1788293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5678CB99-EF41-4CEB-AAAB-E779DA9DC9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76EFF1D0-71B4-4F4E-9A7D-59E44EC3B01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a:p>
        </p:txBody>
      </p:sp>
      <p:sp>
        <p:nvSpPr>
          <p:cNvPr id="97284" name="Slide Number Placeholder 3">
            <a:extLst>
              <a:ext uri="{FF2B5EF4-FFF2-40B4-BE49-F238E27FC236}">
                <a16:creationId xmlns:a16="http://schemas.microsoft.com/office/drawing/2014/main" id="{B63586B8-A067-47A7-9E39-46B59EE3A98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1550">
              <a:defRPr>
                <a:solidFill>
                  <a:schemeClr val="tx1"/>
                </a:solidFill>
                <a:latin typeface="Open Sans" pitchFamily="34" charset="0"/>
              </a:defRPr>
            </a:lvl1pPr>
            <a:lvl2pPr marL="763233" indent="-293551" defTabSz="991550">
              <a:defRPr>
                <a:solidFill>
                  <a:schemeClr val="tx1"/>
                </a:solidFill>
                <a:latin typeface="Open Sans" pitchFamily="34" charset="0"/>
              </a:defRPr>
            </a:lvl2pPr>
            <a:lvl3pPr marL="1174204" indent="-234841" defTabSz="991550">
              <a:defRPr>
                <a:solidFill>
                  <a:schemeClr val="tx1"/>
                </a:solidFill>
                <a:latin typeface="Open Sans" pitchFamily="34" charset="0"/>
              </a:defRPr>
            </a:lvl3pPr>
            <a:lvl4pPr marL="1643885" indent="-234841" defTabSz="991550">
              <a:defRPr>
                <a:solidFill>
                  <a:schemeClr val="tx1"/>
                </a:solidFill>
                <a:latin typeface="Open Sans" pitchFamily="34" charset="0"/>
              </a:defRPr>
            </a:lvl4pPr>
            <a:lvl5pPr marL="2113567" indent="-234841" defTabSz="991550">
              <a:defRPr>
                <a:solidFill>
                  <a:schemeClr val="tx1"/>
                </a:solidFill>
                <a:latin typeface="Open Sans" pitchFamily="34" charset="0"/>
              </a:defRPr>
            </a:lvl5pPr>
            <a:lvl6pPr marL="2583249" indent="-234841" defTabSz="991550" eaLnBrk="0" fontAlgn="base" hangingPunct="0">
              <a:spcBef>
                <a:spcPct val="0"/>
              </a:spcBef>
              <a:spcAft>
                <a:spcPct val="0"/>
              </a:spcAft>
              <a:defRPr>
                <a:solidFill>
                  <a:schemeClr val="tx1"/>
                </a:solidFill>
                <a:latin typeface="Open Sans" pitchFamily="34" charset="0"/>
              </a:defRPr>
            </a:lvl6pPr>
            <a:lvl7pPr marL="3052930" indent="-234841" defTabSz="991550" eaLnBrk="0" fontAlgn="base" hangingPunct="0">
              <a:spcBef>
                <a:spcPct val="0"/>
              </a:spcBef>
              <a:spcAft>
                <a:spcPct val="0"/>
              </a:spcAft>
              <a:defRPr>
                <a:solidFill>
                  <a:schemeClr val="tx1"/>
                </a:solidFill>
                <a:latin typeface="Open Sans" pitchFamily="34" charset="0"/>
              </a:defRPr>
            </a:lvl7pPr>
            <a:lvl8pPr marL="3522612" indent="-234841" defTabSz="991550" eaLnBrk="0" fontAlgn="base" hangingPunct="0">
              <a:spcBef>
                <a:spcPct val="0"/>
              </a:spcBef>
              <a:spcAft>
                <a:spcPct val="0"/>
              </a:spcAft>
              <a:defRPr>
                <a:solidFill>
                  <a:schemeClr val="tx1"/>
                </a:solidFill>
                <a:latin typeface="Open Sans" pitchFamily="34" charset="0"/>
              </a:defRPr>
            </a:lvl8pPr>
            <a:lvl9pPr marL="3992293" indent="-234841" defTabSz="991550" eaLnBrk="0" fontAlgn="base" hangingPunct="0">
              <a:spcBef>
                <a:spcPct val="0"/>
              </a:spcBef>
              <a:spcAft>
                <a:spcPct val="0"/>
              </a:spcAft>
              <a:defRPr>
                <a:solidFill>
                  <a:schemeClr val="tx1"/>
                </a:solidFill>
                <a:latin typeface="Open Sans" pitchFamily="34" charset="0"/>
              </a:defRPr>
            </a:lvl9pPr>
          </a:lstStyle>
          <a:p>
            <a:fld id="{CEF42ED9-AF7A-496E-886F-A47873217DD7}" type="slidenum">
              <a:rPr lang="en-US" altLang="en-US">
                <a:solidFill>
                  <a:srgbClr val="000000"/>
                </a:solidFill>
                <a:latin typeface="Calibri" panose="020F0502020204030204" pitchFamily="34" charset="0"/>
              </a:rPr>
              <a:pPr/>
              <a:t>2</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917107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236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4FA7746-FC0A-43B6-B184-901303EA8380}"/>
              </a:ext>
            </a:extLst>
          </p:cNvPr>
          <p:cNvSpPr>
            <a:spLocks noGrp="1"/>
          </p:cNvSpPr>
          <p:nvPr>
            <p:ph type="body" idx="1"/>
          </p:nvPr>
        </p:nvSpPr>
        <p:spPr/>
        <p:txBody>
          <a:bodyPr/>
          <a:lstStyle/>
          <a:p>
            <a:r>
              <a:rPr lang="en-US"/>
              <a:t>Read Slide </a:t>
            </a:r>
            <a:endParaRPr lang="en-US" dirty="0"/>
          </a:p>
        </p:txBody>
      </p:sp>
    </p:spTree>
    <p:extLst>
      <p:ext uri="{BB962C8B-B14F-4D97-AF65-F5344CB8AC3E}">
        <p14:creationId xmlns:p14="http://schemas.microsoft.com/office/powerpoint/2010/main" val="2088190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7941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BE2EA1-25C3-46D6-9FA2-C479C40C9522}" type="slidenum">
              <a:rPr lang="en-US" smtClean="0"/>
              <a:t>12</a:t>
            </a:fld>
            <a:endParaRPr lang="en-US"/>
          </a:p>
        </p:txBody>
      </p:sp>
    </p:spTree>
    <p:extLst>
      <p:ext uri="{BB962C8B-B14F-4D97-AF65-F5344CB8AC3E}">
        <p14:creationId xmlns:p14="http://schemas.microsoft.com/office/powerpoint/2010/main" val="2888354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BE2EA1-25C3-46D6-9FA2-C479C40C9522}" type="slidenum">
              <a:rPr lang="en-US" smtClean="0"/>
              <a:t>13</a:t>
            </a:fld>
            <a:endParaRPr lang="en-US"/>
          </a:p>
        </p:txBody>
      </p:sp>
    </p:spTree>
    <p:extLst>
      <p:ext uri="{BB962C8B-B14F-4D97-AF65-F5344CB8AC3E}">
        <p14:creationId xmlns:p14="http://schemas.microsoft.com/office/powerpoint/2010/main" val="3288219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4002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62447E07-E7DA-4AC1-908A-F56E36A2D3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1C1FB595-BCCE-4DDD-AEAC-B6B101787B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4148" name="Slide Number Placeholder 3">
            <a:extLst>
              <a:ext uri="{FF2B5EF4-FFF2-40B4-BE49-F238E27FC236}">
                <a16:creationId xmlns:a16="http://schemas.microsoft.com/office/drawing/2014/main" id="{3AB6E942-4586-436E-9FCC-5F1FE2E028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Open Sans" pitchFamily="34" charset="0"/>
              </a:defRPr>
            </a:lvl1pPr>
            <a:lvl2pPr marL="763233" indent="-293551">
              <a:defRPr>
                <a:solidFill>
                  <a:schemeClr val="tx1"/>
                </a:solidFill>
                <a:latin typeface="Open Sans" pitchFamily="34" charset="0"/>
              </a:defRPr>
            </a:lvl2pPr>
            <a:lvl3pPr marL="1174204" indent="-234841">
              <a:defRPr>
                <a:solidFill>
                  <a:schemeClr val="tx1"/>
                </a:solidFill>
                <a:latin typeface="Open Sans" pitchFamily="34" charset="0"/>
              </a:defRPr>
            </a:lvl3pPr>
            <a:lvl4pPr marL="1643885" indent="-234841">
              <a:defRPr>
                <a:solidFill>
                  <a:schemeClr val="tx1"/>
                </a:solidFill>
                <a:latin typeface="Open Sans" pitchFamily="34" charset="0"/>
              </a:defRPr>
            </a:lvl4pPr>
            <a:lvl5pPr marL="2113567" indent="-234841">
              <a:defRPr>
                <a:solidFill>
                  <a:schemeClr val="tx1"/>
                </a:solidFill>
                <a:latin typeface="Open Sans" pitchFamily="34" charset="0"/>
              </a:defRPr>
            </a:lvl5pPr>
            <a:lvl6pPr marL="2583249" indent="-234841" eaLnBrk="0" fontAlgn="base" hangingPunct="0">
              <a:spcBef>
                <a:spcPct val="0"/>
              </a:spcBef>
              <a:spcAft>
                <a:spcPct val="0"/>
              </a:spcAft>
              <a:defRPr>
                <a:solidFill>
                  <a:schemeClr val="tx1"/>
                </a:solidFill>
                <a:latin typeface="Open Sans" pitchFamily="34" charset="0"/>
              </a:defRPr>
            </a:lvl6pPr>
            <a:lvl7pPr marL="3052930" indent="-234841" eaLnBrk="0" fontAlgn="base" hangingPunct="0">
              <a:spcBef>
                <a:spcPct val="0"/>
              </a:spcBef>
              <a:spcAft>
                <a:spcPct val="0"/>
              </a:spcAft>
              <a:defRPr>
                <a:solidFill>
                  <a:schemeClr val="tx1"/>
                </a:solidFill>
                <a:latin typeface="Open Sans" pitchFamily="34" charset="0"/>
              </a:defRPr>
            </a:lvl7pPr>
            <a:lvl8pPr marL="3522612" indent="-234841" eaLnBrk="0" fontAlgn="base" hangingPunct="0">
              <a:spcBef>
                <a:spcPct val="0"/>
              </a:spcBef>
              <a:spcAft>
                <a:spcPct val="0"/>
              </a:spcAft>
              <a:defRPr>
                <a:solidFill>
                  <a:schemeClr val="tx1"/>
                </a:solidFill>
                <a:latin typeface="Open Sans" pitchFamily="34" charset="0"/>
              </a:defRPr>
            </a:lvl8pPr>
            <a:lvl9pPr marL="3992293" indent="-234841" eaLnBrk="0" fontAlgn="base" hangingPunct="0">
              <a:spcBef>
                <a:spcPct val="0"/>
              </a:spcBef>
              <a:spcAft>
                <a:spcPct val="0"/>
              </a:spcAft>
              <a:defRPr>
                <a:solidFill>
                  <a:schemeClr val="tx1"/>
                </a:solidFill>
                <a:latin typeface="Open Sans" pitchFamily="34" charset="0"/>
              </a:defRPr>
            </a:lvl9pPr>
          </a:lstStyle>
          <a:p>
            <a:fld id="{BAFF1ED7-7221-4404-B719-A52D8EECBE50}" type="slidenum">
              <a:rPr lang="en-US" altLang="en-US">
                <a:solidFill>
                  <a:srgbClr val="000000"/>
                </a:solidFill>
                <a:latin typeface="Calibri" panose="020F0502020204030204" pitchFamily="34" charset="0"/>
              </a:rPr>
              <a:pPr/>
              <a:t>23</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3297437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2.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8.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2.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3.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3.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4.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5.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32704FF-A6E7-0347-BF80-A196A2FF4DDF}"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pic>
        <p:nvPicPr>
          <p:cNvPr id="7" name="Picture 6" descr="AG_Yost_Rec_4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743" y="4271548"/>
            <a:ext cx="2564787" cy="796080"/>
          </a:xfrm>
          <a:prstGeom prst="rect">
            <a:avLst/>
          </a:prstGeom>
        </p:spPr>
      </p:pic>
      <p:sp>
        <p:nvSpPr>
          <p:cNvPr id="8" name="Rectangle 7"/>
          <p:cNvSpPr/>
          <p:nvPr userDrawn="1"/>
        </p:nvSpPr>
        <p:spPr>
          <a:xfrm>
            <a:off x="1" y="0"/>
            <a:ext cx="7124699" cy="1262466"/>
          </a:xfrm>
          <a:prstGeom prst="rect">
            <a:avLst/>
          </a:prstGeom>
          <a:gradFill flip="none" rotWithShape="1">
            <a:gsLst>
              <a:gs pos="0">
                <a:srgbClr val="C1CACC"/>
              </a:gs>
              <a:gs pos="100000">
                <a:srgbClr val="FFFFF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flipV="1">
            <a:off x="0" y="1252817"/>
            <a:ext cx="9144000" cy="15999"/>
          </a:xfrm>
          <a:prstGeom prst="line">
            <a:avLst/>
          </a:prstGeom>
          <a:ln w="38100" cmpd="sng">
            <a:gradFill flip="none" rotWithShape="1">
              <a:gsLst>
                <a:gs pos="0">
                  <a:srgbClr val="9E7F3D"/>
                </a:gs>
                <a:gs pos="100000">
                  <a:prstClr val="white"/>
                </a:gs>
              </a:gsLst>
              <a:lin ang="0" scaled="1"/>
              <a:tileRect/>
            </a:gradFill>
          </a:ln>
        </p:spPr>
        <p:style>
          <a:lnRef idx="2">
            <a:schemeClr val="accent1"/>
          </a:lnRef>
          <a:fillRef idx="0">
            <a:schemeClr val="accent1"/>
          </a:fillRef>
          <a:effectRef idx="1">
            <a:schemeClr val="accent1"/>
          </a:effectRef>
          <a:fontRef idx="minor">
            <a:schemeClr val="tx1"/>
          </a:fontRef>
        </p:style>
      </p:cxnSp>
      <p:pic>
        <p:nvPicPr>
          <p:cNvPr id="10" name="Picture 9" descr="ag seal transpare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
            <a:ext cx="3440206" cy="2734236"/>
          </a:xfrm>
          <a:prstGeom prst="rect">
            <a:avLst/>
          </a:prstGeom>
        </p:spPr>
      </p:pic>
      <p:sp>
        <p:nvSpPr>
          <p:cNvPr id="15" name="Title 1"/>
          <p:cNvSpPr>
            <a:spLocks noGrp="1"/>
          </p:cNvSpPr>
          <p:nvPr>
            <p:ph type="title"/>
          </p:nvPr>
        </p:nvSpPr>
        <p:spPr>
          <a:xfrm>
            <a:off x="903941" y="1461038"/>
            <a:ext cx="7782859" cy="857250"/>
          </a:xfrm>
        </p:spPr>
        <p:txBody>
          <a:bodyPr/>
          <a:lstStyle/>
          <a:p>
            <a:r>
              <a:rPr lang="en-US"/>
              <a:t>Click to edit Master title style</a:t>
            </a:r>
          </a:p>
        </p:txBody>
      </p:sp>
      <p:sp>
        <p:nvSpPr>
          <p:cNvPr id="16" name="Content Placeholder 2"/>
          <p:cNvSpPr>
            <a:spLocks noGrp="1"/>
          </p:cNvSpPr>
          <p:nvPr>
            <p:ph idx="1"/>
          </p:nvPr>
        </p:nvSpPr>
        <p:spPr>
          <a:xfrm>
            <a:off x="903941" y="2325221"/>
            <a:ext cx="7782859" cy="2269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5219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w to contact u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2704FF-A6E7-0347-BF80-A196A2FF4DDF}" type="datetimeFigureOut">
              <a:rPr lang="en-US" smtClean="0"/>
              <a:t>8/13/2024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3E9B97-627C-0B46-BC02-2F61A8E4A5DF}" type="slidenum">
              <a:rPr lang="en-US" smtClean="0"/>
              <a:t>‹#›</a:t>
            </a:fld>
            <a:endParaRPr lang="en-US"/>
          </a:p>
        </p:txBody>
      </p:sp>
      <p:sp>
        <p:nvSpPr>
          <p:cNvPr id="7" name="Title Placeholder 1"/>
          <p:cNvSpPr>
            <a:spLocks noGrp="1"/>
          </p:cNvSpPr>
          <p:nvPr>
            <p:ph type="title"/>
          </p:nvPr>
        </p:nvSpPr>
        <p:spPr>
          <a:xfrm>
            <a:off x="2472765" y="1514762"/>
            <a:ext cx="6214034" cy="857250"/>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p:cNvSpPr>
            <a:spLocks noGrp="1"/>
          </p:cNvSpPr>
          <p:nvPr>
            <p:ph idx="1"/>
          </p:nvPr>
        </p:nvSpPr>
        <p:spPr>
          <a:xfrm>
            <a:off x="2472765" y="2401153"/>
            <a:ext cx="6214034" cy="21934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1" y="0"/>
            <a:ext cx="7124699" cy="1262466"/>
          </a:xfrm>
          <a:prstGeom prst="rect">
            <a:avLst/>
          </a:prstGeom>
          <a:gradFill flip="none" rotWithShape="1">
            <a:gsLst>
              <a:gs pos="0">
                <a:srgbClr val="C1CACC"/>
              </a:gs>
              <a:gs pos="100000">
                <a:srgbClr val="FFFFF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flipV="1">
            <a:off x="0" y="1252817"/>
            <a:ext cx="9144000" cy="15999"/>
          </a:xfrm>
          <a:prstGeom prst="line">
            <a:avLst/>
          </a:prstGeom>
          <a:ln w="38100" cmpd="sng">
            <a:gradFill flip="none" rotWithShape="1">
              <a:gsLst>
                <a:gs pos="0">
                  <a:srgbClr val="9E7F3D"/>
                </a:gs>
                <a:gs pos="100000">
                  <a:prstClr val="white"/>
                </a:gs>
              </a:gsLst>
              <a:lin ang="0" scaled="1"/>
              <a:tileRect/>
            </a:gradFill>
          </a:ln>
        </p:spPr>
        <p:style>
          <a:lnRef idx="2">
            <a:schemeClr val="accent1"/>
          </a:lnRef>
          <a:fillRef idx="0">
            <a:schemeClr val="accent1"/>
          </a:fillRef>
          <a:effectRef idx="1">
            <a:schemeClr val="accent1"/>
          </a:effectRef>
          <a:fontRef idx="minor">
            <a:schemeClr val="tx1"/>
          </a:fontRef>
        </p:style>
      </p:cxnSp>
      <p:pic>
        <p:nvPicPr>
          <p:cNvPr id="14" name="Picture 13" descr="AG_Yost_Rec_4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743" y="4271548"/>
            <a:ext cx="2564787" cy="796080"/>
          </a:xfrm>
          <a:prstGeom prst="rect">
            <a:avLst/>
          </a:prstGeom>
        </p:spPr>
      </p:pic>
      <p:pic>
        <p:nvPicPr>
          <p:cNvPr id="15" name="Picture 14" descr="ag seal transpare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
            <a:ext cx="3440206" cy="2734236"/>
          </a:xfrm>
          <a:prstGeom prst="rect">
            <a:avLst/>
          </a:prstGeom>
        </p:spPr>
      </p:pic>
      <p:pic>
        <p:nvPicPr>
          <p:cNvPr id="13" name="Picture 12" descr="dymug.jpg"/>
          <p:cNvPicPr>
            <a:picLocks noChangeAspect="1"/>
          </p:cNvPicPr>
          <p:nvPr userDrawn="1"/>
        </p:nvPicPr>
        <p:blipFill rotWithShape="1">
          <a:blip r:embed="rId4">
            <a:extLst>
              <a:ext uri="{28A0092B-C50C-407E-A947-70E740481C1C}">
                <a14:useLocalDpi xmlns:a14="http://schemas.microsoft.com/office/drawing/2010/main" val="0"/>
              </a:ext>
            </a:extLst>
          </a:blip>
          <a:srcRect l="3615" r="7370" b="13720"/>
          <a:stretch/>
        </p:blipFill>
        <p:spPr>
          <a:xfrm>
            <a:off x="971177" y="1527835"/>
            <a:ext cx="1345991" cy="1774165"/>
          </a:xfrm>
          <a:prstGeom prst="rect">
            <a:avLst/>
          </a:prstGeom>
          <a:ln w="12700" cmpd="sng">
            <a:solidFill>
              <a:schemeClr val="tx2"/>
            </a:solidFill>
          </a:ln>
        </p:spPr>
      </p:pic>
    </p:spTree>
    <p:extLst>
      <p:ext uri="{BB962C8B-B14F-4D97-AF65-F5344CB8AC3E}">
        <p14:creationId xmlns:p14="http://schemas.microsoft.com/office/powerpoint/2010/main" val="339063751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2_Key statement black">
    <p:bg>
      <p:bgPr>
        <a:solidFill>
          <a:schemeClr val="tx1"/>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E3035AA5-BE8C-4D6C-BA6E-3488EF8B185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4" name="TextBox 3">
            <a:extLst>
              <a:ext uri="{FF2B5EF4-FFF2-40B4-BE49-F238E27FC236}">
                <a16:creationId xmlns:a16="http://schemas.microsoft.com/office/drawing/2014/main" id="{15FC9A3A-1F9E-4A6B-BED2-7C40505652D6}"/>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93C0B9E-2B57-4345-B5C5-3679157DF43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5" name="CaseCode">
            <a:extLst>
              <a:ext uri="{FF2B5EF4-FFF2-40B4-BE49-F238E27FC236}">
                <a16:creationId xmlns:a16="http://schemas.microsoft.com/office/drawing/2014/main" id="{C110AC1C-F64E-412C-BB94-4D1470BFD31D}"/>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39127635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Key statement white">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352425" y="1193007"/>
            <a:ext cx="6772203" cy="3531394"/>
          </a:xfrm>
          <a:prstGeom prst="rect">
            <a:avLst/>
          </a:prstGeom>
        </p:spPr>
        <p:txBody>
          <a:bodyPr/>
          <a:lstStyle>
            <a:lvl1pPr>
              <a:spcBef>
                <a:spcPts val="3600"/>
              </a:spcBef>
              <a:defRPr sz="2100">
                <a:solidFill>
                  <a:schemeClr val="tx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2747077511"/>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52426" y="1248968"/>
            <a:ext cx="7011590" cy="3475433"/>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6"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41823681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4203651" y="1275160"/>
            <a:ext cx="4587925" cy="3449241"/>
          </a:xfrm>
        </p:spPr>
        <p:txBody>
          <a:bodyPr/>
          <a:lstStyle/>
          <a:p>
            <a:pPr lvl="0"/>
            <a:r>
              <a:rPr lang="en-US" noProof="0"/>
              <a:t>Click icon to add picture</a:t>
            </a:r>
          </a:p>
        </p:txBody>
      </p:sp>
      <p:sp>
        <p:nvSpPr>
          <p:cNvPr id="6" name="Content Placeholder 3"/>
          <p:cNvSpPr>
            <a:spLocks noGrp="1"/>
          </p:cNvSpPr>
          <p:nvPr>
            <p:ph sz="quarter" idx="10"/>
          </p:nvPr>
        </p:nvSpPr>
        <p:spPr>
          <a:xfrm>
            <a:off x="352426" y="1248968"/>
            <a:ext cx="3250247" cy="347543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7716037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352425" y="1248968"/>
            <a:ext cx="8439150" cy="3475433"/>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2302175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
        <p:nvSpPr>
          <p:cNvPr id="8" name="Text Placeholder 18"/>
          <p:cNvSpPr>
            <a:spLocks noGrp="1"/>
          </p:cNvSpPr>
          <p:nvPr>
            <p:ph idx="1"/>
          </p:nvPr>
        </p:nvSpPr>
        <p:spPr>
          <a:xfrm>
            <a:off x="352425" y="1249364"/>
            <a:ext cx="8439150" cy="3475037"/>
          </a:xfrm>
          <a:prstGeom prst="rect">
            <a:avLst/>
          </a:prstGeom>
        </p:spPr>
        <p:txBody>
          <a:bodyPr/>
          <a:lstStyle>
            <a:lvl1pPr marL="0" indent="0" algn="l">
              <a:buFontTx/>
              <a:buNone/>
              <a:defRPr/>
            </a:lvl1pPr>
            <a:lvl2pPr marL="95250" indent="-95250" algn="l">
              <a:buClrTx/>
              <a:buSzPct val="100000"/>
              <a:buFont typeface="Arial" panose="020B0604020202020204" pitchFamily="34" charset="0"/>
              <a:buChar char="•"/>
              <a:defRPr/>
            </a:lvl2pPr>
            <a:lvl3pPr marL="209550" indent="-95250" algn="l">
              <a:buClrTx/>
              <a:buSzPct val="100000"/>
              <a:buFont typeface="Arial" panose="020B0604020202020204" pitchFamily="34" charset="0"/>
              <a:buChar char="−"/>
              <a:defRPr/>
            </a:lvl3pPr>
            <a:lvl4pPr marL="323850" indent="-95250" algn="l">
              <a:buClrTx/>
              <a:buSzPct val="100000"/>
              <a:buFont typeface="Arial" panose="020B0604020202020204" pitchFamily="34" charset="0"/>
              <a:buChar char="◦"/>
              <a:defRPr/>
            </a:lvl4pPr>
            <a:lvl5pPr marL="438150" indent="-9525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4064225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352425" y="1257302"/>
            <a:ext cx="8439150" cy="3467099"/>
          </a:xfrm>
          <a:prstGeom prst="rect">
            <a:avLst/>
          </a:prstGeo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6"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402767004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40936"/>
            <a:ext cx="8439150" cy="2946157"/>
          </a:xfrm>
          <a:prstGeom prst="rect">
            <a:avLst/>
          </a:prstGeom>
        </p:spPr>
        <p:txBody>
          <a:bodyPr/>
          <a:lstStyle/>
          <a:p>
            <a:pPr lvl="0"/>
            <a:r>
              <a:rPr lang="en-US" noProof="0"/>
              <a:t>Click icon to add chart</a:t>
            </a:r>
          </a:p>
        </p:txBody>
      </p:sp>
      <p:sp>
        <p:nvSpPr>
          <p:cNvPr id="18" name="Text Placeholder 8"/>
          <p:cNvSpPr>
            <a:spLocks noGrp="1"/>
          </p:cNvSpPr>
          <p:nvPr>
            <p:ph type="body" sz="quarter" idx="18"/>
          </p:nvPr>
        </p:nvSpPr>
        <p:spPr>
          <a:xfrm>
            <a:off x="351000" y="1244862"/>
            <a:ext cx="8439150" cy="267890"/>
          </a:xfrm>
        </p:spPr>
        <p:txBody>
          <a:bodyPr/>
          <a:lstStyle/>
          <a:p>
            <a:pPr lvl="0"/>
            <a:r>
              <a:rPr lang="en-US" noProof="0"/>
              <a:t>Click to edit Master text styles</a:t>
            </a:r>
          </a:p>
        </p:txBody>
      </p:sp>
      <p:sp>
        <p:nvSpPr>
          <p:cNvPr id="7"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8"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45339552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39000"/>
            <a:ext cx="2700000" cy="2948093"/>
          </a:xfrm>
          <a:prstGeom prst="rect">
            <a:avLst/>
          </a:prstGeom>
        </p:spPr>
        <p:txBody>
          <a:bodyPr/>
          <a:lstStyle/>
          <a:p>
            <a:pPr lvl="0"/>
            <a:r>
              <a:rPr lang="en-US" noProof="0"/>
              <a:t>Click icon to add chart</a:t>
            </a:r>
          </a:p>
        </p:txBody>
      </p:sp>
      <p:sp>
        <p:nvSpPr>
          <p:cNvPr id="18" name="Text Placeholder 8"/>
          <p:cNvSpPr>
            <a:spLocks noGrp="1"/>
          </p:cNvSpPr>
          <p:nvPr>
            <p:ph type="body" sz="quarter" idx="18"/>
          </p:nvPr>
        </p:nvSpPr>
        <p:spPr>
          <a:xfrm>
            <a:off x="351000" y="1248967"/>
            <a:ext cx="2700000" cy="294084"/>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3222000" y="1538999"/>
            <a:ext cx="2700000" cy="2948093"/>
          </a:xfrm>
          <a:prstGeom prst="rect">
            <a:avLst/>
          </a:prstGeom>
        </p:spPr>
        <p:txBody>
          <a:bodyPr/>
          <a:lstStyle/>
          <a:p>
            <a:pPr lvl="0"/>
            <a:r>
              <a:rPr lang="en-US" noProof="0"/>
              <a:t>Click icon to add chart</a:t>
            </a:r>
          </a:p>
        </p:txBody>
      </p:sp>
      <p:sp>
        <p:nvSpPr>
          <p:cNvPr id="8" name="Text Placeholder 8"/>
          <p:cNvSpPr>
            <a:spLocks noGrp="1"/>
          </p:cNvSpPr>
          <p:nvPr>
            <p:ph type="body" sz="quarter" idx="20"/>
          </p:nvPr>
        </p:nvSpPr>
        <p:spPr>
          <a:xfrm>
            <a:off x="3222002" y="1248966"/>
            <a:ext cx="2700000" cy="294084"/>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6065220" y="1539000"/>
            <a:ext cx="2700000" cy="2948093"/>
          </a:xfrm>
          <a:prstGeom prst="rect">
            <a:avLst/>
          </a:prstGeom>
        </p:spPr>
        <p:txBody>
          <a:bodyPr/>
          <a:lstStyle/>
          <a:p>
            <a:pPr lvl="0"/>
            <a:r>
              <a:rPr lang="en-US" noProof="0"/>
              <a:t>Click icon to add chart</a:t>
            </a:r>
          </a:p>
        </p:txBody>
      </p:sp>
      <p:sp>
        <p:nvSpPr>
          <p:cNvPr id="10" name="Text Placeholder 8"/>
          <p:cNvSpPr>
            <a:spLocks noGrp="1"/>
          </p:cNvSpPr>
          <p:nvPr>
            <p:ph type="body" sz="quarter" idx="22"/>
          </p:nvPr>
        </p:nvSpPr>
        <p:spPr>
          <a:xfrm>
            <a:off x="6065219" y="1244359"/>
            <a:ext cx="2700000" cy="298692"/>
          </a:xfrm>
        </p:spPr>
        <p:txBody>
          <a:bodyPr/>
          <a:lstStyle/>
          <a:p>
            <a:pPr lvl="0"/>
            <a:r>
              <a:rPr lang="en-US" noProof="0"/>
              <a:t>Click to edit Master text styles</a:t>
            </a:r>
          </a:p>
        </p:txBody>
      </p:sp>
      <p:sp>
        <p:nvSpPr>
          <p:cNvPr id="13"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52425" y="301940"/>
            <a:ext cx="8439150" cy="250576"/>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0826659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351000" y="1248967"/>
            <a:ext cx="3996000" cy="3466880"/>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4795575" y="1242001"/>
            <a:ext cx="3996000" cy="3473846"/>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7"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213141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42887885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52425" y="1248967"/>
            <a:ext cx="3323893"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4111575" y="1275160"/>
            <a:ext cx="4680000" cy="3449242"/>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1"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2546362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352425" y="1248966"/>
            <a:ext cx="3996000" cy="3475434"/>
          </a:xfrm>
          <a:prstGeom prst="rect">
            <a:avLst/>
          </a:prstGeom>
        </p:spPr>
        <p:txBody>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4795575" y="1248966"/>
            <a:ext cx="3996000" cy="3475434"/>
          </a:xfrm>
          <a:prstGeom prst="rect">
            <a:avLst/>
          </a:prstGeom>
        </p:spPr>
        <p:txBody>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26195886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52425" y="1248966"/>
            <a:ext cx="4110300" cy="3238127"/>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4679688" y="1593760"/>
            <a:ext cx="4111887" cy="2893333"/>
          </a:xfrm>
        </p:spPr>
        <p:txBody>
          <a:bodyPr/>
          <a:lstStyle/>
          <a:p>
            <a:pPr lvl="0"/>
            <a:r>
              <a:rPr lang="en-US" noProof="0"/>
              <a:t>Click icon to add chart</a:t>
            </a:r>
          </a:p>
        </p:txBody>
      </p:sp>
      <p:sp>
        <p:nvSpPr>
          <p:cNvPr id="6" name="Text Placeholder 5"/>
          <p:cNvSpPr>
            <a:spLocks noGrp="1"/>
          </p:cNvSpPr>
          <p:nvPr>
            <p:ph type="body" sz="quarter" idx="22"/>
          </p:nvPr>
        </p:nvSpPr>
        <p:spPr>
          <a:xfrm>
            <a:off x="4679688" y="1241823"/>
            <a:ext cx="4111887" cy="315515"/>
          </a:xfrm>
        </p:spPr>
        <p:txBody>
          <a:bodyPr/>
          <a:lstStyle/>
          <a:p>
            <a:pPr lvl="0"/>
            <a:r>
              <a:rPr lang="en-US" noProof="0"/>
              <a:t>Click to edit Master text styles</a:t>
            </a:r>
          </a:p>
        </p:txBody>
      </p:sp>
      <p:sp>
        <p:nvSpPr>
          <p:cNvPr id="12"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60854887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679688" y="1593760"/>
            <a:ext cx="4111887" cy="2893333"/>
          </a:xfrm>
        </p:spPr>
        <p:txBody>
          <a:bodyPr/>
          <a:lstStyle/>
          <a:p>
            <a:pPr lvl="0"/>
            <a:r>
              <a:rPr lang="en-US" noProof="0"/>
              <a:t>Click icon to add chart</a:t>
            </a:r>
          </a:p>
        </p:txBody>
      </p:sp>
      <p:sp>
        <p:nvSpPr>
          <p:cNvPr id="6" name="Text Placeholder 5"/>
          <p:cNvSpPr>
            <a:spLocks noGrp="1"/>
          </p:cNvSpPr>
          <p:nvPr>
            <p:ph type="body" sz="quarter" idx="22"/>
          </p:nvPr>
        </p:nvSpPr>
        <p:spPr>
          <a:xfrm>
            <a:off x="4679689" y="1240522"/>
            <a:ext cx="4111887" cy="315515"/>
          </a:xfrm>
        </p:spPr>
        <p:txBody>
          <a:bodyPr/>
          <a:lstStyle/>
          <a:p>
            <a:pPr lvl="0"/>
            <a:r>
              <a:rPr lang="en-US" noProof="0"/>
              <a:t>Click to edit Master text styles</a:t>
            </a:r>
          </a:p>
        </p:txBody>
      </p:sp>
      <p:sp>
        <p:nvSpPr>
          <p:cNvPr id="9" name="Chart Placeholder 2"/>
          <p:cNvSpPr>
            <a:spLocks noGrp="1"/>
          </p:cNvSpPr>
          <p:nvPr>
            <p:ph type="chart" sz="quarter" idx="24"/>
          </p:nvPr>
        </p:nvSpPr>
        <p:spPr>
          <a:xfrm>
            <a:off x="352425" y="1593760"/>
            <a:ext cx="4111888" cy="2893333"/>
          </a:xfrm>
        </p:spPr>
        <p:txBody>
          <a:bodyPr/>
          <a:lstStyle/>
          <a:p>
            <a:pPr lvl="0"/>
            <a:r>
              <a:rPr lang="en-US" noProof="0"/>
              <a:t>Click icon to add chart</a:t>
            </a:r>
          </a:p>
        </p:txBody>
      </p:sp>
      <p:sp>
        <p:nvSpPr>
          <p:cNvPr id="12" name="Text Placeholder 5"/>
          <p:cNvSpPr>
            <a:spLocks noGrp="1"/>
          </p:cNvSpPr>
          <p:nvPr>
            <p:ph type="body" sz="quarter" idx="25"/>
          </p:nvPr>
        </p:nvSpPr>
        <p:spPr>
          <a:xfrm>
            <a:off x="352424" y="1248967"/>
            <a:ext cx="4111888" cy="307070"/>
          </a:xfrm>
        </p:spPr>
        <p:txBody>
          <a:bodyPr/>
          <a:lstStyle/>
          <a:p>
            <a:pPr lvl="0"/>
            <a:r>
              <a:rPr lang="en-US" noProof="0"/>
              <a:t>Click to edit Master text styles</a:t>
            </a:r>
          </a:p>
        </p:txBody>
      </p:sp>
      <p:sp>
        <p:nvSpPr>
          <p:cNvPr id="1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7"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2662503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591338" y="1219575"/>
            <a:ext cx="3200237" cy="3504826"/>
          </a:xfrm>
          <a:prstGeom prst="rect">
            <a:avLst/>
          </a:prstGeom>
        </p:spPr>
        <p:txBody>
          <a:bodyPr/>
          <a:lstStyle>
            <a:lvl1pPr>
              <a:tabLst>
                <a:tab pos="5029074" algn="r"/>
              </a:tabLst>
              <a:defRPr sz="1800">
                <a:solidFill>
                  <a:schemeClr val="accent3"/>
                </a:solidFill>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352425" y="1248966"/>
            <a:ext cx="4995650"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1"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95679078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366557" y="1275160"/>
            <a:ext cx="1998000" cy="945000"/>
          </a:xfrm>
        </p:spPr>
        <p:txBody>
          <a:bodyPr/>
          <a:lstStyle/>
          <a:p>
            <a:pPr lvl="0"/>
            <a:r>
              <a:rPr lang="en-US" noProof="0"/>
              <a:t>Click icon to add picture</a:t>
            </a:r>
          </a:p>
        </p:txBody>
      </p:sp>
      <p:sp>
        <p:nvSpPr>
          <p:cNvPr id="5" name="Picture Placeholder 6"/>
          <p:cNvSpPr>
            <a:spLocks noGrp="1"/>
          </p:cNvSpPr>
          <p:nvPr>
            <p:ph type="pic" sz="quarter" idx="14"/>
          </p:nvPr>
        </p:nvSpPr>
        <p:spPr>
          <a:xfrm>
            <a:off x="2505780" y="1275159"/>
            <a:ext cx="1998000" cy="945000"/>
          </a:xfrm>
        </p:spPr>
        <p:txBody>
          <a:bodyPr/>
          <a:lstStyle/>
          <a:p>
            <a:pPr lvl="0"/>
            <a:r>
              <a:rPr lang="en-US" noProof="0"/>
              <a:t>Click icon to add picture</a:t>
            </a:r>
          </a:p>
        </p:txBody>
      </p:sp>
      <p:sp>
        <p:nvSpPr>
          <p:cNvPr id="6" name="Picture Placeholder 6"/>
          <p:cNvSpPr>
            <a:spLocks noGrp="1"/>
          </p:cNvSpPr>
          <p:nvPr>
            <p:ph type="pic" sz="quarter" idx="15"/>
          </p:nvPr>
        </p:nvSpPr>
        <p:spPr>
          <a:xfrm>
            <a:off x="4645004" y="1275159"/>
            <a:ext cx="1998000" cy="945000"/>
          </a:xfrm>
        </p:spPr>
        <p:txBody>
          <a:bodyPr/>
          <a:lstStyle/>
          <a:p>
            <a:pPr lvl="0"/>
            <a:r>
              <a:rPr lang="en-US" noProof="0"/>
              <a:t>Click icon to add picture</a:t>
            </a:r>
          </a:p>
        </p:txBody>
      </p:sp>
      <p:sp>
        <p:nvSpPr>
          <p:cNvPr id="7" name="Picture Placeholder 6"/>
          <p:cNvSpPr>
            <a:spLocks noGrp="1"/>
          </p:cNvSpPr>
          <p:nvPr>
            <p:ph type="pic" sz="quarter" idx="16"/>
          </p:nvPr>
        </p:nvSpPr>
        <p:spPr>
          <a:xfrm>
            <a:off x="6784227" y="1275159"/>
            <a:ext cx="1998000" cy="945000"/>
          </a:xfrm>
        </p:spPr>
        <p:txBody>
          <a:bodyPr/>
          <a:lstStyle/>
          <a:p>
            <a:pPr lvl="0"/>
            <a:r>
              <a:rPr lang="en-US" noProof="0"/>
              <a:t>Click icon to add picture</a:t>
            </a:r>
          </a:p>
        </p:txBody>
      </p:sp>
      <p:sp>
        <p:nvSpPr>
          <p:cNvPr id="9" name="Text Placeholder 8"/>
          <p:cNvSpPr>
            <a:spLocks noGrp="1"/>
          </p:cNvSpPr>
          <p:nvPr>
            <p:ph type="body" sz="quarter" idx="17"/>
          </p:nvPr>
        </p:nvSpPr>
        <p:spPr>
          <a:xfrm>
            <a:off x="361772"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4655408"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2508590"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6802227"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5"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40217247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Team profil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2BCBD19-05F9-4D90-88EE-6D733AFE8DA8}"/>
              </a:ext>
            </a:extLst>
          </p:cNvPr>
          <p:cNvSpPr/>
          <p:nvPr userDrawn="1"/>
        </p:nvSpPr>
        <p:spPr>
          <a:xfrm>
            <a:off x="357188"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7" name="Rectangle 16">
            <a:extLst>
              <a:ext uri="{FF2B5EF4-FFF2-40B4-BE49-F238E27FC236}">
                <a16:creationId xmlns:a16="http://schemas.microsoft.com/office/drawing/2014/main" id="{1CDCAD9C-DB21-4B92-861D-119CC3EA8C25}"/>
              </a:ext>
            </a:extLst>
          </p:cNvPr>
          <p:cNvSpPr/>
          <p:nvPr userDrawn="1"/>
        </p:nvSpPr>
        <p:spPr>
          <a:xfrm>
            <a:off x="4638675"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0" name="Rectangle 19">
            <a:extLst>
              <a:ext uri="{FF2B5EF4-FFF2-40B4-BE49-F238E27FC236}">
                <a16:creationId xmlns:a16="http://schemas.microsoft.com/office/drawing/2014/main" id="{FB4E2C0A-D3FA-411E-9A49-D93AA19A7078}"/>
              </a:ext>
            </a:extLst>
          </p:cNvPr>
          <p:cNvSpPr/>
          <p:nvPr userDrawn="1"/>
        </p:nvSpPr>
        <p:spPr>
          <a:xfrm>
            <a:off x="35242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1" name="Rectangle 20">
            <a:extLst>
              <a:ext uri="{FF2B5EF4-FFF2-40B4-BE49-F238E27FC236}">
                <a16:creationId xmlns:a16="http://schemas.microsoft.com/office/drawing/2014/main" id="{26BB64EE-B75A-4CF6-A7F6-A02D74F9FD64}"/>
              </a:ext>
            </a:extLst>
          </p:cNvPr>
          <p:cNvSpPr/>
          <p:nvPr userDrawn="1"/>
        </p:nvSpPr>
        <p:spPr>
          <a:xfrm>
            <a:off x="463867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pPr lvl="0"/>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pPr lvl="0"/>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pPr lvl="0"/>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pPr lvl="0"/>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46191738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358957" y="1275160"/>
            <a:ext cx="2729484" cy="1539623"/>
          </a:xfrm>
        </p:spPr>
        <p:txBody>
          <a:bodyPr/>
          <a:lstStyle/>
          <a:p>
            <a:pPr lvl="0"/>
            <a:r>
              <a:rPr lang="en-US" noProof="0"/>
              <a:t>Click icon to add picture</a:t>
            </a:r>
          </a:p>
        </p:txBody>
      </p:sp>
      <p:sp>
        <p:nvSpPr>
          <p:cNvPr id="5" name="Picture Placeholder 7"/>
          <p:cNvSpPr>
            <a:spLocks noGrp="1"/>
          </p:cNvSpPr>
          <p:nvPr>
            <p:ph type="pic" sz="quarter" idx="14"/>
          </p:nvPr>
        </p:nvSpPr>
        <p:spPr>
          <a:xfrm>
            <a:off x="6062088" y="1275160"/>
            <a:ext cx="2729487" cy="1544324"/>
          </a:xfrm>
        </p:spPr>
        <p:txBody>
          <a:bodyPr/>
          <a:lstStyle/>
          <a:p>
            <a:pPr lvl="0"/>
            <a:r>
              <a:rPr lang="en-US" noProof="0"/>
              <a:t>Click icon to add picture</a:t>
            </a:r>
          </a:p>
        </p:txBody>
      </p:sp>
      <p:sp>
        <p:nvSpPr>
          <p:cNvPr id="6" name="Picture Placeholder 7"/>
          <p:cNvSpPr>
            <a:spLocks noGrp="1"/>
          </p:cNvSpPr>
          <p:nvPr>
            <p:ph type="pic" sz="quarter" idx="15"/>
          </p:nvPr>
        </p:nvSpPr>
        <p:spPr>
          <a:xfrm>
            <a:off x="3213141" y="1275160"/>
            <a:ext cx="2727722" cy="1543325"/>
          </a:xfrm>
        </p:spPr>
        <p:txBody>
          <a:bodyPr/>
          <a:lstStyle/>
          <a:p>
            <a:pPr lvl="0"/>
            <a:r>
              <a:rPr lang="en-US" noProof="0"/>
              <a:t>Click icon to add picture</a:t>
            </a:r>
          </a:p>
        </p:txBody>
      </p:sp>
      <p:sp>
        <p:nvSpPr>
          <p:cNvPr id="9" name="Text Placeholder 18"/>
          <p:cNvSpPr>
            <a:spLocks noGrp="1"/>
          </p:cNvSpPr>
          <p:nvPr>
            <p:ph idx="1"/>
          </p:nvPr>
        </p:nvSpPr>
        <p:spPr>
          <a:xfrm>
            <a:off x="358957" y="2874169"/>
            <a:ext cx="2729484" cy="1636080"/>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p:nvPr>
        </p:nvSpPr>
        <p:spPr>
          <a:xfrm>
            <a:off x="3208735" y="2874168"/>
            <a:ext cx="2727722" cy="1640015"/>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p:nvPr>
        </p:nvSpPr>
        <p:spPr>
          <a:xfrm>
            <a:off x="6062088" y="2874168"/>
            <a:ext cx="2729487" cy="1641076"/>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2"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38268805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5"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7328198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Qualifications 2 x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27C244F-4DB1-4EB2-8BE5-E70F292405BD}"/>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9" name="Rectangle 8">
            <a:extLst>
              <a:ext uri="{FF2B5EF4-FFF2-40B4-BE49-F238E27FC236}">
                <a16:creationId xmlns:a16="http://schemas.microsoft.com/office/drawing/2014/main" id="{2B47BDD3-265B-4045-A7AE-3CCA958BF6C3}"/>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0"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1" name="Title Placeholder 1"/>
          <p:cNvSpPr>
            <a:spLocks noGrp="1"/>
          </p:cNvSpPr>
          <p:nvPr>
            <p:ph type="title"/>
          </p:nvPr>
        </p:nvSpPr>
        <p:spPr>
          <a:xfrm>
            <a:off x="352425" y="301940"/>
            <a:ext cx="8439150" cy="250576"/>
          </a:xfrm>
          <a:prstGeom prst="rect">
            <a:avLst/>
          </a:prstGeom>
        </p:spPr>
        <p:txBody>
          <a:bodyPr tIns="0" rIns="0"/>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Picture Placeholder 29"/>
          <p:cNvSpPr>
            <a:spLocks noGrp="1"/>
          </p:cNvSpPr>
          <p:nvPr>
            <p:ph type="pic" sz="quarter" idx="20"/>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20" name="Picture Placeholder 29"/>
          <p:cNvSpPr>
            <a:spLocks noGrp="1"/>
          </p:cNvSpPr>
          <p:nvPr>
            <p:ph type="pic" sz="quarter" idx="19"/>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Tree>
    <p:extLst>
      <p:ext uri="{BB962C8B-B14F-4D97-AF65-F5344CB8AC3E}">
        <p14:creationId xmlns:p14="http://schemas.microsoft.com/office/powerpoint/2010/main" val="2385433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pPr lvl="0"/>
            <a:r>
              <a:rPr lang="en-US" noProof="0"/>
              <a:t>Click icon to add picture</a:t>
            </a:r>
          </a:p>
        </p:txBody>
      </p:sp>
      <p:sp>
        <p:nvSpPr>
          <p:cNvPr id="3" name="Title 1"/>
          <p:cNvSpPr>
            <a:spLocks noGrp="1"/>
          </p:cNvSpPr>
          <p:nvPr>
            <p:ph type="title"/>
          </p:nvPr>
        </p:nvSpPr>
        <p:spPr>
          <a:xfrm>
            <a:off x="685802" y="2359661"/>
            <a:ext cx="3291840" cy="2783839"/>
          </a:xfrm>
          <a:solidFill>
            <a:schemeClr val="bg1"/>
          </a:solidFill>
        </p:spPr>
        <p:txBody>
          <a:bodyPr lIns="365760" tIns="365760" rIns="365760" bIns="1280160" anchor="b">
            <a:spAutoFit/>
          </a:bodyPr>
          <a:lstStyle>
            <a:lvl1pPr>
              <a:lnSpc>
                <a:spcPct val="90000"/>
              </a:lnSpc>
              <a:defRPr lang="en-US" sz="2700" b="1" baseline="0" dirty="0">
                <a:solidFill>
                  <a:sysClr val="windowText" lastClr="000000"/>
                </a:solidFill>
                <a:latin typeface="+mn-lt"/>
              </a:defRPr>
            </a:lvl1pPr>
          </a:lstStyle>
          <a:p>
            <a:pPr lvl="0"/>
            <a:r>
              <a:rPr lang="en-US"/>
              <a:t>Click to edit Master title style</a:t>
            </a:r>
          </a:p>
        </p:txBody>
      </p:sp>
      <p:sp>
        <p:nvSpPr>
          <p:cNvPr id="4" name="Text Placeholder 4"/>
          <p:cNvSpPr>
            <a:spLocks noGrp="1"/>
          </p:cNvSpPr>
          <p:nvPr>
            <p:ph type="body" sz="quarter" idx="10"/>
          </p:nvPr>
        </p:nvSpPr>
        <p:spPr>
          <a:xfrm>
            <a:off x="685802" y="4271122"/>
            <a:ext cx="3291840" cy="872378"/>
          </a:xfrm>
        </p:spPr>
        <p:txBody>
          <a:bodyPr lIns="365760" rIns="365760"/>
          <a:lstStyle>
            <a:lvl1pPr marL="0" indent="0">
              <a:buNone/>
              <a:defRPr lang="en-US" sz="1050" baseline="0" dirty="0"/>
            </a:lvl1pPr>
          </a:lstStyle>
          <a:p>
            <a:pPr lvl="0"/>
            <a:r>
              <a:rPr lang="en-US"/>
              <a:t>Edit Master text styles</a:t>
            </a:r>
          </a:p>
        </p:txBody>
      </p:sp>
    </p:spTree>
    <p:extLst>
      <p:ext uri="{BB962C8B-B14F-4D97-AF65-F5344CB8AC3E}">
        <p14:creationId xmlns:p14="http://schemas.microsoft.com/office/powerpoint/2010/main" val="231379840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Qualifications 2 x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27CF398-366A-45C1-B300-9362E45BB232}"/>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3" name="Rectangle 12">
            <a:extLst>
              <a:ext uri="{FF2B5EF4-FFF2-40B4-BE49-F238E27FC236}">
                <a16:creationId xmlns:a16="http://schemas.microsoft.com/office/drawing/2014/main" id="{5A1D5C3A-01C3-4BC3-AF78-87EB6D73F402}"/>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6" name="Rectangle 15">
            <a:extLst>
              <a:ext uri="{FF2B5EF4-FFF2-40B4-BE49-F238E27FC236}">
                <a16:creationId xmlns:a16="http://schemas.microsoft.com/office/drawing/2014/main" id="{D3335A50-DDA0-4B37-A4C7-86CFC8C1671A}"/>
              </a:ext>
            </a:extLst>
          </p:cNvPr>
          <p:cNvSpPr/>
          <p:nvPr userDrawn="1"/>
        </p:nvSpPr>
        <p:spPr>
          <a:xfrm>
            <a:off x="352425" y="3077767"/>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0" name="Rectangle 19">
            <a:extLst>
              <a:ext uri="{FF2B5EF4-FFF2-40B4-BE49-F238E27FC236}">
                <a16:creationId xmlns:a16="http://schemas.microsoft.com/office/drawing/2014/main" id="{4751AF92-4CC7-4841-BFAF-56729997CED6}"/>
              </a:ext>
            </a:extLst>
          </p:cNvPr>
          <p:cNvSpPr/>
          <p:nvPr userDrawn="1"/>
        </p:nvSpPr>
        <p:spPr>
          <a:xfrm>
            <a:off x="4625579" y="3077767"/>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8" name="Text Placeholder 8"/>
          <p:cNvSpPr>
            <a:spLocks noGrp="1"/>
          </p:cNvSpPr>
          <p:nvPr>
            <p:ph type="body" sz="quarter" idx="17"/>
          </p:nvPr>
        </p:nvSpPr>
        <p:spPr>
          <a:xfrm>
            <a:off x="352424" y="1393420"/>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Picture Placeholder 29"/>
          <p:cNvSpPr>
            <a:spLocks noGrp="1"/>
          </p:cNvSpPr>
          <p:nvPr>
            <p:ph type="pic" sz="quarter" idx="20"/>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0" name="Text Placeholder 8"/>
          <p:cNvSpPr>
            <a:spLocks noGrp="1"/>
          </p:cNvSpPr>
          <p:nvPr>
            <p:ph type="body" sz="quarter" idx="22"/>
          </p:nvPr>
        </p:nvSpPr>
        <p:spPr>
          <a:xfrm>
            <a:off x="352424" y="3187261"/>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Picture Placeholder 29"/>
          <p:cNvSpPr>
            <a:spLocks noGrp="1"/>
          </p:cNvSpPr>
          <p:nvPr>
            <p:ph type="pic" sz="quarter" idx="24"/>
          </p:nvPr>
        </p:nvSpPr>
        <p:spPr>
          <a:xfrm>
            <a:off x="3525327" y="3187263"/>
            <a:ext cx="956187"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5" name="Picture Placeholder 29"/>
          <p:cNvSpPr>
            <a:spLocks noGrp="1"/>
          </p:cNvSpPr>
          <p:nvPr>
            <p:ph type="pic" sz="quarter" idx="25"/>
          </p:nvPr>
        </p:nvSpPr>
        <p:spPr>
          <a:xfrm>
            <a:off x="7844277" y="3186157"/>
            <a:ext cx="93312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7" name="Picture Placeholder 29"/>
          <p:cNvSpPr>
            <a:spLocks noGrp="1"/>
          </p:cNvSpPr>
          <p:nvPr>
            <p:ph type="pic" sz="quarter" idx="19"/>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8"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63420334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3 column green lin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97B662-184F-496D-8BE7-DBAC21A50200}"/>
              </a:ext>
            </a:extLst>
          </p:cNvPr>
          <p:cNvSpPr/>
          <p:nvPr userDrawn="1"/>
        </p:nvSpPr>
        <p:spPr>
          <a:xfrm>
            <a:off x="3208735" y="1279923"/>
            <a:ext cx="2727722"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3" name="Rectangle 12">
            <a:extLst>
              <a:ext uri="{FF2B5EF4-FFF2-40B4-BE49-F238E27FC236}">
                <a16:creationId xmlns:a16="http://schemas.microsoft.com/office/drawing/2014/main" id="{29F7BEF3-AD47-44F2-8484-3FEEE7989527}"/>
              </a:ext>
            </a:extLst>
          </p:cNvPr>
          <p:cNvSpPr/>
          <p:nvPr userDrawn="1"/>
        </p:nvSpPr>
        <p:spPr>
          <a:xfrm>
            <a:off x="352425" y="1279923"/>
            <a:ext cx="272057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4" name="Rectangle 13">
            <a:extLst>
              <a:ext uri="{FF2B5EF4-FFF2-40B4-BE49-F238E27FC236}">
                <a16:creationId xmlns:a16="http://schemas.microsoft.com/office/drawing/2014/main" id="{38532B8E-2389-437D-B396-8DEC336204F5}"/>
              </a:ext>
            </a:extLst>
          </p:cNvPr>
          <p:cNvSpPr/>
          <p:nvPr userDrawn="1"/>
        </p:nvSpPr>
        <p:spPr>
          <a:xfrm>
            <a:off x="6078141" y="1279923"/>
            <a:ext cx="272176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2"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57747590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0"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72586724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2_4 column icon green">
    <p:bg>
      <p:bgPr>
        <a:solidFill>
          <a:schemeClr val="accent2"/>
        </a:solidFill>
        <a:effectLst/>
      </p:bgPr>
    </p:bg>
    <p:spTree>
      <p:nvGrpSpPr>
        <p:cNvPr id="1" name=""/>
        <p:cNvGrpSpPr/>
        <p:nvPr/>
      </p:nvGrpSpPr>
      <p:grpSpPr>
        <a:xfrm>
          <a:off x="0" y="0"/>
          <a:ext cx="0" cy="0"/>
          <a:chOff x="0" y="0"/>
          <a:chExt cx="0" cy="0"/>
        </a:xfrm>
      </p:grpSpPr>
      <p:sp>
        <p:nvSpPr>
          <p:cNvPr id="8" name="Copyright">
            <a:extLst>
              <a:ext uri="{FF2B5EF4-FFF2-40B4-BE49-F238E27FC236}">
                <a16:creationId xmlns:a16="http://schemas.microsoft.com/office/drawing/2014/main" id="{6F8167C4-EADE-43C8-86D8-D9332DA49AF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500FD2B8-56DC-48F1-8AAE-BB8810A4F28B}"/>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DF74943-6E8D-4AFE-A846-757F97F6386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10E2051D-190C-47A1-A016-DE644E9CF252}"/>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chemeClr val="bg1"/>
                </a:solidFill>
              </a:defRPr>
            </a:lvl1pPr>
          </a:lstStyle>
          <a:p>
            <a:pPr lvl="0"/>
            <a:r>
              <a:rPr lang="en-US" noProof="0"/>
              <a:t>Edit Master text styles</a:t>
            </a:r>
          </a:p>
        </p:txBody>
      </p:sp>
      <p:sp>
        <p:nvSpPr>
          <p:cNvPr id="17" name="Title Placeholder 1"/>
          <p:cNvSpPr>
            <a:spLocks noGrp="1"/>
          </p:cNvSpPr>
          <p:nvPr>
            <p:ph type="title"/>
          </p:nvPr>
        </p:nvSpPr>
        <p:spPr>
          <a:xfrm>
            <a:off x="352425" y="301940"/>
            <a:ext cx="8439150" cy="250577"/>
          </a:xfrm>
          <a:prstGeom prst="rect">
            <a:avLst/>
          </a:prstGeom>
        </p:spPr>
        <p:txBody>
          <a:bodyPr tIns="0" rIns="0"/>
          <a:lstStyle>
            <a:lvl1pPr>
              <a:defRPr sz="15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15898533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350837" y="1249363"/>
            <a:ext cx="4153298" cy="3475037"/>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6"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27482886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green">
    <p:bg bwMode="gray">
      <p:bgPr>
        <a:solidFill>
          <a:schemeClr val="accent1"/>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AA7DFD04-42EA-4B4A-9806-C5E5EC9A6518}"/>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9F90A28E-15EB-4E83-82BB-B53F09F2CEE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3BFB78FC-F932-4765-8D78-C9C1212E4CC1}"/>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0A5AD06-BCA5-4955-9AFC-AFB0932CE18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57357415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3474FCE2-5199-4CB9-8160-480D81F68067}"/>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98672DC8-A6F2-46B9-9049-BCBFBF942918}"/>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26262C15-B447-4114-AA61-87A4C2CD336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B83749F-A781-4E95-9581-21E7FD89694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07743422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ue">
    <p:bg bwMode="gray">
      <p:bgPr>
        <a:solidFill>
          <a:srgbClr val="FDD300"/>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B9CC8BC8-3BDB-4F85-AA7D-BFAF99CA4D6E}"/>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A4505BB6-F0D5-457F-9DB3-04A09A800C95}"/>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4C839FFD-0F88-42E0-A5B4-BADADAE06275}"/>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9901C50-6C2B-4953-9E03-51AF407EA88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25724312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blue">
    <p:bg bwMode="gray">
      <p:bgPr>
        <a:solidFill>
          <a:srgbClr val="3EFAC5"/>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22B4028A-F11E-4870-8D76-4891321ECA51}"/>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D10A5FC2-8B80-4F4A-9631-9D07CBEE000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6701A46E-2B5F-408F-A349-7312A79E2F8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9C89353-6799-47CE-ADF5-2AF6E95E35A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34478329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ack">
    <p:bg bwMode="gray">
      <p:bgPr>
        <a:solidFill>
          <a:schemeClr val="tx1"/>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9C1EBC21-A2D3-4035-83F6-146FF91FFC69}"/>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B34B9156-B274-4243-8360-4C32D4BBC104}"/>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26E33ED6-50EA-4C47-B2BC-F7C61041509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2C8D88B5-AC63-4D4E-9814-6788923E500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550915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32704FF-A6E7-0347-BF80-A196A2FF4DDF}"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316521947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green">
    <p:bg>
      <p:bgPr>
        <a:solidFill>
          <a:schemeClr val="accent2"/>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A6A64B32-6D43-4780-93BD-B67EDDB212D4}"/>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5C5C0EB6-4955-49D9-A220-37C3225194D2}"/>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2C8FE5AF-3339-4E93-A82A-F138FDDD6C2A}"/>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D455E785-F74D-4708-97C7-B6B99DEB102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4"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6897965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blue">
    <p:bg>
      <p:bgPr>
        <a:solidFill>
          <a:srgbClr val="3EFAC5"/>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A5E73E58-4F27-4698-851C-5EB5014A329B}"/>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4" name="Copyright">
            <a:extLst>
              <a:ext uri="{FF2B5EF4-FFF2-40B4-BE49-F238E27FC236}">
                <a16:creationId xmlns:a16="http://schemas.microsoft.com/office/drawing/2014/main" id="{E439B314-CC26-476D-A6E2-B5589312AA1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8B057DBA-F8C9-47D2-857D-DF90F96D2F8F}"/>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1562261F-6D64-43DE-ACEC-334222ECC384}"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214391507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3_Key statement teal">
    <p:bg>
      <p:bgPr>
        <a:solidFill>
          <a:srgbClr val="787878"/>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7E85F638-CF4B-4E99-891D-D0ECBF52F07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4" name="Copyright">
            <a:extLst>
              <a:ext uri="{FF2B5EF4-FFF2-40B4-BE49-F238E27FC236}">
                <a16:creationId xmlns:a16="http://schemas.microsoft.com/office/drawing/2014/main" id="{68496EDE-D301-4E2C-8497-556D3F65268D}"/>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2679388F-2D06-4D3F-BFAD-4F6C9DB6EB0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40D4358-40F7-4E9E-A4C6-48B8319E7DA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7"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328363019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3_Key statement black">
    <p:bg>
      <p:bgPr>
        <a:solidFill>
          <a:schemeClr val="tx1"/>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4F025DF5-8577-4BA0-896B-EA5CA06B2CF2}"/>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4" name="Copyright">
            <a:extLst>
              <a:ext uri="{FF2B5EF4-FFF2-40B4-BE49-F238E27FC236}">
                <a16:creationId xmlns:a16="http://schemas.microsoft.com/office/drawing/2014/main" id="{7913E964-E013-452F-BBB3-EFF029CDF49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0F52A7DA-51A3-4D49-9D74-5C125B97A7E1}"/>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58A31D96-022D-46C4-A840-1EDEFEF143D6}"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5769575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3_4 column icon green">
    <p:bg>
      <p:bgPr>
        <a:solidFill>
          <a:schemeClr val="accent2"/>
        </a:solidFill>
        <a:effectLst/>
      </p:bgPr>
    </p:bg>
    <p:spTree>
      <p:nvGrpSpPr>
        <p:cNvPr id="1" name=""/>
        <p:cNvGrpSpPr/>
        <p:nvPr/>
      </p:nvGrpSpPr>
      <p:grpSpPr>
        <a:xfrm>
          <a:off x="0" y="0"/>
          <a:ext cx="0" cy="0"/>
          <a:chOff x="0" y="0"/>
          <a:chExt cx="0" cy="0"/>
        </a:xfrm>
      </p:grpSpPr>
      <p:sp>
        <p:nvSpPr>
          <p:cNvPr id="8" name="CaseCode">
            <a:extLst>
              <a:ext uri="{FF2B5EF4-FFF2-40B4-BE49-F238E27FC236}">
                <a16:creationId xmlns:a16="http://schemas.microsoft.com/office/drawing/2014/main" id="{745F698D-9B09-4318-8B88-EF96C0B355E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9" name="Copyright">
            <a:extLst>
              <a:ext uri="{FF2B5EF4-FFF2-40B4-BE49-F238E27FC236}">
                <a16:creationId xmlns:a16="http://schemas.microsoft.com/office/drawing/2014/main" id="{340B53D9-1D14-4E9F-ABBC-40079B77C8EB}"/>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0" name="TextBox 9">
            <a:extLst>
              <a:ext uri="{FF2B5EF4-FFF2-40B4-BE49-F238E27FC236}">
                <a16:creationId xmlns:a16="http://schemas.microsoft.com/office/drawing/2014/main" id="{6B73664E-45C7-4A79-91F0-CD785DA87B5A}"/>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34023526-3B97-4F5F-931D-5600D1AE5DA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chemeClr val="bg1"/>
                </a:solidFill>
              </a:defRPr>
            </a:lvl1pPr>
          </a:lstStyle>
          <a:p>
            <a:pPr lvl="0"/>
            <a:r>
              <a:rPr lang="en-US" noProof="0"/>
              <a:t>Edit Master text styles</a:t>
            </a:r>
          </a:p>
        </p:txBody>
      </p:sp>
      <p:sp>
        <p:nvSpPr>
          <p:cNvPr id="17" name="Title Placeholder 1"/>
          <p:cNvSpPr>
            <a:spLocks noGrp="1"/>
          </p:cNvSpPr>
          <p:nvPr>
            <p:ph type="title"/>
          </p:nvPr>
        </p:nvSpPr>
        <p:spPr>
          <a:xfrm>
            <a:off x="352425" y="301940"/>
            <a:ext cx="8439150" cy="250577"/>
          </a:xfrm>
          <a:prstGeom prst="rect">
            <a:avLst/>
          </a:prstGeom>
        </p:spPr>
        <p:txBody>
          <a:bodyPr tIns="0" rIns="0"/>
          <a:lstStyle>
            <a:lvl1pPr>
              <a:defRPr sz="15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63344795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userDrawn="1">
  <p:cSld name="1_End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8DFCC5C-E140-40EC-9B1B-A26A094F745D}"/>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2EC8B904-4E03-4BDE-945D-F9C9D9C065D5}"/>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Freeform 6">
              <a:extLst>
                <a:ext uri="{FF2B5EF4-FFF2-40B4-BE49-F238E27FC236}">
                  <a16:creationId xmlns:a16="http://schemas.microsoft.com/office/drawing/2014/main" id="{6979775E-AC01-4E30-9228-CFD6D7E16EA8}"/>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Rectangle 9">
              <a:extLst>
                <a:ext uri="{FF2B5EF4-FFF2-40B4-BE49-F238E27FC236}">
                  <a16:creationId xmlns:a16="http://schemas.microsoft.com/office/drawing/2014/main" id="{C8A8281F-1474-40ED-9162-EA44D73B3F45}"/>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Freeform 8">
              <a:extLst>
                <a:ext uri="{FF2B5EF4-FFF2-40B4-BE49-F238E27FC236}">
                  <a16:creationId xmlns:a16="http://schemas.microsoft.com/office/drawing/2014/main" id="{BD3BE04C-9545-47E7-AB96-4E353409C9FC}"/>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F32BE714-EE30-4C68-A375-F57E56A8EC4A}"/>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Rectangle 12">
              <a:extLst>
                <a:ext uri="{FF2B5EF4-FFF2-40B4-BE49-F238E27FC236}">
                  <a16:creationId xmlns:a16="http://schemas.microsoft.com/office/drawing/2014/main" id="{91BE76A7-6DD2-426D-918F-972969DF5630}"/>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1">
              <a:extLst>
                <a:ext uri="{FF2B5EF4-FFF2-40B4-BE49-F238E27FC236}">
                  <a16:creationId xmlns:a16="http://schemas.microsoft.com/office/drawing/2014/main" id="{C5AA109E-DCB4-484E-8D91-DAF3F6E7B42B}"/>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2">
              <a:extLst>
                <a:ext uri="{FF2B5EF4-FFF2-40B4-BE49-F238E27FC236}">
                  <a16:creationId xmlns:a16="http://schemas.microsoft.com/office/drawing/2014/main" id="{F2D6D7F2-242C-4B7E-AB50-12E3272046C9}"/>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3">
              <a:extLst>
                <a:ext uri="{FF2B5EF4-FFF2-40B4-BE49-F238E27FC236}">
                  <a16:creationId xmlns:a16="http://schemas.microsoft.com/office/drawing/2014/main" id="{6B59CECC-DA58-4F7C-91BE-6C57D198DB80}"/>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7" name="Freeform 14">
              <a:extLst>
                <a:ext uri="{FF2B5EF4-FFF2-40B4-BE49-F238E27FC236}">
                  <a16:creationId xmlns:a16="http://schemas.microsoft.com/office/drawing/2014/main" id="{85CFCCA4-07C7-4CDB-912C-1EC1FBBFB739}"/>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6" name="Text Placeholder 5"/>
          <p:cNvSpPr>
            <a:spLocks noGrp="1"/>
          </p:cNvSpPr>
          <p:nvPr>
            <p:ph type="body" sz="quarter" idx="13"/>
          </p:nvPr>
        </p:nvSpPr>
        <p:spPr>
          <a:xfrm>
            <a:off x="356494" y="3076575"/>
            <a:ext cx="6416447" cy="1647826"/>
          </a:xfrm>
        </p:spPr>
        <p:txBody>
          <a:bodyPr anchor="b" anchorCtr="0"/>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p:nvPr>
        </p:nvSpPr>
        <p:spPr>
          <a:xfrm>
            <a:off x="7051948" y="3076575"/>
            <a:ext cx="1739627" cy="1294086"/>
          </a:xfrm>
        </p:spPr>
        <p:txBody>
          <a:bodyPr anchor="ctr" anchorCtr="0"/>
          <a:lstStyle>
            <a:lvl1pPr algn="ctr">
              <a:defRPr sz="900"/>
            </a:lvl1pPr>
          </a:lstStyle>
          <a:p>
            <a:pPr lvl="0"/>
            <a:r>
              <a:rPr lang="en-US" noProof="0"/>
              <a:t>Click icon to add picture</a:t>
            </a:r>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spTree>
    <p:extLst>
      <p:ext uri="{BB962C8B-B14F-4D97-AF65-F5344CB8AC3E}">
        <p14:creationId xmlns:p14="http://schemas.microsoft.com/office/powerpoint/2010/main" val="424912836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76412344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88044997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10017852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344520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97805179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88685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2432197062"/>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12623243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429025178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51221064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24520327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16948681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36134639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72431569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516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2704FF-A6E7-0347-BF80-A196A2FF4DDF}"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136573621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562364663"/>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98206456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tx1"/>
                </a:solidFill>
                <a:latin typeface="Chronicle Display Black"/>
                <a:cs typeface="Chronicle Display Black"/>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8/13/2024</a:t>
            </a:fld>
            <a:endParaRPr lang="en-US"/>
          </a:p>
        </p:txBody>
      </p:sp>
      <p:sp>
        <p:nvSpPr>
          <p:cNvPr id="6" name="Holder 6"/>
          <p:cNvSpPr>
            <a:spLocks noGrp="1"/>
          </p:cNvSpPr>
          <p:nvPr>
            <p:ph type="sldNum" sz="quarter" idx="7"/>
          </p:nvPr>
        </p:nvSpPr>
        <p:spPr/>
        <p:txBody>
          <a:bodyPr lIns="0" tIns="0" rIns="0" bIns="0"/>
          <a:lstStyle>
            <a:lvl1pPr>
              <a:defRPr sz="600" b="0" i="0">
                <a:solidFill>
                  <a:srgbClr val="ADADAD"/>
                </a:solidFill>
                <a:latin typeface="Open Sans"/>
                <a:cs typeface="Open Sans"/>
              </a:defRPr>
            </a:lvl1pPr>
          </a:lstStyle>
          <a:p>
            <a:pPr marL="19050">
              <a:spcBef>
                <a:spcPts val="120"/>
              </a:spcBef>
            </a:pPr>
            <a:fld id="{81D60167-4931-47E6-BA6A-407CBD079E47}" type="slidenum">
              <a:rPr lang="en-US" smtClean="0"/>
              <a:pPr marL="19050">
                <a:spcBef>
                  <a:spcPts val="120"/>
                </a:spcBef>
              </a:pPr>
              <a:t>‹#›</a:t>
            </a:fld>
            <a:r>
              <a:rPr lang="en-US"/>
              <a:t> | </a:t>
            </a:r>
            <a:r>
              <a:rPr lang="en-US" spc="-4"/>
              <a:t>Copyright </a:t>
            </a:r>
            <a:r>
              <a:rPr lang="en-US"/>
              <a:t>© </a:t>
            </a:r>
            <a:r>
              <a:rPr lang="en-US" spc="-4"/>
              <a:t>2019 </a:t>
            </a:r>
            <a:r>
              <a:rPr lang="en-US"/>
              <a:t>Deloitte Development LLC. </a:t>
            </a:r>
            <a:r>
              <a:rPr lang="en-US" spc="-4"/>
              <a:t>All </a:t>
            </a:r>
            <a:r>
              <a:rPr lang="en-US"/>
              <a:t>rights</a:t>
            </a:r>
            <a:r>
              <a:rPr lang="en-US" spc="-15"/>
              <a:t> </a:t>
            </a:r>
            <a:r>
              <a:rPr lang="en-US"/>
              <a:t>reserved.</a:t>
            </a:r>
          </a:p>
        </p:txBody>
      </p:sp>
    </p:spTree>
    <p:extLst>
      <p:ext uri="{BB962C8B-B14F-4D97-AF65-F5344CB8AC3E}">
        <p14:creationId xmlns:p14="http://schemas.microsoft.com/office/powerpoint/2010/main" val="14637860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8" y="488701"/>
            <a:ext cx="8391525" cy="567941"/>
          </a:xfrm>
          <a:prstGeom prst="rect">
            <a:avLst/>
          </a:prstGeom>
        </p:spPr>
        <p:txBody>
          <a:bodyPr lIns="0" tIns="0" rIns="0" bIns="0">
            <a:noAutofit/>
          </a:bodyPr>
          <a:lstStyle>
            <a:lvl1pPr marL="0" indent="0">
              <a:buNone/>
              <a:defRPr sz="1500" b="0">
                <a:solidFill>
                  <a:schemeClr val="tx2"/>
                </a:solidFill>
              </a:defRPr>
            </a:lvl1pPr>
          </a:lstStyle>
          <a:p>
            <a:pPr lvl="0"/>
            <a:r>
              <a:rPr lang="en-US" noProof="0"/>
              <a:t>Click to add subtitle</a:t>
            </a:r>
          </a:p>
        </p:txBody>
      </p:sp>
      <p:sp>
        <p:nvSpPr>
          <p:cNvPr id="11" name="Title Placeholder 1"/>
          <p:cNvSpPr>
            <a:spLocks noGrp="1"/>
          </p:cNvSpPr>
          <p:nvPr>
            <p:ph type="title" hasCustomPrompt="1"/>
          </p:nvPr>
        </p:nvSpPr>
        <p:spPr>
          <a:xfrm>
            <a:off x="376238" y="238127"/>
            <a:ext cx="8391525" cy="250576"/>
          </a:xfrm>
          <a:prstGeom prst="rect">
            <a:avLst/>
          </a:prstGeom>
        </p:spPr>
        <p:txBody>
          <a:bodyPr vert="horz" lIns="0" tIns="0" rIns="0" bIns="0" rtlCol="0" anchor="t" anchorCtr="0">
            <a:noAutofit/>
          </a:bodyPr>
          <a:lstStyle>
            <a:lvl1pPr>
              <a:defRPr/>
            </a:lvl1pPr>
          </a:lstStyle>
          <a:p>
            <a:r>
              <a:rPr lang="en-US" noProof="0"/>
              <a:t>Click to add title</a:t>
            </a:r>
          </a:p>
        </p:txBody>
      </p:sp>
    </p:spTree>
    <p:extLst>
      <p:ext uri="{BB962C8B-B14F-4D97-AF65-F5344CB8AC3E}">
        <p14:creationId xmlns:p14="http://schemas.microsoft.com/office/powerpoint/2010/main" val="4213093769"/>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custDataLst>
      <p:tags r:id="rId1"/>
    </p:custDataLst>
    <p:extLst>
      <p:ext uri="{BB962C8B-B14F-4D97-AF65-F5344CB8AC3E}">
        <p14:creationId xmlns:p14="http://schemas.microsoft.com/office/powerpoint/2010/main" val="3126010608"/>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DDF3-9CE6-455D-8000-1C43FF12C1C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79D86BF-DCF4-47E8-83BA-27D6720E2A6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831ACB8-E52C-4C81-96D1-ABFE6CFA2840}"/>
              </a:ext>
            </a:extLst>
          </p:cNvPr>
          <p:cNvSpPr>
            <a:spLocks noGrp="1"/>
          </p:cNvSpPr>
          <p:nvPr>
            <p:ph type="dt" sz="half" idx="10"/>
          </p:nvPr>
        </p:nvSpPr>
        <p:spPr/>
        <p:txBody>
          <a:bodyPr/>
          <a:lstStyle/>
          <a:p>
            <a:fld id="{B6B52956-A04C-4623-AF42-B441E269B378}" type="datetimeFigureOut">
              <a:rPr lang="en-US" smtClean="0"/>
              <a:t>8/13/2024</a:t>
            </a:fld>
            <a:endParaRPr lang="en-US"/>
          </a:p>
        </p:txBody>
      </p:sp>
      <p:sp>
        <p:nvSpPr>
          <p:cNvPr id="5" name="Footer Placeholder 4">
            <a:extLst>
              <a:ext uri="{FF2B5EF4-FFF2-40B4-BE49-F238E27FC236}">
                <a16:creationId xmlns:a16="http://schemas.microsoft.com/office/drawing/2014/main" id="{504A607A-2296-426E-AC15-8FA44085BC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B55E5-6A24-472E-9535-095434E430EC}"/>
              </a:ext>
            </a:extLst>
          </p:cNvPr>
          <p:cNvSpPr>
            <a:spLocks noGrp="1"/>
          </p:cNvSpPr>
          <p:nvPr>
            <p:ph type="sldNum" sz="quarter" idx="12"/>
          </p:nvPr>
        </p:nvSpPr>
        <p:spPr/>
        <p:txBody>
          <a:bodyPr/>
          <a:lstStyle/>
          <a:p>
            <a:fld id="{075B8CAC-979C-4303-BAED-0101DD0661F7}" type="slidenum">
              <a:rPr lang="en-US" smtClean="0"/>
              <a:t>‹#›</a:t>
            </a:fld>
            <a:endParaRPr lang="en-US"/>
          </a:p>
        </p:txBody>
      </p:sp>
    </p:spTree>
    <p:extLst>
      <p:ext uri="{BB962C8B-B14F-4D97-AF65-F5344CB8AC3E}">
        <p14:creationId xmlns:p14="http://schemas.microsoft.com/office/powerpoint/2010/main" val="404996239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b="57950"/>
          <a:stretch/>
        </p:blipFill>
        <p:spPr>
          <a:xfrm>
            <a:off x="685800" y="571501"/>
            <a:ext cx="1341217" cy="261215"/>
          </a:xfrm>
          <a:prstGeom prst="rect">
            <a:avLst/>
          </a:prstGeom>
        </p:spPr>
      </p:pic>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spTree>
    <p:extLst>
      <p:ext uri="{BB962C8B-B14F-4D97-AF65-F5344CB8AC3E}">
        <p14:creationId xmlns:p14="http://schemas.microsoft.com/office/powerpoint/2010/main" val="370969951"/>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288186192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229202139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2339266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2704FF-A6E7-0347-BF80-A196A2FF4DDF}"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27400887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25124383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34824743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351541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6739"/>
          <a:stretch/>
        </p:blipFill>
        <p:spPr>
          <a:xfrm>
            <a:off x="685800" y="571501"/>
            <a:ext cx="1341217" cy="268736"/>
          </a:xfrm>
          <a:prstGeom prst="rect">
            <a:avLst/>
          </a:prstGeom>
        </p:spPr>
      </p:pic>
    </p:spTree>
    <p:extLst>
      <p:ext uri="{BB962C8B-B14F-4D97-AF65-F5344CB8AC3E}">
        <p14:creationId xmlns:p14="http://schemas.microsoft.com/office/powerpoint/2010/main" val="2878600000"/>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53180213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318326436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392027676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50730276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53366665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394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2704FF-A6E7-0347-BF80-A196A2FF4DDF}" type="datetimeFigureOut">
              <a:rPr lang="en-US" smtClean="0"/>
              <a:t>8/13/2024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289150633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04835470"/>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08966486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209402467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33764300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365129643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417454595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70599949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5022028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00768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24047807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2704FF-A6E7-0347-BF80-A196A2FF4DDF}" type="datetimeFigureOut">
              <a:rPr lang="en-US" smtClean="0"/>
              <a:t>8/13/2024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06870915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92857841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5" name="Rectangle 2">
            <a:extLst>
              <a:ext uri="{FF2B5EF4-FFF2-40B4-BE49-F238E27FC236}">
                <a16:creationId xmlns:a16="http://schemas.microsoft.com/office/drawing/2014/main" id="{C6850E84-8FD5-2444-B489-E00F1A2B83EA}"/>
              </a:ext>
            </a:extLst>
          </p:cNvPr>
          <p:cNvSpPr>
            <a:spLocks/>
          </p:cNvSpPr>
          <p:nvPr/>
        </p:nvSpPr>
        <p:spPr bwMode="auto">
          <a:xfrm>
            <a:off x="8770168" y="4978588"/>
            <a:ext cx="13625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19891446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Rectangle 2">
            <a:extLst>
              <a:ext uri="{FF2B5EF4-FFF2-40B4-BE49-F238E27FC236}">
                <a16:creationId xmlns:a16="http://schemas.microsoft.com/office/drawing/2014/main" id="{E20D00F5-1E86-2344-9AB1-2C97D9573F99}"/>
              </a:ext>
            </a:extLst>
          </p:cNvPr>
          <p:cNvSpPr>
            <a:spLocks/>
          </p:cNvSpPr>
          <p:nvPr/>
        </p:nvSpPr>
        <p:spPr bwMode="auto">
          <a:xfrm>
            <a:off x="8770168" y="4978588"/>
            <a:ext cx="13625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428452646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50536310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97697295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314113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Caretakers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2019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3683"/>
          <a:stretch/>
        </p:blipFill>
        <p:spPr>
          <a:xfrm>
            <a:off x="685800" y="571501"/>
            <a:ext cx="1341217" cy="287720"/>
          </a:xfrm>
          <a:prstGeom prst="rect">
            <a:avLst/>
          </a:prstGeom>
        </p:spPr>
      </p:pic>
      <p:sp>
        <p:nvSpPr>
          <p:cNvPr id="3" name="Rectangle 2"/>
          <p:cNvSpPr/>
          <p:nvPr/>
        </p:nvSpPr>
        <p:spPr>
          <a:xfrm>
            <a:off x="559676" y="4816366"/>
            <a:ext cx="2688021" cy="197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0183660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Master Blocker">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66306045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grpSp>
        <p:nvGrpSpPr>
          <p:cNvPr id="21" name="Group 20">
            <a:extLst>
              <a:ext uri="{FF2B5EF4-FFF2-40B4-BE49-F238E27FC236}">
                <a16:creationId xmlns:a16="http://schemas.microsoft.com/office/drawing/2014/main" id="{A40D7881-497E-4F82-AA96-C5623C2C5FC9}"/>
              </a:ext>
            </a:extLst>
          </p:cNvPr>
          <p:cNvGrpSpPr>
            <a:grpSpLocks noChangeAspect="1"/>
          </p:cNvGrpSpPr>
          <p:nvPr/>
        </p:nvGrpSpPr>
        <p:grpSpPr>
          <a:xfrm>
            <a:off x="356494" y="342900"/>
            <a:ext cx="1498500" cy="280800"/>
            <a:chOff x="398463" y="404813"/>
            <a:chExt cx="1627187" cy="307976"/>
          </a:xfrm>
          <a:solidFill>
            <a:schemeClr val="tx1"/>
          </a:solidFill>
        </p:grpSpPr>
        <p:sp>
          <p:nvSpPr>
            <p:cNvPr id="22" name="Oval 5">
              <a:extLst>
                <a:ext uri="{FF2B5EF4-FFF2-40B4-BE49-F238E27FC236}">
                  <a16:creationId xmlns:a16="http://schemas.microsoft.com/office/drawing/2014/main" id="{1B9C354D-A898-4E69-AB77-5A885370B42A}"/>
                </a:ext>
              </a:extLst>
            </p:cNvPr>
            <p:cNvSpPr>
              <a:spLocks noChangeArrowheads="1"/>
            </p:cNvSpPr>
            <p:nvPr/>
          </p:nvSpPr>
          <p:spPr bwMode="auto">
            <a:xfrm>
              <a:off x="1938338" y="625476"/>
              <a:ext cx="87312" cy="87313"/>
            </a:xfrm>
            <a:prstGeom prst="ellipse">
              <a:avLst/>
            </a:prstGeom>
            <a:solidFill>
              <a:srgbClr val="86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6">
              <a:extLst>
                <a:ext uri="{FF2B5EF4-FFF2-40B4-BE49-F238E27FC236}">
                  <a16:creationId xmlns:a16="http://schemas.microsoft.com/office/drawing/2014/main" id="{1F8F56C0-93F0-4708-B746-E2FD12031F01}"/>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7">
              <a:extLst>
                <a:ext uri="{FF2B5EF4-FFF2-40B4-BE49-F238E27FC236}">
                  <a16:creationId xmlns:a16="http://schemas.microsoft.com/office/drawing/2014/main" id="{2A61CBF2-196E-4B11-9C81-D64FAC553E07}"/>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Freeform 8">
              <a:extLst>
                <a:ext uri="{FF2B5EF4-FFF2-40B4-BE49-F238E27FC236}">
                  <a16:creationId xmlns:a16="http://schemas.microsoft.com/office/drawing/2014/main" id="{85BD2622-9AFE-47CD-AEA0-16B2BFE9E7F5}"/>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9">
              <a:extLst>
                <a:ext uri="{FF2B5EF4-FFF2-40B4-BE49-F238E27FC236}">
                  <a16:creationId xmlns:a16="http://schemas.microsoft.com/office/drawing/2014/main" id="{99F47750-E129-4FC8-B63F-D616D4D79036}"/>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10">
              <a:extLst>
                <a:ext uri="{FF2B5EF4-FFF2-40B4-BE49-F238E27FC236}">
                  <a16:creationId xmlns:a16="http://schemas.microsoft.com/office/drawing/2014/main" id="{304B85A3-56C1-44DB-A050-FDF88AFAD720}"/>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1">
              <a:extLst>
                <a:ext uri="{FF2B5EF4-FFF2-40B4-BE49-F238E27FC236}">
                  <a16:creationId xmlns:a16="http://schemas.microsoft.com/office/drawing/2014/main" id="{B202E0F7-F169-48C1-9E2C-F99ACC3BF441}"/>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2">
              <a:extLst>
                <a:ext uri="{FF2B5EF4-FFF2-40B4-BE49-F238E27FC236}">
                  <a16:creationId xmlns:a16="http://schemas.microsoft.com/office/drawing/2014/main" id="{1F2D312B-1048-4170-A76B-27C1DBB3653A}"/>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3">
              <a:extLst>
                <a:ext uri="{FF2B5EF4-FFF2-40B4-BE49-F238E27FC236}">
                  <a16:creationId xmlns:a16="http://schemas.microsoft.com/office/drawing/2014/main" id="{5E2794B8-B0CC-4E97-820A-2DCA6D6B2CAF}"/>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4">
              <a:extLst>
                <a:ext uri="{FF2B5EF4-FFF2-40B4-BE49-F238E27FC236}">
                  <a16:creationId xmlns:a16="http://schemas.microsoft.com/office/drawing/2014/main" id="{FDF7F02D-6FE3-4E2B-AB28-D425D0AC537D}"/>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7" name="Group 16">
            <a:extLst>
              <a:ext uri="{FF2B5EF4-FFF2-40B4-BE49-F238E27FC236}">
                <a16:creationId xmlns:a16="http://schemas.microsoft.com/office/drawing/2014/main" id="{EFE386EB-565A-4D7D-BFB1-6C5AB911EB26}"/>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8" name="Oval 5">
              <a:extLst>
                <a:ext uri="{FF2B5EF4-FFF2-40B4-BE49-F238E27FC236}">
                  <a16:creationId xmlns:a16="http://schemas.microsoft.com/office/drawing/2014/main" id="{B098837E-103B-4B10-A25B-7F532C929500}"/>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Freeform 6">
              <a:extLst>
                <a:ext uri="{FF2B5EF4-FFF2-40B4-BE49-F238E27FC236}">
                  <a16:creationId xmlns:a16="http://schemas.microsoft.com/office/drawing/2014/main" id="{E9EA83B9-C9AA-4F13-8512-309EE55AA402}"/>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Rectangle 7">
              <a:extLst>
                <a:ext uri="{FF2B5EF4-FFF2-40B4-BE49-F238E27FC236}">
                  <a16:creationId xmlns:a16="http://schemas.microsoft.com/office/drawing/2014/main" id="{A31450E7-FE30-4036-A524-214C4E6939B1}"/>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8">
              <a:extLst>
                <a:ext uri="{FF2B5EF4-FFF2-40B4-BE49-F238E27FC236}">
                  <a16:creationId xmlns:a16="http://schemas.microsoft.com/office/drawing/2014/main" id="{C294B38C-2FCD-4B2D-8029-62218635C11B}"/>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9">
              <a:extLst>
                <a:ext uri="{FF2B5EF4-FFF2-40B4-BE49-F238E27FC236}">
                  <a16:creationId xmlns:a16="http://schemas.microsoft.com/office/drawing/2014/main" id="{3E03CBD2-89ED-4F91-9A2D-3A41AE85EE2B}"/>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Rectangle 10">
              <a:extLst>
                <a:ext uri="{FF2B5EF4-FFF2-40B4-BE49-F238E27FC236}">
                  <a16:creationId xmlns:a16="http://schemas.microsoft.com/office/drawing/2014/main" id="{273D85FF-4ADA-4922-944A-164AEE1FB2ED}"/>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1">
              <a:extLst>
                <a:ext uri="{FF2B5EF4-FFF2-40B4-BE49-F238E27FC236}">
                  <a16:creationId xmlns:a16="http://schemas.microsoft.com/office/drawing/2014/main" id="{F66079BD-2D8A-48A3-B848-AEA81278964A}"/>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2">
              <a:extLst>
                <a:ext uri="{FF2B5EF4-FFF2-40B4-BE49-F238E27FC236}">
                  <a16:creationId xmlns:a16="http://schemas.microsoft.com/office/drawing/2014/main" id="{B6CA8105-DC6B-4DAE-8A8C-528EF8BA5CF2}"/>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3">
              <a:extLst>
                <a:ext uri="{FF2B5EF4-FFF2-40B4-BE49-F238E27FC236}">
                  <a16:creationId xmlns:a16="http://schemas.microsoft.com/office/drawing/2014/main" id="{B40C3F37-C267-49C2-94C2-8E3F1AD5B721}"/>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8" name="Freeform 14">
              <a:extLst>
                <a:ext uri="{FF2B5EF4-FFF2-40B4-BE49-F238E27FC236}">
                  <a16:creationId xmlns:a16="http://schemas.microsoft.com/office/drawing/2014/main" id="{51059D08-8C44-4459-9CF9-D700E8FD5B36}"/>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578115540"/>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1339515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704FF-A6E7-0347-BF80-A196A2FF4DDF}" type="datetimeFigureOut">
              <a:rPr lang="en-US" smtClean="0"/>
              <a:t>8/13/2024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19242181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41299800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72872467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63308912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729618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2018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pic>
        <p:nvPicPr>
          <p:cNvPr id="5" name="Picture 4">
            <a:extLst>
              <a:ext uri="{FF2B5EF4-FFF2-40B4-BE49-F238E27FC236}">
                <a16:creationId xmlns:a16="http://schemas.microsoft.com/office/drawing/2014/main" id="{CC3F4241-9C32-4B27-891F-D68E0AF4EE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2144178764"/>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
        <p:nvSpPr>
          <p:cNvPr id="4" name="TextBox 3">
            <a:extLst>
              <a:ext uri="{FF2B5EF4-FFF2-40B4-BE49-F238E27FC236}">
                <a16:creationId xmlns:a16="http://schemas.microsoft.com/office/drawing/2014/main" id="{8E81244A-1D5C-40D9-837D-48FE4600EEA6}"/>
              </a:ext>
            </a:extLst>
          </p:cNvPr>
          <p:cNvSpPr txBox="1"/>
          <p:nvPr userDrawn="1"/>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53937803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2" name="Group 21"/>
          <p:cNvGrpSpPr>
            <a:grpSpLocks noChangeAspect="1"/>
          </p:cNvGrpSpPr>
          <p:nvPr/>
        </p:nvGrpSpPr>
        <p:grpSpPr>
          <a:xfrm>
            <a:off x="352425" y="343321"/>
            <a:ext cx="1498500" cy="280800"/>
            <a:chOff x="398463" y="404813"/>
            <a:chExt cx="1627187" cy="307976"/>
          </a:xfrm>
          <a:solidFill>
            <a:schemeClr val="tx1"/>
          </a:solidFill>
        </p:grpSpPr>
        <p:sp>
          <p:nvSpPr>
            <p:cNvPr id="23"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3"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CEB2FD6F-73E5-48B8-B214-448BDEBA86D5}"/>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17" name="Oval 5">
              <a:extLst>
                <a:ext uri="{FF2B5EF4-FFF2-40B4-BE49-F238E27FC236}">
                  <a16:creationId xmlns:a16="http://schemas.microsoft.com/office/drawing/2014/main" id="{23471D2F-42C0-45EB-9D2A-93A1DFD7812C}"/>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a:extLst>
                <a:ext uri="{FF2B5EF4-FFF2-40B4-BE49-F238E27FC236}">
                  <a16:creationId xmlns:a16="http://schemas.microsoft.com/office/drawing/2014/main" id="{A04FA5B9-8AC0-4EE0-959F-02C6522BCECC}"/>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a:extLst>
                <a:ext uri="{FF2B5EF4-FFF2-40B4-BE49-F238E27FC236}">
                  <a16:creationId xmlns:a16="http://schemas.microsoft.com/office/drawing/2014/main" id="{0FD2D594-F4F0-4EB8-983E-5CB293929D5A}"/>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a:extLst>
                <a:ext uri="{FF2B5EF4-FFF2-40B4-BE49-F238E27FC236}">
                  <a16:creationId xmlns:a16="http://schemas.microsoft.com/office/drawing/2014/main" id="{C14EEA90-94A4-4340-BB77-C8A045D325AB}"/>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a:extLst>
                <a:ext uri="{FF2B5EF4-FFF2-40B4-BE49-F238E27FC236}">
                  <a16:creationId xmlns:a16="http://schemas.microsoft.com/office/drawing/2014/main" id="{D2B38AA7-D4B3-4915-86F7-35179A8A1C8B}"/>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Rectangle 10">
              <a:extLst>
                <a:ext uri="{FF2B5EF4-FFF2-40B4-BE49-F238E27FC236}">
                  <a16:creationId xmlns:a16="http://schemas.microsoft.com/office/drawing/2014/main" id="{CF5E2B2C-79EF-43D3-8FB5-5AC8DD0EC0A8}"/>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1">
              <a:extLst>
                <a:ext uri="{FF2B5EF4-FFF2-40B4-BE49-F238E27FC236}">
                  <a16:creationId xmlns:a16="http://schemas.microsoft.com/office/drawing/2014/main" id="{229E006E-88C0-46E8-A380-FB03BC8035A7}"/>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2">
              <a:extLst>
                <a:ext uri="{FF2B5EF4-FFF2-40B4-BE49-F238E27FC236}">
                  <a16:creationId xmlns:a16="http://schemas.microsoft.com/office/drawing/2014/main" id="{0CAA48FE-3AF5-4D68-BEB5-10241EBB1A48}"/>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3">
              <a:extLst>
                <a:ext uri="{FF2B5EF4-FFF2-40B4-BE49-F238E27FC236}">
                  <a16:creationId xmlns:a16="http://schemas.microsoft.com/office/drawing/2014/main" id="{1F767039-EDAC-4AEB-981C-8D8E9F330FFF}"/>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8" name="Freeform 14">
              <a:extLst>
                <a:ext uri="{FF2B5EF4-FFF2-40B4-BE49-F238E27FC236}">
                  <a16:creationId xmlns:a16="http://schemas.microsoft.com/office/drawing/2014/main" id="{3E95E763-4526-465E-A22A-94F0B96D3706}"/>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93916953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p:nvGrpSpPr>
        <p:grpSpPr>
          <a:xfrm>
            <a:off x="356494" y="342900"/>
            <a:ext cx="1498500" cy="280800"/>
            <a:chOff x="398463" y="404813"/>
            <a:chExt cx="1627187" cy="307976"/>
          </a:xfrm>
          <a:solidFill>
            <a:schemeClr val="tx1"/>
          </a:solidFill>
        </p:grpSpPr>
        <p:sp>
          <p:nvSpPr>
            <p:cNvPr id="2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0"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1D683B9E-8B4A-406B-A2C1-3815A05C5324}"/>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5">
              <a:extLst>
                <a:ext uri="{FF2B5EF4-FFF2-40B4-BE49-F238E27FC236}">
                  <a16:creationId xmlns:a16="http://schemas.microsoft.com/office/drawing/2014/main" id="{0811043F-BD81-40BF-ADD2-9C8ECAB233B6}"/>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a:extLst>
                <a:ext uri="{FF2B5EF4-FFF2-40B4-BE49-F238E27FC236}">
                  <a16:creationId xmlns:a16="http://schemas.microsoft.com/office/drawing/2014/main" id="{C03815AE-A4AC-4DDF-9172-7065B4BAFD49}"/>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Rectangle 7">
              <a:extLst>
                <a:ext uri="{FF2B5EF4-FFF2-40B4-BE49-F238E27FC236}">
                  <a16:creationId xmlns:a16="http://schemas.microsoft.com/office/drawing/2014/main" id="{7037F100-8BA1-4C26-84F1-61571997F702}"/>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8">
              <a:extLst>
                <a:ext uri="{FF2B5EF4-FFF2-40B4-BE49-F238E27FC236}">
                  <a16:creationId xmlns:a16="http://schemas.microsoft.com/office/drawing/2014/main" id="{04AA88BA-1636-4FE3-AC0D-F52D34852D4D}"/>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9">
              <a:extLst>
                <a:ext uri="{FF2B5EF4-FFF2-40B4-BE49-F238E27FC236}">
                  <a16:creationId xmlns:a16="http://schemas.microsoft.com/office/drawing/2014/main" id="{F7EA95BC-9C9F-456E-9F99-F24573F73B43}"/>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Rectangle 10">
              <a:extLst>
                <a:ext uri="{FF2B5EF4-FFF2-40B4-BE49-F238E27FC236}">
                  <a16:creationId xmlns:a16="http://schemas.microsoft.com/office/drawing/2014/main" id="{30898DFA-463D-4867-90C2-F2899B1B9C8D}"/>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1">
              <a:extLst>
                <a:ext uri="{FF2B5EF4-FFF2-40B4-BE49-F238E27FC236}">
                  <a16:creationId xmlns:a16="http://schemas.microsoft.com/office/drawing/2014/main" id="{41E1C114-B4C3-4B06-84D2-23FF5EEA7330}"/>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2">
              <a:extLst>
                <a:ext uri="{FF2B5EF4-FFF2-40B4-BE49-F238E27FC236}">
                  <a16:creationId xmlns:a16="http://schemas.microsoft.com/office/drawing/2014/main" id="{5E93F094-F28F-49EA-ADFE-39E3E5C9DF60}"/>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3">
              <a:extLst>
                <a:ext uri="{FF2B5EF4-FFF2-40B4-BE49-F238E27FC236}">
                  <a16:creationId xmlns:a16="http://schemas.microsoft.com/office/drawing/2014/main" id="{AAE5B977-9320-4A32-87CC-0382DB27AC7B}"/>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8" name="Freeform 14">
              <a:extLst>
                <a:ext uri="{FF2B5EF4-FFF2-40B4-BE49-F238E27FC236}">
                  <a16:creationId xmlns:a16="http://schemas.microsoft.com/office/drawing/2014/main" id="{8207CE9B-1123-4824-8E67-A5304D4ACBEC}"/>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963057389"/>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2425" y="343321"/>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22" name="Group 21">
            <a:extLst>
              <a:ext uri="{FF2B5EF4-FFF2-40B4-BE49-F238E27FC236}">
                <a16:creationId xmlns:a16="http://schemas.microsoft.com/office/drawing/2014/main" id="{C09F6861-F90E-4B6B-87BC-30C5EF5B6CF3}"/>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23" name="Oval 5">
              <a:extLst>
                <a:ext uri="{FF2B5EF4-FFF2-40B4-BE49-F238E27FC236}">
                  <a16:creationId xmlns:a16="http://schemas.microsoft.com/office/drawing/2014/main" id="{E7B8CC27-D94F-4679-AFCC-287064D2CE3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a:extLst>
                <a:ext uri="{FF2B5EF4-FFF2-40B4-BE49-F238E27FC236}">
                  <a16:creationId xmlns:a16="http://schemas.microsoft.com/office/drawing/2014/main" id="{DE6C7D3F-33F2-4FA7-88B8-BD7A286B1BDB}"/>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a:extLst>
                <a:ext uri="{FF2B5EF4-FFF2-40B4-BE49-F238E27FC236}">
                  <a16:creationId xmlns:a16="http://schemas.microsoft.com/office/drawing/2014/main" id="{90975A6B-CA7A-4A72-B11F-E6239CA569FE}"/>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a:extLst>
                <a:ext uri="{FF2B5EF4-FFF2-40B4-BE49-F238E27FC236}">
                  <a16:creationId xmlns:a16="http://schemas.microsoft.com/office/drawing/2014/main" id="{E5A6CD1C-FECF-4CBE-8D36-CE625C911F0C}"/>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a:extLst>
                <a:ext uri="{FF2B5EF4-FFF2-40B4-BE49-F238E27FC236}">
                  <a16:creationId xmlns:a16="http://schemas.microsoft.com/office/drawing/2014/main" id="{D9C3856A-6FD8-48FA-B844-5B6DA5470200}"/>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a:extLst>
                <a:ext uri="{FF2B5EF4-FFF2-40B4-BE49-F238E27FC236}">
                  <a16:creationId xmlns:a16="http://schemas.microsoft.com/office/drawing/2014/main" id="{F3F98120-6372-4584-98EB-36ADB6B1B7CF}"/>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a:extLst>
                <a:ext uri="{FF2B5EF4-FFF2-40B4-BE49-F238E27FC236}">
                  <a16:creationId xmlns:a16="http://schemas.microsoft.com/office/drawing/2014/main" id="{1ED6ED3A-E3CA-4548-9AEC-CCB7619B5642}"/>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a:extLst>
                <a:ext uri="{FF2B5EF4-FFF2-40B4-BE49-F238E27FC236}">
                  <a16:creationId xmlns:a16="http://schemas.microsoft.com/office/drawing/2014/main" id="{7EB4D352-0F3B-4470-98CA-CAD4D0165737}"/>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a:extLst>
                <a:ext uri="{FF2B5EF4-FFF2-40B4-BE49-F238E27FC236}">
                  <a16:creationId xmlns:a16="http://schemas.microsoft.com/office/drawing/2014/main" id="{BCC7C549-5722-48B0-A732-A213219EDA8E}"/>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a:extLst>
                <a:ext uri="{FF2B5EF4-FFF2-40B4-BE49-F238E27FC236}">
                  <a16:creationId xmlns:a16="http://schemas.microsoft.com/office/drawing/2014/main" id="{1E0EA309-A9CF-4E47-8B2F-CA3FBE450032}"/>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43694765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6494" y="342900"/>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9" name="Group 18">
            <a:extLst>
              <a:ext uri="{FF2B5EF4-FFF2-40B4-BE49-F238E27FC236}">
                <a16:creationId xmlns:a16="http://schemas.microsoft.com/office/drawing/2014/main" id="{BECDA2F0-F7F2-4720-B8FA-419EBAD115DE}"/>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20" name="Oval 5">
              <a:extLst>
                <a:ext uri="{FF2B5EF4-FFF2-40B4-BE49-F238E27FC236}">
                  <a16:creationId xmlns:a16="http://schemas.microsoft.com/office/drawing/2014/main" id="{E76F0E5E-E9B1-4090-B795-009656CB0051}"/>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a:extLst>
                <a:ext uri="{FF2B5EF4-FFF2-40B4-BE49-F238E27FC236}">
                  <a16:creationId xmlns:a16="http://schemas.microsoft.com/office/drawing/2014/main" id="{52645BBE-6CEA-4C1B-AB90-2B9C80D09507}"/>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a:extLst>
                <a:ext uri="{FF2B5EF4-FFF2-40B4-BE49-F238E27FC236}">
                  <a16:creationId xmlns:a16="http://schemas.microsoft.com/office/drawing/2014/main" id="{B2E98C49-DF9B-4A0A-AC88-AE95D5D774C2}"/>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a:extLst>
                <a:ext uri="{FF2B5EF4-FFF2-40B4-BE49-F238E27FC236}">
                  <a16:creationId xmlns:a16="http://schemas.microsoft.com/office/drawing/2014/main" id="{12E8A1C4-75A7-4645-B248-8B5E9699E3C7}"/>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a:extLst>
                <a:ext uri="{FF2B5EF4-FFF2-40B4-BE49-F238E27FC236}">
                  <a16:creationId xmlns:a16="http://schemas.microsoft.com/office/drawing/2014/main" id="{6B8F8FC8-4EDE-48DF-9E3F-4436E09B5279}"/>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a:extLst>
                <a:ext uri="{FF2B5EF4-FFF2-40B4-BE49-F238E27FC236}">
                  <a16:creationId xmlns:a16="http://schemas.microsoft.com/office/drawing/2014/main" id="{AD30F813-5634-410D-9C1B-9A76F70A4407}"/>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a:extLst>
                <a:ext uri="{FF2B5EF4-FFF2-40B4-BE49-F238E27FC236}">
                  <a16:creationId xmlns:a16="http://schemas.microsoft.com/office/drawing/2014/main" id="{C5712AF8-6411-47CD-8EAB-5B896A5BD69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a:extLst>
                <a:ext uri="{FF2B5EF4-FFF2-40B4-BE49-F238E27FC236}">
                  <a16:creationId xmlns:a16="http://schemas.microsoft.com/office/drawing/2014/main" id="{58C07BD5-F1B7-436D-9AA7-76327279709E}"/>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a:extLst>
                <a:ext uri="{FF2B5EF4-FFF2-40B4-BE49-F238E27FC236}">
                  <a16:creationId xmlns:a16="http://schemas.microsoft.com/office/drawing/2014/main" id="{79CC2D1D-6BF7-4B41-97F2-7901D5576203}"/>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a:extLst>
                <a:ext uri="{FF2B5EF4-FFF2-40B4-BE49-F238E27FC236}">
                  <a16:creationId xmlns:a16="http://schemas.microsoft.com/office/drawing/2014/main" id="{2154F2DC-478F-4CE2-8819-AA3CDEC516C5}"/>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430086195"/>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978051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75800779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D104F1A8-2CCE-4DF0-84FE-A12617E855A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F35016F1-AFBB-4265-B5C8-1CECB975299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CEAE1D0D-8510-4B52-9E93-AEE9A80AD23A}"/>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6148ECED-6ED9-42B7-BF20-89C2FB39F1A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17408003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FA4FF370-0B32-4035-9873-D58071A46644}"/>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E1B4C929-E27D-4AA8-A059-7085261C9443}"/>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5A905005-98C3-4BC0-BB28-F48296FDCC44}"/>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9402AD49-A681-488E-B124-E295B7BDEAB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8762193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3D4123BA-59D0-4971-B00E-7E9E4FB7C00D}"/>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D139B6F1-838A-4344-9197-972312282B6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1" name="TextBox 10">
            <a:extLst>
              <a:ext uri="{FF2B5EF4-FFF2-40B4-BE49-F238E27FC236}">
                <a16:creationId xmlns:a16="http://schemas.microsoft.com/office/drawing/2014/main" id="{6438F036-D7FD-4651-AF49-2D4631ED9006}"/>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2" name="CaseCode">
            <a:extLst>
              <a:ext uri="{FF2B5EF4-FFF2-40B4-BE49-F238E27FC236}">
                <a16:creationId xmlns:a16="http://schemas.microsoft.com/office/drawing/2014/main" id="{A4E0473B-CA83-4268-94AD-A69528E9A9E6}"/>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321851101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2C220F4A-4FA4-411E-94A1-B8AABDAFD81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7F40E3DB-029E-4C4B-A6FB-C82DE39D55FB}"/>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7774C4D5-6D53-4166-96D2-8773FDA9CB73}"/>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5050946D-DE76-43C6-A20A-82C0716A4857}"/>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379437503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538FD10-D1AE-4EEE-9CA8-C6CF19ED00F8}"/>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6A91111F-8E5E-4A8E-B1C2-E362B59A8B31}"/>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B0705E84-F722-4B15-A6E9-7AE170DBD20D}"/>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C81EFFC5-F75C-4D34-8E28-F9AFCC705D4E}"/>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304111457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6" y="1279252"/>
            <a:ext cx="7813675" cy="1194302"/>
          </a:xfrm>
        </p:spPr>
        <p:txBody>
          <a:bodyPr anchor="b"/>
          <a:lstStyle>
            <a:lvl1pPr>
              <a:lnSpc>
                <a:spcPct val="95000"/>
              </a:lnSpc>
              <a:defRPr sz="2888"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905750" cy="1174899"/>
          </a:xfrm>
        </p:spPr>
        <p:txBody>
          <a:bodyPr lIns="0" tIns="0" rIns="0" bIns="0">
            <a:noAutofit/>
          </a:bodyPr>
          <a:lstStyle>
            <a:lvl1pPr marL="0" indent="0">
              <a:lnSpc>
                <a:spcPct val="95000"/>
              </a:lnSpc>
              <a:spcAft>
                <a:spcPts val="0"/>
              </a:spcAft>
              <a:buNone/>
              <a:defRPr sz="2888">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40248624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9F24F39-5618-46DF-9916-91928A39177F}"/>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FD27994B-F50E-411A-B5B8-626E159E321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53D045F0-11CA-490E-B28A-032C54F01104}"/>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C0BE2928-C33C-45F9-B481-1BAE9D41BC00}"/>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80798179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B547E30F-30D0-4870-A8B3-EA71286F22F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8BD1AC81-7EA0-4EFC-96E2-3528CDE412C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D7A9E073-660F-4815-A769-38C6E97EC5C3}"/>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30C44C38-3303-43ED-84C4-0E19E9D75DF7}"/>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58958088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B8BB037-A8A6-45B6-9FCF-41CA9A84BB7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3D9D4E97-3CC0-4180-B400-38EFD316C1F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887AA7C9-0582-4A93-9441-D95922402AC8}"/>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3ACDCE6F-F8CB-4C62-87BC-509636B02B63}"/>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76979077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19A71F39-3588-4194-9076-FDD3F3683EE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49E2EB74-1738-495B-B9EF-EB2A10870FF9}"/>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93D5DF06-689E-4F78-A86C-0D8DF23097C9}"/>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866E24DA-4A2D-4401-994B-07D3C6BAB616}"/>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316176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4410808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352425" y="1193007"/>
            <a:ext cx="6772203" cy="3531394"/>
          </a:xfrm>
          <a:prstGeom prst="rect">
            <a:avLst/>
          </a:prstGeom>
        </p:spPr>
        <p:txBody>
          <a:bodyPr>
            <a:noAutofit/>
          </a:bodyPr>
          <a:lstStyle>
            <a:lvl1pPr>
              <a:spcBef>
                <a:spcPts val="3600"/>
              </a:spcBef>
              <a:defRPr sz="2100">
                <a:solidFill>
                  <a:schemeClr val="tx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3563372142"/>
      </p:ext>
    </p:extLst>
  </p:cSld>
  <p:clrMapOvr>
    <a:overrideClrMapping bg1="lt1" tx1="dk1" bg2="lt2" tx2="dk2" accent1="accent1" accent2="accent2" accent3="accent3" accent4="accent4" accent5="accent5" accent6="accent6" hlink="hlink" folHlink="folHlink"/>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52426" y="1248968"/>
            <a:ext cx="7011590" cy="3475433"/>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53542011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4203651" y="1275160"/>
            <a:ext cx="4587925" cy="3449241"/>
          </a:xfrm>
        </p:spPr>
        <p:txBody>
          <a:bodyPr/>
          <a:lstStyle/>
          <a:p>
            <a:r>
              <a:rPr lang="en-US" noProof="0"/>
              <a:t>Click icon to add picture</a:t>
            </a:r>
          </a:p>
        </p:txBody>
      </p:sp>
      <p:sp>
        <p:nvSpPr>
          <p:cNvPr id="6" name="Content Placeholder 3"/>
          <p:cNvSpPr>
            <a:spLocks noGrp="1"/>
          </p:cNvSpPr>
          <p:nvPr>
            <p:ph sz="quarter" idx="10"/>
          </p:nvPr>
        </p:nvSpPr>
        <p:spPr>
          <a:xfrm>
            <a:off x="352426" y="1248968"/>
            <a:ext cx="3250247" cy="347543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91001940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352425" y="1248968"/>
            <a:ext cx="8439150" cy="347543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41754353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8" name="Text Placeholder 18"/>
          <p:cNvSpPr>
            <a:spLocks noGrp="1"/>
          </p:cNvSpPr>
          <p:nvPr>
            <p:ph idx="1"/>
          </p:nvPr>
        </p:nvSpPr>
        <p:spPr>
          <a:xfrm>
            <a:off x="352425" y="1249364"/>
            <a:ext cx="8439150" cy="3475037"/>
          </a:xfrm>
          <a:prstGeom prst="rect">
            <a:avLst/>
          </a:prstGeom>
        </p:spPr>
        <p:txBody>
          <a:bodyPr vert="horz" lIns="0" tIns="0" rIns="0" bIns="0" rtlCol="0">
            <a:noAutofit/>
          </a:bodyPr>
          <a:lstStyle>
            <a:lvl1pPr marL="0" indent="0" algn="l">
              <a:buFontTx/>
              <a:buNone/>
              <a:defRPr/>
            </a:lvl1pPr>
            <a:lvl2pPr marL="95250" indent="-95250" algn="l">
              <a:buClrTx/>
              <a:buSzPct val="100000"/>
              <a:buFont typeface="Arial" panose="020B0604020202020204" pitchFamily="34" charset="0"/>
              <a:buChar char="•"/>
              <a:defRPr/>
            </a:lvl2pPr>
            <a:lvl3pPr marL="209550" indent="-95250" algn="l">
              <a:buClrTx/>
              <a:buSzPct val="100000"/>
              <a:buFont typeface="Arial" panose="020B0604020202020204" pitchFamily="34" charset="0"/>
              <a:buChar char="−"/>
              <a:defRPr/>
            </a:lvl3pPr>
            <a:lvl4pPr marL="323850" indent="-95250" algn="l">
              <a:buClrTx/>
              <a:buSzPct val="100000"/>
              <a:buFont typeface="Arial" panose="020B0604020202020204" pitchFamily="34" charset="0"/>
              <a:buChar char="◦"/>
              <a:defRPr/>
            </a:lvl4pPr>
            <a:lvl5pPr marL="438150" indent="-9525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33664255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352425" y="1257302"/>
            <a:ext cx="8439150" cy="3467099"/>
          </a:xfrm>
          <a:prstGeom prst="rect">
            <a:avLst/>
          </a:prstGeom>
        </p:spPr>
        <p:txBody>
          <a:bodyPr vert="horz" lIns="0" tIns="0" rIns="0" bIns="0" rtlCol="0">
            <a:no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2957351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40936"/>
            <a:ext cx="8439150" cy="2946157"/>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4862"/>
            <a:ext cx="8439150" cy="267890"/>
          </a:xfrm>
        </p:spPr>
        <p:txBody>
          <a:bodyPr/>
          <a:lstStyle/>
          <a:p>
            <a:pPr lvl="0"/>
            <a:r>
              <a:rPr lang="en-US" noProof="0"/>
              <a:t>Click to edit Master text styles</a:t>
            </a:r>
          </a:p>
        </p:txBody>
      </p:sp>
      <p:sp>
        <p:nvSpPr>
          <p:cNvPr id="7"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8"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96573709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39000"/>
            <a:ext cx="2700000" cy="2948093"/>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8967"/>
            <a:ext cx="2700000" cy="294084"/>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3222000" y="1538999"/>
            <a:ext cx="2700000" cy="2948093"/>
          </a:xfrm>
          <a:prstGeom prst="rect">
            <a:avLst/>
          </a:prstGeom>
        </p:spPr>
        <p:txBody>
          <a:bodyPr/>
          <a:lstStyle/>
          <a:p>
            <a:r>
              <a:rPr lang="en-US" noProof="0"/>
              <a:t>Click icon to add chart</a:t>
            </a:r>
          </a:p>
        </p:txBody>
      </p:sp>
      <p:sp>
        <p:nvSpPr>
          <p:cNvPr id="8" name="Text Placeholder 8"/>
          <p:cNvSpPr>
            <a:spLocks noGrp="1"/>
          </p:cNvSpPr>
          <p:nvPr>
            <p:ph type="body" sz="quarter" idx="20"/>
          </p:nvPr>
        </p:nvSpPr>
        <p:spPr>
          <a:xfrm>
            <a:off x="3222002" y="1248966"/>
            <a:ext cx="2700000" cy="294084"/>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6065220" y="1539000"/>
            <a:ext cx="2700000" cy="2948093"/>
          </a:xfrm>
          <a:prstGeom prst="rect">
            <a:avLst/>
          </a:prstGeom>
        </p:spPr>
        <p:txBody>
          <a:bodyPr/>
          <a:lstStyle/>
          <a:p>
            <a:r>
              <a:rPr lang="en-US" noProof="0"/>
              <a:t>Click icon to add chart</a:t>
            </a:r>
          </a:p>
        </p:txBody>
      </p:sp>
      <p:sp>
        <p:nvSpPr>
          <p:cNvPr id="10" name="Text Placeholder 8"/>
          <p:cNvSpPr>
            <a:spLocks noGrp="1"/>
          </p:cNvSpPr>
          <p:nvPr>
            <p:ph type="body" sz="quarter" idx="22"/>
          </p:nvPr>
        </p:nvSpPr>
        <p:spPr>
          <a:xfrm>
            <a:off x="6065219" y="1244359"/>
            <a:ext cx="2700000" cy="298692"/>
          </a:xfrm>
        </p:spPr>
        <p:txBody>
          <a:bodyPr/>
          <a:lstStyle/>
          <a:p>
            <a:pPr lvl="0"/>
            <a:r>
              <a:rPr lang="en-US" noProof="0"/>
              <a:t>Click to edit Master text styles</a:t>
            </a:r>
          </a:p>
        </p:txBody>
      </p:sp>
      <p:sp>
        <p:nvSpPr>
          <p:cNvPr id="13"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12080840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351000" y="1248967"/>
            <a:ext cx="3996000" cy="3466880"/>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4795575" y="1242001"/>
            <a:ext cx="3996000" cy="3473846"/>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69342593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52425" y="1248967"/>
            <a:ext cx="3323893"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4111575" y="1275160"/>
            <a:ext cx="4680000" cy="3449242"/>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4075196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78997442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35242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479557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93489751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52425" y="1248966"/>
            <a:ext cx="4110300" cy="3238127"/>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8" y="1241823"/>
            <a:ext cx="4111887" cy="315515"/>
          </a:xfrm>
        </p:spPr>
        <p:txBody>
          <a:bodyPr>
            <a:noAutofit/>
          </a:bodyPr>
          <a:lstStyle/>
          <a:p>
            <a:pPr lvl="0"/>
            <a:r>
              <a:rPr lang="en-US" noProof="0"/>
              <a:t>Click to edit Master text styles</a:t>
            </a:r>
          </a:p>
        </p:txBody>
      </p:sp>
      <p:sp>
        <p:nvSpPr>
          <p:cNvPr id="12"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9762746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9" y="1240522"/>
            <a:ext cx="4111887" cy="315515"/>
          </a:xfrm>
        </p:spPr>
        <p:txBody>
          <a:bodyPr>
            <a:noAutofit/>
          </a:bodyPr>
          <a:lstStyle/>
          <a:p>
            <a:pPr lvl="0"/>
            <a:r>
              <a:rPr lang="en-US" noProof="0"/>
              <a:t>Click to edit Master text styles</a:t>
            </a:r>
          </a:p>
        </p:txBody>
      </p:sp>
      <p:sp>
        <p:nvSpPr>
          <p:cNvPr id="9" name="Chart Placeholder 2"/>
          <p:cNvSpPr>
            <a:spLocks noGrp="1"/>
          </p:cNvSpPr>
          <p:nvPr>
            <p:ph type="chart" sz="quarter" idx="24"/>
          </p:nvPr>
        </p:nvSpPr>
        <p:spPr>
          <a:xfrm>
            <a:off x="352425" y="1593760"/>
            <a:ext cx="4111888" cy="2893333"/>
          </a:xfrm>
        </p:spPr>
        <p:txBody>
          <a:bodyPr>
            <a:noAutofit/>
          </a:bodyPr>
          <a:lstStyle/>
          <a:p>
            <a:r>
              <a:rPr lang="en-US" noProof="0"/>
              <a:t>Click icon to add chart</a:t>
            </a:r>
          </a:p>
        </p:txBody>
      </p:sp>
      <p:sp>
        <p:nvSpPr>
          <p:cNvPr id="12" name="Text Placeholder 5"/>
          <p:cNvSpPr>
            <a:spLocks noGrp="1"/>
          </p:cNvSpPr>
          <p:nvPr>
            <p:ph type="body" sz="quarter" idx="25"/>
          </p:nvPr>
        </p:nvSpPr>
        <p:spPr>
          <a:xfrm>
            <a:off x="352424" y="1248967"/>
            <a:ext cx="4111888" cy="307070"/>
          </a:xfrm>
        </p:spPr>
        <p:txBody>
          <a:bodyPr>
            <a:noAutofit/>
          </a:bodyPr>
          <a:lstStyle/>
          <a:p>
            <a:pPr lvl="0"/>
            <a:r>
              <a:rPr lang="en-US" noProof="0"/>
              <a:t>Click to edit Master text styles</a:t>
            </a: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81116513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591338" y="1219575"/>
            <a:ext cx="3200237" cy="3504826"/>
          </a:xfrm>
          <a:prstGeom prst="rect">
            <a:avLst/>
          </a:prstGeom>
        </p:spPr>
        <p:txBody>
          <a:bodyPr>
            <a:noAutofit/>
          </a:bodyPr>
          <a:lstStyle>
            <a:lvl1pPr>
              <a:tabLst>
                <a:tab pos="5029074" algn="r"/>
              </a:tabLst>
              <a:defRPr sz="1800">
                <a:solidFill>
                  <a:schemeClr val="accent3"/>
                </a:solidFill>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352425" y="1248966"/>
            <a:ext cx="4995650" cy="3475435"/>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64913388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366557" y="1275160"/>
            <a:ext cx="1998000" cy="945000"/>
          </a:xfrm>
        </p:spPr>
        <p:txBody>
          <a:bodyPr lIns="0" tIns="0" rIns="0" bIns="0">
            <a:noAutofit/>
          </a:bodyPr>
          <a:lstStyle/>
          <a:p>
            <a:r>
              <a:rPr lang="en-US" noProof="0"/>
              <a:t>Click icon to add picture</a:t>
            </a:r>
          </a:p>
        </p:txBody>
      </p:sp>
      <p:sp>
        <p:nvSpPr>
          <p:cNvPr id="5" name="Picture Placeholder 6"/>
          <p:cNvSpPr>
            <a:spLocks noGrp="1"/>
          </p:cNvSpPr>
          <p:nvPr>
            <p:ph type="pic" sz="quarter" idx="14"/>
          </p:nvPr>
        </p:nvSpPr>
        <p:spPr>
          <a:xfrm>
            <a:off x="2505780" y="1275159"/>
            <a:ext cx="1998000" cy="945000"/>
          </a:xfrm>
        </p:spPr>
        <p:txBody>
          <a:bodyPr lIns="0" tIns="0" rIns="0" bIns="0">
            <a:noAutofit/>
          </a:bodyPr>
          <a:lstStyle/>
          <a:p>
            <a:r>
              <a:rPr lang="en-US" noProof="0"/>
              <a:t>Click icon to add picture</a:t>
            </a:r>
          </a:p>
        </p:txBody>
      </p:sp>
      <p:sp>
        <p:nvSpPr>
          <p:cNvPr id="6" name="Picture Placeholder 6"/>
          <p:cNvSpPr>
            <a:spLocks noGrp="1"/>
          </p:cNvSpPr>
          <p:nvPr>
            <p:ph type="pic" sz="quarter" idx="15"/>
          </p:nvPr>
        </p:nvSpPr>
        <p:spPr>
          <a:xfrm>
            <a:off x="4645004" y="1275159"/>
            <a:ext cx="1998000" cy="945000"/>
          </a:xfrm>
        </p:spPr>
        <p:txBody>
          <a:bodyPr lIns="0" tIns="0" rIns="0" bIns="0">
            <a:noAutofit/>
          </a:bodyPr>
          <a:lstStyle/>
          <a:p>
            <a:r>
              <a:rPr lang="en-US" noProof="0"/>
              <a:t>Click icon to add picture</a:t>
            </a:r>
          </a:p>
        </p:txBody>
      </p:sp>
      <p:sp>
        <p:nvSpPr>
          <p:cNvPr id="7" name="Picture Placeholder 6"/>
          <p:cNvSpPr>
            <a:spLocks noGrp="1"/>
          </p:cNvSpPr>
          <p:nvPr>
            <p:ph type="pic" sz="quarter" idx="16"/>
          </p:nvPr>
        </p:nvSpPr>
        <p:spPr>
          <a:xfrm>
            <a:off x="6784227" y="1275159"/>
            <a:ext cx="1998000" cy="945000"/>
          </a:xfrm>
        </p:spPr>
        <p:txBody>
          <a:bodyPr lIns="0" tIns="0" rIns="0" bIns="0">
            <a:noAutofit/>
          </a:bodyPr>
          <a:lstStyle/>
          <a:p>
            <a:r>
              <a:rPr lang="en-US" noProof="0"/>
              <a:t>Click icon to add picture</a:t>
            </a:r>
          </a:p>
        </p:txBody>
      </p:sp>
      <p:sp>
        <p:nvSpPr>
          <p:cNvPr id="9" name="Text Placeholder 8"/>
          <p:cNvSpPr>
            <a:spLocks noGrp="1"/>
          </p:cNvSpPr>
          <p:nvPr>
            <p:ph type="body" sz="quarter" idx="17"/>
          </p:nvPr>
        </p:nvSpPr>
        <p:spPr>
          <a:xfrm>
            <a:off x="361772"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4655408"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2508590"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6802227"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94363056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4" name="Rectangle 3"/>
          <p:cNvSpPr/>
          <p:nvPr/>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Rectangle 6"/>
          <p:cNvSpPr/>
          <p:nvPr/>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7" name="Rectangle 16">
            <a:extLst>
              <a:ext uri="{FF2B5EF4-FFF2-40B4-BE49-F238E27FC236}">
                <a16:creationId xmlns:a16="http://schemas.microsoft.com/office/drawing/2014/main" id="{8689CB0E-9CEA-452C-B5F6-CB151AD5D5FA}"/>
              </a:ext>
            </a:extLst>
          </p:cNvPr>
          <p:cNvSpPr/>
          <p:nvPr userDrawn="1"/>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20" name="Rectangle 19">
            <a:extLst>
              <a:ext uri="{FF2B5EF4-FFF2-40B4-BE49-F238E27FC236}">
                <a16:creationId xmlns:a16="http://schemas.microsoft.com/office/drawing/2014/main" id="{4F0515C5-67EC-404C-8591-954E2055525D}"/>
              </a:ext>
            </a:extLst>
          </p:cNvPr>
          <p:cNvSpPr/>
          <p:nvPr userDrawn="1"/>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21" name="Rectangle 20">
            <a:extLst>
              <a:ext uri="{FF2B5EF4-FFF2-40B4-BE49-F238E27FC236}">
                <a16:creationId xmlns:a16="http://schemas.microsoft.com/office/drawing/2014/main" id="{1648B53D-240B-4EDF-8589-F98AA6545040}"/>
              </a:ext>
            </a:extLst>
          </p:cNvPr>
          <p:cNvSpPr/>
          <p:nvPr userDrawn="1"/>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22" name="Rectangle 21">
            <a:extLst>
              <a:ext uri="{FF2B5EF4-FFF2-40B4-BE49-F238E27FC236}">
                <a16:creationId xmlns:a16="http://schemas.microsoft.com/office/drawing/2014/main" id="{DB2C8D13-5A4E-4233-BDF1-E7C862BA68DC}"/>
              </a:ext>
            </a:extLst>
          </p:cNvPr>
          <p:cNvSpPr/>
          <p:nvPr userDrawn="1"/>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Tree>
    <p:extLst>
      <p:ext uri="{BB962C8B-B14F-4D97-AF65-F5344CB8AC3E}">
        <p14:creationId xmlns:p14="http://schemas.microsoft.com/office/powerpoint/2010/main" val="221905103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358957" y="1275160"/>
            <a:ext cx="2729484" cy="1539623"/>
          </a:xfrm>
        </p:spPr>
        <p:txBody>
          <a:bodyPr/>
          <a:lstStyle/>
          <a:p>
            <a:r>
              <a:rPr lang="en-US" noProof="0"/>
              <a:t>Click icon to add picture</a:t>
            </a:r>
          </a:p>
        </p:txBody>
      </p:sp>
      <p:sp>
        <p:nvSpPr>
          <p:cNvPr id="5" name="Picture Placeholder 7"/>
          <p:cNvSpPr>
            <a:spLocks noGrp="1"/>
          </p:cNvSpPr>
          <p:nvPr>
            <p:ph type="pic" sz="quarter" idx="14"/>
          </p:nvPr>
        </p:nvSpPr>
        <p:spPr>
          <a:xfrm>
            <a:off x="6062088" y="1275160"/>
            <a:ext cx="2729487" cy="1544324"/>
          </a:xfrm>
        </p:spPr>
        <p:txBody>
          <a:bodyPr/>
          <a:lstStyle/>
          <a:p>
            <a:r>
              <a:rPr lang="en-US" noProof="0"/>
              <a:t>Click icon to add picture</a:t>
            </a:r>
          </a:p>
        </p:txBody>
      </p:sp>
      <p:sp>
        <p:nvSpPr>
          <p:cNvPr id="6" name="Picture Placeholder 7"/>
          <p:cNvSpPr>
            <a:spLocks noGrp="1"/>
          </p:cNvSpPr>
          <p:nvPr>
            <p:ph type="pic" sz="quarter" idx="15"/>
          </p:nvPr>
        </p:nvSpPr>
        <p:spPr>
          <a:xfrm>
            <a:off x="3213141" y="1275160"/>
            <a:ext cx="2727722" cy="1543325"/>
          </a:xfrm>
        </p:spPr>
        <p:txBody>
          <a:bodyPr/>
          <a:lstStyle/>
          <a:p>
            <a:r>
              <a:rPr lang="en-US" noProof="0"/>
              <a:t>Click icon to add picture</a:t>
            </a:r>
          </a:p>
        </p:txBody>
      </p:sp>
      <p:sp>
        <p:nvSpPr>
          <p:cNvPr id="9" name="Text Placeholder 18"/>
          <p:cNvSpPr>
            <a:spLocks noGrp="1"/>
          </p:cNvSpPr>
          <p:nvPr>
            <p:ph idx="1" hasCustomPrompt="1"/>
          </p:nvPr>
        </p:nvSpPr>
        <p:spPr>
          <a:xfrm>
            <a:off x="358957" y="2874169"/>
            <a:ext cx="2729484" cy="163608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hasCustomPrompt="1"/>
          </p:nvPr>
        </p:nvSpPr>
        <p:spPr>
          <a:xfrm>
            <a:off x="3208735" y="2874168"/>
            <a:ext cx="2727722" cy="1640015"/>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hasCustomPrompt="1"/>
          </p:nvPr>
        </p:nvSpPr>
        <p:spPr>
          <a:xfrm>
            <a:off x="6062088" y="2874168"/>
            <a:ext cx="2729487" cy="1641076"/>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80011649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408910929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8" name="Rectangle 17"/>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9" name="Picture Placeholder 29"/>
          <p:cNvSpPr>
            <a:spLocks noGrp="1"/>
          </p:cNvSpPr>
          <p:nvPr>
            <p:ph type="pic" sz="quarter" idx="20" hasCustomPrompt="1"/>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20" name="Picture Placeholder 29"/>
          <p:cNvSpPr>
            <a:spLocks noGrp="1"/>
          </p:cNvSpPr>
          <p:nvPr>
            <p:ph type="pic" sz="quarter" idx="19" hasCustomPrompt="1"/>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2" name="Rectangle 11">
            <a:extLst>
              <a:ext uri="{FF2B5EF4-FFF2-40B4-BE49-F238E27FC236}">
                <a16:creationId xmlns:a16="http://schemas.microsoft.com/office/drawing/2014/main" id="{20C575F5-2490-4B50-A3BD-E04C2FF12F87}"/>
              </a:ext>
            </a:extLst>
          </p:cNvPr>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3" name="Rectangle 12">
            <a:extLst>
              <a:ext uri="{FF2B5EF4-FFF2-40B4-BE49-F238E27FC236}">
                <a16:creationId xmlns:a16="http://schemas.microsoft.com/office/drawing/2014/main" id="{C17F718B-0AE7-47B0-85C6-B82A773CCC09}"/>
              </a:ext>
            </a:extLst>
          </p:cNvPr>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Tree>
    <p:extLst>
      <p:ext uri="{BB962C8B-B14F-4D97-AF65-F5344CB8AC3E}">
        <p14:creationId xmlns:p14="http://schemas.microsoft.com/office/powerpoint/2010/main" val="121553550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52424"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5" name="Rectangle 4"/>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7" name="Picture Placeholder 29"/>
          <p:cNvSpPr>
            <a:spLocks noGrp="1"/>
          </p:cNvSpPr>
          <p:nvPr>
            <p:ph type="pic" sz="quarter" idx="20" hasCustomPrompt="1"/>
          </p:nvPr>
        </p:nvSpPr>
        <p:spPr>
          <a:xfrm>
            <a:off x="7850727" y="1393419"/>
            <a:ext cx="933121"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0" name="Text Placeholder 8"/>
          <p:cNvSpPr>
            <a:spLocks noGrp="1"/>
          </p:cNvSpPr>
          <p:nvPr>
            <p:ph type="body" sz="quarter" idx="22"/>
          </p:nvPr>
        </p:nvSpPr>
        <p:spPr>
          <a:xfrm>
            <a:off x="352424"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3" name="Rectangle 12"/>
          <p:cNvSpPr/>
          <p:nvPr/>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4" name="Picture Placeholder 29"/>
          <p:cNvSpPr>
            <a:spLocks noGrp="1"/>
          </p:cNvSpPr>
          <p:nvPr>
            <p:ph type="pic" sz="quarter" idx="24" hasCustomPrompt="1"/>
          </p:nvPr>
        </p:nvSpPr>
        <p:spPr>
          <a:xfrm>
            <a:off x="3525327" y="3187263"/>
            <a:ext cx="956187"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7844277" y="3186157"/>
            <a:ext cx="93312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3551096" y="1397938"/>
            <a:ext cx="93368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6" name="Rectangle 15">
            <a:extLst>
              <a:ext uri="{FF2B5EF4-FFF2-40B4-BE49-F238E27FC236}">
                <a16:creationId xmlns:a16="http://schemas.microsoft.com/office/drawing/2014/main" id="{A4DDC32E-79D7-493A-8774-4D3E01F90B4B}"/>
              </a:ext>
            </a:extLst>
          </p:cNvPr>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20" name="Rectangle 19">
            <a:extLst>
              <a:ext uri="{FF2B5EF4-FFF2-40B4-BE49-F238E27FC236}">
                <a16:creationId xmlns:a16="http://schemas.microsoft.com/office/drawing/2014/main" id="{0A2D4EF4-E8DB-40EB-8FB7-EA4FD64C6308}"/>
              </a:ext>
            </a:extLst>
          </p:cNvPr>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21" name="Rectangle 20">
            <a:extLst>
              <a:ext uri="{FF2B5EF4-FFF2-40B4-BE49-F238E27FC236}">
                <a16:creationId xmlns:a16="http://schemas.microsoft.com/office/drawing/2014/main" id="{86E306CE-5B1A-4151-8241-D9B716B93FF8}"/>
              </a:ext>
            </a:extLst>
          </p:cNvPr>
          <p:cNvSpPr/>
          <p:nvPr userDrawn="1"/>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22" name="Rectangle 21">
            <a:extLst>
              <a:ext uri="{FF2B5EF4-FFF2-40B4-BE49-F238E27FC236}">
                <a16:creationId xmlns:a16="http://schemas.microsoft.com/office/drawing/2014/main" id="{886AB9DC-85BD-41E1-BA1F-F6D162EF50DA}"/>
              </a:ext>
            </a:extLst>
          </p:cNvPr>
          <p:cNvSpPr/>
          <p:nvPr userDrawn="1"/>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Tree>
    <p:extLst>
      <p:ext uri="{BB962C8B-B14F-4D97-AF65-F5344CB8AC3E}">
        <p14:creationId xmlns:p14="http://schemas.microsoft.com/office/powerpoint/2010/main" val="37582013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270670772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4" name="Rectangle 3"/>
          <p:cNvSpPr/>
          <p:nvPr/>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0" name="Rectangle 9">
            <a:extLst>
              <a:ext uri="{FF2B5EF4-FFF2-40B4-BE49-F238E27FC236}">
                <a16:creationId xmlns:a16="http://schemas.microsoft.com/office/drawing/2014/main" id="{07A5D8C1-4966-4A37-A457-EFF4DC346D84}"/>
              </a:ext>
            </a:extLst>
          </p:cNvPr>
          <p:cNvSpPr/>
          <p:nvPr userDrawn="1"/>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13" name="Rectangle 12">
            <a:extLst>
              <a:ext uri="{FF2B5EF4-FFF2-40B4-BE49-F238E27FC236}">
                <a16:creationId xmlns:a16="http://schemas.microsoft.com/office/drawing/2014/main" id="{801A3CBC-0BED-41B8-883A-A996CDB718F6}"/>
              </a:ext>
            </a:extLst>
          </p:cNvPr>
          <p:cNvSpPr/>
          <p:nvPr userDrawn="1"/>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14" name="Rectangle 13">
            <a:extLst>
              <a:ext uri="{FF2B5EF4-FFF2-40B4-BE49-F238E27FC236}">
                <a16:creationId xmlns:a16="http://schemas.microsoft.com/office/drawing/2014/main" id="{DB1DAFE4-9736-4639-83BD-B343CE7CCB8A}"/>
              </a:ext>
            </a:extLst>
          </p:cNvPr>
          <p:cNvSpPr/>
          <p:nvPr userDrawn="1"/>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Tree>
    <p:extLst>
      <p:ext uri="{BB962C8B-B14F-4D97-AF65-F5344CB8AC3E}">
        <p14:creationId xmlns:p14="http://schemas.microsoft.com/office/powerpoint/2010/main" val="410986033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0"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96247918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6AB43974-86D7-4308-A211-4C964D5F0E69}"/>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12" name="Copyright">
            <a:extLst>
              <a:ext uri="{FF2B5EF4-FFF2-40B4-BE49-F238E27FC236}">
                <a16:creationId xmlns:a16="http://schemas.microsoft.com/office/drawing/2014/main" id="{A975B8DF-1364-47A6-A02A-0BA9E091C1A2}"/>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3" name="TextBox 12">
            <a:extLst>
              <a:ext uri="{FF2B5EF4-FFF2-40B4-BE49-F238E27FC236}">
                <a16:creationId xmlns:a16="http://schemas.microsoft.com/office/drawing/2014/main" id="{6463B429-9969-439F-AE59-111C185AF5F4}"/>
              </a:ext>
            </a:extLst>
          </p:cNvPr>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8" name="CaseCode">
            <a:extLst>
              <a:ext uri="{FF2B5EF4-FFF2-40B4-BE49-F238E27FC236}">
                <a16:creationId xmlns:a16="http://schemas.microsoft.com/office/drawing/2014/main" id="{7F2C8935-A953-41FF-A616-6A13764D897C}"/>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0385937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350837" y="1249363"/>
            <a:ext cx="4153298" cy="3475037"/>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74170018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p:cSld name="1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2"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B0DD62C0-3200-41A9-8E00-B14F253DD9C0}"/>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2F746628-4E95-4899-8B4B-9B338CEDA071}"/>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3435A5C6-60A2-4E6B-B1D2-8B61408A6B98}"/>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72451761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p:cSld name="1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2D67DFC-60B0-48CA-B9F8-9A8F20622FC0}"/>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EA79B903-F9F3-44BA-8AE7-18D48169031F}"/>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76F37C4C-BAB8-4CB4-B270-3122BBF0B76E}"/>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90845618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p:cSld name="1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EC8176E4-F0AD-4E19-B22E-90A314FA8E4D}"/>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1" name="Copyright">
            <a:extLst>
              <a:ext uri="{FF2B5EF4-FFF2-40B4-BE49-F238E27FC236}">
                <a16:creationId xmlns:a16="http://schemas.microsoft.com/office/drawing/2014/main" id="{8E333E2C-1D21-4843-9FB9-0C77877808E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2" name="TextBox 11">
            <a:extLst>
              <a:ext uri="{FF2B5EF4-FFF2-40B4-BE49-F238E27FC236}">
                <a16:creationId xmlns:a16="http://schemas.microsoft.com/office/drawing/2014/main" id="{F102B95A-74F8-46E9-894B-9F5FDEF506C9}"/>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40606706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p:cSld name="1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EAAF13A7-449B-4119-B54B-7C73A7B1B07D}"/>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091B508E-7219-4457-9FAA-A736DCAF9CF0}"/>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18786C62-B7E0-4E8D-B8CF-6BBDFCB35E45}"/>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83120206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p:cSld name="1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5EEB9283-1C3F-462A-A399-A36F561AB940}"/>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435E749E-C9F6-4AC7-9C0C-B327CCD62FE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5CDF6F8C-9A0C-45FA-83A6-F0F8CF4ABC9E}"/>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00771444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p:cSld name="1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F85E4D8-5625-4B98-A265-9FC211A3A94A}"/>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6CEB8775-0F05-4884-81CA-29E954A5641C}"/>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89783FCB-99E0-455B-A183-CF2E12DF33AA}"/>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572164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grpSp>
        <p:nvGrpSpPr>
          <p:cNvPr id="17" name="Group 16">
            <a:extLst>
              <a:ext uri="{FF2B5EF4-FFF2-40B4-BE49-F238E27FC236}">
                <a16:creationId xmlns:a16="http://schemas.microsoft.com/office/drawing/2014/main" id="{E7C44257-B3B8-49D8-92BF-5EB7847444F5}"/>
              </a:ext>
            </a:extLst>
          </p:cNvPr>
          <p:cNvGrpSpPr>
            <a:grpSpLocks noChangeAspect="1"/>
          </p:cNvGrpSpPr>
          <p:nvPr userDrawn="1"/>
        </p:nvGrpSpPr>
        <p:grpSpPr>
          <a:xfrm>
            <a:off x="7800765" y="4634825"/>
            <a:ext cx="895490" cy="167804"/>
            <a:chOff x="398463" y="404813"/>
            <a:chExt cx="1627187" cy="307976"/>
          </a:xfrm>
          <a:solidFill>
            <a:schemeClr val="tx1"/>
          </a:solidFill>
        </p:grpSpPr>
        <p:sp>
          <p:nvSpPr>
            <p:cNvPr id="18" name="Oval 17">
              <a:extLst>
                <a:ext uri="{FF2B5EF4-FFF2-40B4-BE49-F238E27FC236}">
                  <a16:creationId xmlns:a16="http://schemas.microsoft.com/office/drawing/2014/main" id="{391CFE76-0E43-422A-8017-9AC157CD906D}"/>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Freeform 6">
              <a:extLst>
                <a:ext uri="{FF2B5EF4-FFF2-40B4-BE49-F238E27FC236}">
                  <a16:creationId xmlns:a16="http://schemas.microsoft.com/office/drawing/2014/main" id="{C18C2D52-1BE3-4590-84C6-24DB2AB5B2FD}"/>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0" name="Rectangle 19">
              <a:extLst>
                <a:ext uri="{FF2B5EF4-FFF2-40B4-BE49-F238E27FC236}">
                  <a16:creationId xmlns:a16="http://schemas.microsoft.com/office/drawing/2014/main" id="{3437E846-0C2A-4156-8663-0D3214259C40}"/>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Freeform 8">
              <a:extLst>
                <a:ext uri="{FF2B5EF4-FFF2-40B4-BE49-F238E27FC236}">
                  <a16:creationId xmlns:a16="http://schemas.microsoft.com/office/drawing/2014/main" id="{51727A14-A9D6-41D6-8A01-4DC55A32AADE}"/>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3" name="Rectangle 32">
              <a:extLst>
                <a:ext uri="{FF2B5EF4-FFF2-40B4-BE49-F238E27FC236}">
                  <a16:creationId xmlns:a16="http://schemas.microsoft.com/office/drawing/2014/main" id="{C993DECF-EA42-4F29-B2F5-B90776358EDC}"/>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Rectangle 33">
              <a:extLst>
                <a:ext uri="{FF2B5EF4-FFF2-40B4-BE49-F238E27FC236}">
                  <a16:creationId xmlns:a16="http://schemas.microsoft.com/office/drawing/2014/main" id="{3CB992B5-6ABA-4B5F-B606-8F199D1936FE}"/>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1">
              <a:extLst>
                <a:ext uri="{FF2B5EF4-FFF2-40B4-BE49-F238E27FC236}">
                  <a16:creationId xmlns:a16="http://schemas.microsoft.com/office/drawing/2014/main" id="{18FEEE6D-F5BE-404F-9FE6-7071A5DBEB75}"/>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2">
              <a:extLst>
                <a:ext uri="{FF2B5EF4-FFF2-40B4-BE49-F238E27FC236}">
                  <a16:creationId xmlns:a16="http://schemas.microsoft.com/office/drawing/2014/main" id="{8B2CA475-7A1D-4761-B6A3-595546359757}"/>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3">
              <a:extLst>
                <a:ext uri="{FF2B5EF4-FFF2-40B4-BE49-F238E27FC236}">
                  <a16:creationId xmlns:a16="http://schemas.microsoft.com/office/drawing/2014/main" id="{0E80AC51-B24D-40A9-A457-F185D03800A4}"/>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8" name="Freeform 14">
              <a:extLst>
                <a:ext uri="{FF2B5EF4-FFF2-40B4-BE49-F238E27FC236}">
                  <a16:creationId xmlns:a16="http://schemas.microsoft.com/office/drawing/2014/main" id="{068C7A80-2B44-416A-8CF1-654A81019146}"/>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1371250377"/>
      </p:ext>
    </p:extLst>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p:cSld name="1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FF9341E9-A2B0-40F1-B112-DEF5AFE2805B}"/>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DC5446D6-4CD6-4DEE-9651-061AAF178CA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9F9EE6B3-7A53-41B6-9813-A4237A4ABFAC}"/>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51895276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p:cSld name="1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8"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AC8FBA9F-6179-42D0-90AE-D1AF64B6EF7B}"/>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A8C85FA7-41BF-4671-8F1D-580200CD64F5}"/>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7FF866E1-3D98-48B5-B600-B6CFD7E0417E}"/>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63948338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p:cSld name="1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DA32667C-FC52-4228-9B04-BAA21008E72B}"/>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7760519E-4FB0-4189-A158-1CCA1BBC0E4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6621EE64-377C-4B44-9407-A3A08A734136}"/>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03094986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p:cSld name="1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A1CA7244-475E-4FA6-A344-A71AE07A26B3}"/>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2" name="Copyright">
            <a:extLst>
              <a:ext uri="{FF2B5EF4-FFF2-40B4-BE49-F238E27FC236}">
                <a16:creationId xmlns:a16="http://schemas.microsoft.com/office/drawing/2014/main" id="{63C13536-20DB-477A-8907-8FE5A81E5441}"/>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8" name="TextBox 17">
            <a:extLst>
              <a:ext uri="{FF2B5EF4-FFF2-40B4-BE49-F238E27FC236}">
                <a16:creationId xmlns:a16="http://schemas.microsoft.com/office/drawing/2014/main" id="{4E7E72D1-868A-4F06-AF2D-2FDFE7DB15E0}"/>
              </a:ext>
            </a:extLst>
          </p:cNvPr>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408974152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56494" y="3076575"/>
            <a:ext cx="6416447" cy="1647826"/>
          </a:xfrm>
        </p:spPr>
        <p:txBody>
          <a:bodyPr anchor="b" anchorCtr="0">
            <a:noAutofit/>
          </a:bodyPr>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7051948" y="3076575"/>
            <a:ext cx="1739627" cy="1294086"/>
          </a:xfrm>
        </p:spPr>
        <p:txBody>
          <a:bodyPr anchor="ctr" anchorCtr="0"/>
          <a:lstStyle>
            <a:lvl1pPr algn="ctr">
              <a:defRPr sz="900"/>
            </a:lvl1pPr>
          </a:lstStyle>
          <a:p>
            <a:r>
              <a:rPr lang="en-US" sz="900" noProof="0"/>
              <a:t>Insert sponsorship mark here</a:t>
            </a:r>
            <a:endParaRPr lang="en-US" noProof="0"/>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grpSp>
        <p:nvGrpSpPr>
          <p:cNvPr id="20" name="Group 19"/>
          <p:cNvGrpSpPr>
            <a:grpSpLocks noChangeAspect="1"/>
          </p:cNvGrpSpPr>
          <p:nvPr/>
        </p:nvGrpSpPr>
        <p:grpSpPr>
          <a:xfrm>
            <a:off x="356494" y="342900"/>
            <a:ext cx="1498500" cy="280800"/>
            <a:chOff x="398463" y="404813"/>
            <a:chExt cx="1627187" cy="307976"/>
          </a:xfrm>
          <a:solidFill>
            <a:schemeClr val="tx1"/>
          </a:solidFill>
        </p:grpSpPr>
        <p:sp>
          <p:nvSpPr>
            <p:cNvPr id="21"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6" name="Group 15">
            <a:extLst>
              <a:ext uri="{FF2B5EF4-FFF2-40B4-BE49-F238E27FC236}">
                <a16:creationId xmlns:a16="http://schemas.microsoft.com/office/drawing/2014/main" id="{48ECC525-E7D0-4862-994D-A33FA520EB6F}"/>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5">
              <a:extLst>
                <a:ext uri="{FF2B5EF4-FFF2-40B4-BE49-F238E27FC236}">
                  <a16:creationId xmlns:a16="http://schemas.microsoft.com/office/drawing/2014/main" id="{620F3FCF-5D70-4CE2-8121-4A0E48AE9B79}"/>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a:extLst>
                <a:ext uri="{FF2B5EF4-FFF2-40B4-BE49-F238E27FC236}">
                  <a16:creationId xmlns:a16="http://schemas.microsoft.com/office/drawing/2014/main" id="{A9871B1F-111B-48EA-BCA1-1BA3F9C9ED69}"/>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a:extLst>
                <a:ext uri="{FF2B5EF4-FFF2-40B4-BE49-F238E27FC236}">
                  <a16:creationId xmlns:a16="http://schemas.microsoft.com/office/drawing/2014/main" id="{E3FDE251-5308-4996-B5ED-B4FA12FD7296}"/>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a:extLst>
                <a:ext uri="{FF2B5EF4-FFF2-40B4-BE49-F238E27FC236}">
                  <a16:creationId xmlns:a16="http://schemas.microsoft.com/office/drawing/2014/main" id="{9EC69827-BEBF-4F97-AAF2-1F0931EA85A6}"/>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a:extLst>
                <a:ext uri="{FF2B5EF4-FFF2-40B4-BE49-F238E27FC236}">
                  <a16:creationId xmlns:a16="http://schemas.microsoft.com/office/drawing/2014/main" id="{6A4DD807-2D9D-4636-B807-0E199FB3623F}"/>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a:extLst>
                <a:ext uri="{FF2B5EF4-FFF2-40B4-BE49-F238E27FC236}">
                  <a16:creationId xmlns:a16="http://schemas.microsoft.com/office/drawing/2014/main" id="{FE8AC662-A3A3-461F-B545-FCA8B9E4430F}"/>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a:extLst>
                <a:ext uri="{FF2B5EF4-FFF2-40B4-BE49-F238E27FC236}">
                  <a16:creationId xmlns:a16="http://schemas.microsoft.com/office/drawing/2014/main" id="{809C7E06-D9EB-4E8E-A9FA-64547DE492CE}"/>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a:extLst>
                <a:ext uri="{FF2B5EF4-FFF2-40B4-BE49-F238E27FC236}">
                  <a16:creationId xmlns:a16="http://schemas.microsoft.com/office/drawing/2014/main" id="{EDF9C558-BA56-43B0-BEF1-82F871DDD9CC}"/>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a:extLst>
                <a:ext uri="{FF2B5EF4-FFF2-40B4-BE49-F238E27FC236}">
                  <a16:creationId xmlns:a16="http://schemas.microsoft.com/office/drawing/2014/main" id="{4980833A-AEBF-47C8-AE14-4395D88C3D49}"/>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a:extLst>
                <a:ext uri="{FF2B5EF4-FFF2-40B4-BE49-F238E27FC236}">
                  <a16:creationId xmlns:a16="http://schemas.microsoft.com/office/drawing/2014/main" id="{02EF6DF8-3DEB-49E0-8696-2AC0D1B278F6}"/>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384196719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grpSp>
        <p:nvGrpSpPr>
          <p:cNvPr id="21" name="Group 20">
            <a:extLst>
              <a:ext uri="{FF2B5EF4-FFF2-40B4-BE49-F238E27FC236}">
                <a16:creationId xmlns:a16="http://schemas.microsoft.com/office/drawing/2014/main" id="{A40D7881-497E-4F82-AA96-C5623C2C5FC9}"/>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22" name="Oval 5">
              <a:extLst>
                <a:ext uri="{FF2B5EF4-FFF2-40B4-BE49-F238E27FC236}">
                  <a16:creationId xmlns:a16="http://schemas.microsoft.com/office/drawing/2014/main" id="{1B9C354D-A898-4E69-AB77-5A885370B42A}"/>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6">
              <a:extLst>
                <a:ext uri="{FF2B5EF4-FFF2-40B4-BE49-F238E27FC236}">
                  <a16:creationId xmlns:a16="http://schemas.microsoft.com/office/drawing/2014/main" id="{1F8F56C0-93F0-4708-B746-E2FD12031F01}"/>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7">
              <a:extLst>
                <a:ext uri="{FF2B5EF4-FFF2-40B4-BE49-F238E27FC236}">
                  <a16:creationId xmlns:a16="http://schemas.microsoft.com/office/drawing/2014/main" id="{2A61CBF2-196E-4B11-9C81-D64FAC553E07}"/>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Freeform 8">
              <a:extLst>
                <a:ext uri="{FF2B5EF4-FFF2-40B4-BE49-F238E27FC236}">
                  <a16:creationId xmlns:a16="http://schemas.microsoft.com/office/drawing/2014/main" id="{85BD2622-9AFE-47CD-AEA0-16B2BFE9E7F5}"/>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9">
              <a:extLst>
                <a:ext uri="{FF2B5EF4-FFF2-40B4-BE49-F238E27FC236}">
                  <a16:creationId xmlns:a16="http://schemas.microsoft.com/office/drawing/2014/main" id="{99F47750-E129-4FC8-B63F-D616D4D79036}"/>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10">
              <a:extLst>
                <a:ext uri="{FF2B5EF4-FFF2-40B4-BE49-F238E27FC236}">
                  <a16:creationId xmlns:a16="http://schemas.microsoft.com/office/drawing/2014/main" id="{304B85A3-56C1-44DB-A050-FDF88AFAD720}"/>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1">
              <a:extLst>
                <a:ext uri="{FF2B5EF4-FFF2-40B4-BE49-F238E27FC236}">
                  <a16:creationId xmlns:a16="http://schemas.microsoft.com/office/drawing/2014/main" id="{B202E0F7-F169-48C1-9E2C-F99ACC3BF441}"/>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2">
              <a:extLst>
                <a:ext uri="{FF2B5EF4-FFF2-40B4-BE49-F238E27FC236}">
                  <a16:creationId xmlns:a16="http://schemas.microsoft.com/office/drawing/2014/main" id="{1F2D312B-1048-4170-A76B-27C1DBB3653A}"/>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3">
              <a:extLst>
                <a:ext uri="{FF2B5EF4-FFF2-40B4-BE49-F238E27FC236}">
                  <a16:creationId xmlns:a16="http://schemas.microsoft.com/office/drawing/2014/main" id="{5E2794B8-B0CC-4E97-820A-2DCA6D6B2CAF}"/>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4">
              <a:extLst>
                <a:ext uri="{FF2B5EF4-FFF2-40B4-BE49-F238E27FC236}">
                  <a16:creationId xmlns:a16="http://schemas.microsoft.com/office/drawing/2014/main" id="{FDF7F02D-6FE3-4E2B-AB28-D425D0AC537D}"/>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828251397"/>
      </p:ext>
    </p:extLst>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1_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userDrawn="1"/>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86807819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2" name="Group 21"/>
          <p:cNvGrpSpPr>
            <a:grpSpLocks noChangeAspect="1"/>
          </p:cNvGrpSpPr>
          <p:nvPr userDrawn="1"/>
        </p:nvGrpSpPr>
        <p:grpSpPr>
          <a:xfrm>
            <a:off x="352425" y="343321"/>
            <a:ext cx="1498500" cy="280800"/>
            <a:chOff x="398463" y="404813"/>
            <a:chExt cx="1627187" cy="307976"/>
          </a:xfrm>
          <a:solidFill>
            <a:schemeClr val="tx1"/>
          </a:solidFill>
        </p:grpSpPr>
        <p:sp>
          <p:nvSpPr>
            <p:cNvPr id="23"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3"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spTree>
    <p:extLst>
      <p:ext uri="{BB962C8B-B14F-4D97-AF65-F5344CB8AC3E}">
        <p14:creationId xmlns:p14="http://schemas.microsoft.com/office/powerpoint/2010/main" val="121257374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userDrawn="1">
  <p:cSld name="1_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userDrawn="1"/>
        </p:nvGrpSpPr>
        <p:grpSpPr>
          <a:xfrm>
            <a:off x="356494" y="342900"/>
            <a:ext cx="1498500" cy="2808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0"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spTree>
    <p:extLst>
      <p:ext uri="{BB962C8B-B14F-4D97-AF65-F5344CB8AC3E}">
        <p14:creationId xmlns:p14="http://schemas.microsoft.com/office/powerpoint/2010/main" val="908638570"/>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userDrawn="1"/>
        </p:nvGrpSpPr>
        <p:grpSpPr>
          <a:xfrm>
            <a:off x="352425" y="343321"/>
            <a:ext cx="1498500" cy="2808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27023056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29216113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userDrawn="1"/>
        </p:nvGrpSpPr>
        <p:grpSpPr>
          <a:xfrm>
            <a:off x="356494" y="342900"/>
            <a:ext cx="1498500" cy="2808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048485807"/>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D104F1A8-2CCE-4DF0-84FE-A12617E855A2}"/>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79677609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FA4FF370-0B32-4035-9873-D58071A46644}"/>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31089648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3D4123BA-59D0-4971-B00E-7E9E4FB7C00D}"/>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35558217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2C220F4A-4FA4-411E-94A1-B8AABDAFD812}"/>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59375908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538FD10-D1AE-4EEE-9CA8-C6CF19ED00F8}"/>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17333308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9F24F39-5618-46DF-9916-91928A39177F}"/>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14947939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B547E30F-30D0-4870-A8B3-EA71286F22F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79632729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userDrawn="1">
  <p:cSld name="2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9"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0" name="TextBox 19"/>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B8BB037-A8A6-45B6-9FCF-41CA9A84BB7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923631747"/>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userDrawn="1">
  <p:cSld name="2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19A71F39-3588-4194-9076-FDD3F3683EE2}"/>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924426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52260923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1_Team profile 2">
    <p:spTree>
      <p:nvGrpSpPr>
        <p:cNvPr id="1" name=""/>
        <p:cNvGrpSpPr/>
        <p:nvPr/>
      </p:nvGrpSpPr>
      <p:grpSpPr>
        <a:xfrm>
          <a:off x="0" y="0"/>
          <a:ext cx="0" cy="0"/>
          <a:chOff x="0" y="0"/>
          <a:chExt cx="0" cy="0"/>
        </a:xfrm>
      </p:grpSpPr>
      <p:sp>
        <p:nvSpPr>
          <p:cNvPr id="4" name="Rectangle 3"/>
          <p:cNvSpPr/>
          <p:nvPr userDrawn="1"/>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userDrawn="1"/>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userDrawn="1"/>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Rectangle 6"/>
          <p:cNvSpPr/>
          <p:nvPr userDrawn="1"/>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29841050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1_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8" name="Rectangle 17"/>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9" name="Picture Placeholder 29"/>
          <p:cNvSpPr>
            <a:spLocks noGrp="1"/>
          </p:cNvSpPr>
          <p:nvPr>
            <p:ph type="pic" sz="quarter" idx="20" hasCustomPrompt="1"/>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20" name="Picture Placeholder 29"/>
          <p:cNvSpPr>
            <a:spLocks noGrp="1"/>
          </p:cNvSpPr>
          <p:nvPr>
            <p:ph type="pic" sz="quarter" idx="19" hasCustomPrompt="1"/>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Tree>
    <p:extLst>
      <p:ext uri="{BB962C8B-B14F-4D97-AF65-F5344CB8AC3E}">
        <p14:creationId xmlns:p14="http://schemas.microsoft.com/office/powerpoint/2010/main" val="214534021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1_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52424"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5" name="Rectangle 4"/>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7" name="Picture Placeholder 29"/>
          <p:cNvSpPr>
            <a:spLocks noGrp="1"/>
          </p:cNvSpPr>
          <p:nvPr>
            <p:ph type="pic" sz="quarter" idx="20" hasCustomPrompt="1"/>
          </p:nvPr>
        </p:nvSpPr>
        <p:spPr>
          <a:xfrm>
            <a:off x="7850727" y="1393419"/>
            <a:ext cx="933121"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0" name="Text Placeholder 8"/>
          <p:cNvSpPr>
            <a:spLocks noGrp="1"/>
          </p:cNvSpPr>
          <p:nvPr>
            <p:ph type="body" sz="quarter" idx="22"/>
          </p:nvPr>
        </p:nvSpPr>
        <p:spPr>
          <a:xfrm>
            <a:off x="352424"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userDrawn="1"/>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3" name="Rectangle 12"/>
          <p:cNvSpPr/>
          <p:nvPr userDrawn="1"/>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4" name="Picture Placeholder 29"/>
          <p:cNvSpPr>
            <a:spLocks noGrp="1"/>
          </p:cNvSpPr>
          <p:nvPr>
            <p:ph type="pic" sz="quarter" idx="24" hasCustomPrompt="1"/>
          </p:nvPr>
        </p:nvSpPr>
        <p:spPr>
          <a:xfrm>
            <a:off x="3525327" y="3187263"/>
            <a:ext cx="956187"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7844277" y="3186157"/>
            <a:ext cx="93312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3551096" y="1397938"/>
            <a:ext cx="93368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64236751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1_3 column green line">
    <p:spTree>
      <p:nvGrpSpPr>
        <p:cNvPr id="1" name=""/>
        <p:cNvGrpSpPr/>
        <p:nvPr/>
      </p:nvGrpSpPr>
      <p:grpSpPr>
        <a:xfrm>
          <a:off x="0" y="0"/>
          <a:ext cx="0" cy="0"/>
          <a:chOff x="0" y="0"/>
          <a:chExt cx="0" cy="0"/>
        </a:xfrm>
      </p:grpSpPr>
      <p:sp>
        <p:nvSpPr>
          <p:cNvPr id="4" name="Rectangle 3"/>
          <p:cNvSpPr/>
          <p:nvPr userDrawn="1"/>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userDrawn="1"/>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userDrawn="1"/>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426423806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2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5" name="TextBox 14"/>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6AB43974-86D7-4308-A211-4C964D5F0E69}"/>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46940284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2"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09305491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406775080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10362704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86604902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9323898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4124514014"/>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60193720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85643134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userDrawn="1">
  <p:cSld name="3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8"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9"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0" name="TextBox 19"/>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21409036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3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83982485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userDrawn="1">
  <p:cSld name="3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4"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5" name="TextBox 14"/>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402721791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userDrawn="1">
  <p:cSld name="1_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56494" y="3076575"/>
            <a:ext cx="6416447" cy="1647826"/>
          </a:xfrm>
        </p:spPr>
        <p:txBody>
          <a:bodyPr anchor="b" anchorCtr="0">
            <a:noAutofit/>
          </a:bodyPr>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7051948" y="3076575"/>
            <a:ext cx="1739627" cy="1294086"/>
          </a:xfrm>
        </p:spPr>
        <p:txBody>
          <a:bodyPr anchor="ctr" anchorCtr="0"/>
          <a:lstStyle>
            <a:lvl1pPr algn="ctr">
              <a:defRPr sz="900"/>
            </a:lvl1pPr>
          </a:lstStyle>
          <a:p>
            <a:r>
              <a:rPr lang="en-US" sz="900" noProof="0"/>
              <a:t>Insert sponsorship mark here</a:t>
            </a:r>
            <a:endParaRPr lang="en-US" noProof="0"/>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grpSp>
        <p:nvGrpSpPr>
          <p:cNvPr id="20" name="Group 19"/>
          <p:cNvGrpSpPr>
            <a:grpSpLocks noChangeAspect="1"/>
          </p:cNvGrpSpPr>
          <p:nvPr userDrawn="1"/>
        </p:nvGrpSpPr>
        <p:grpSpPr>
          <a:xfrm>
            <a:off x="356494" y="342900"/>
            <a:ext cx="1498500" cy="280800"/>
            <a:chOff x="398463" y="404813"/>
            <a:chExt cx="1627187" cy="307976"/>
          </a:xfrm>
          <a:solidFill>
            <a:schemeClr val="tx1"/>
          </a:solidFill>
        </p:grpSpPr>
        <p:sp>
          <p:nvSpPr>
            <p:cNvPr id="2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99639089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userDrawn="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221260917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userDrawn="1">
  <p:cSld name="2_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8" y="488701"/>
            <a:ext cx="8391525" cy="567941"/>
          </a:xfrm>
          <a:prstGeom prst="rect">
            <a:avLst/>
          </a:prstGeom>
        </p:spPr>
        <p:txBody>
          <a:bodyPr lIns="0" tIns="0" rIns="0" bIns="0">
            <a:noAutofit/>
          </a:bodyPr>
          <a:lstStyle>
            <a:lvl1pPr marL="0" indent="0">
              <a:buNone/>
              <a:defRPr sz="1500" b="0">
                <a:solidFill>
                  <a:schemeClr val="tx2"/>
                </a:solidFill>
              </a:defRPr>
            </a:lvl1pPr>
          </a:lstStyle>
          <a:p>
            <a:pPr lvl="0"/>
            <a:r>
              <a:rPr lang="en-US" noProof="0"/>
              <a:t>Click to add subtitle</a:t>
            </a:r>
          </a:p>
        </p:txBody>
      </p:sp>
      <p:sp>
        <p:nvSpPr>
          <p:cNvPr id="11" name="Title Placeholder 1"/>
          <p:cNvSpPr>
            <a:spLocks noGrp="1"/>
          </p:cNvSpPr>
          <p:nvPr>
            <p:ph type="title" hasCustomPrompt="1"/>
          </p:nvPr>
        </p:nvSpPr>
        <p:spPr>
          <a:xfrm>
            <a:off x="376238" y="238127"/>
            <a:ext cx="8391525" cy="250576"/>
          </a:xfrm>
          <a:prstGeom prst="rect">
            <a:avLst/>
          </a:prstGeom>
        </p:spPr>
        <p:txBody>
          <a:bodyPr vert="horz" lIns="0" tIns="0" rIns="0" bIns="0" rtlCol="0" anchor="t" anchorCtr="0">
            <a:noAutofit/>
          </a:bodyPr>
          <a:lstStyle>
            <a:lvl1pPr>
              <a:defRPr/>
            </a:lvl1pPr>
          </a:lstStyle>
          <a:p>
            <a:r>
              <a:rPr lang="en-US" noProof="0"/>
              <a:t>Click to add title</a:t>
            </a:r>
          </a:p>
        </p:txBody>
      </p:sp>
    </p:spTree>
    <p:extLst>
      <p:ext uri="{BB962C8B-B14F-4D97-AF65-F5344CB8AC3E}">
        <p14:creationId xmlns:p14="http://schemas.microsoft.com/office/powerpoint/2010/main" val="622166377"/>
      </p:ext>
    </p:extLst>
  </p:cSld>
  <p:clrMapOvr>
    <a:masterClrMapping/>
  </p:clrMapOvr>
  <p:transition>
    <p:fade/>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6_Master Blocker">
    <p:spTree>
      <p:nvGrpSpPr>
        <p:cNvPr id="1" name=""/>
        <p:cNvGrpSpPr/>
        <p:nvPr/>
      </p:nvGrpSpPr>
      <p:grpSpPr>
        <a:xfrm>
          <a:off x="0" y="0"/>
          <a:ext cx="0" cy="0"/>
          <a:chOff x="0" y="0"/>
          <a:chExt cx="0" cy="0"/>
        </a:xfrm>
      </p:grpSpPr>
      <p:sp>
        <p:nvSpPr>
          <p:cNvPr id="3" name="TextBox 2"/>
          <p:cNvSpPr txBox="1"/>
          <p:nvPr userDrawn="1"/>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80932272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83138244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76790184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60340179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99424558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26561267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902454334"/>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048810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815861206"/>
      </p:ext>
    </p:extLst>
  </p:cSld>
  <p:clrMapOvr>
    <a:masterClrMapping/>
  </p:clrMapOvr>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6139893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4163658197"/>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87975118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5080148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4133197"/>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220257848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077862271"/>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687481006"/>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3153718"/>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801626387"/>
      </p:ext>
    </p:extLst>
  </p:cSld>
  <p:clrMapOvr>
    <a:masterClrMapping/>
  </p:clrMapOvr>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334971066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tx1"/>
                </a:solidFill>
                <a:latin typeface="Chronicle Display Black"/>
                <a:cs typeface="Chronicle Display Black"/>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8/13/2024</a:t>
            </a:fld>
            <a:endParaRPr lang="en-US"/>
          </a:p>
        </p:txBody>
      </p:sp>
      <p:sp>
        <p:nvSpPr>
          <p:cNvPr id="6" name="Holder 6"/>
          <p:cNvSpPr>
            <a:spLocks noGrp="1"/>
          </p:cNvSpPr>
          <p:nvPr>
            <p:ph type="sldNum" sz="quarter" idx="7"/>
          </p:nvPr>
        </p:nvSpPr>
        <p:spPr/>
        <p:txBody>
          <a:bodyPr lIns="0" tIns="0" rIns="0" bIns="0"/>
          <a:lstStyle>
            <a:lvl1pPr>
              <a:defRPr sz="600" b="0" i="0">
                <a:solidFill>
                  <a:srgbClr val="ADADAD"/>
                </a:solidFill>
                <a:latin typeface="Open Sans"/>
                <a:cs typeface="Open Sans"/>
              </a:defRPr>
            </a:lvl1pPr>
          </a:lstStyle>
          <a:p>
            <a:pPr marL="19050">
              <a:spcBef>
                <a:spcPts val="120"/>
              </a:spcBef>
            </a:pPr>
            <a:fld id="{81D60167-4931-47E6-BA6A-407CBD079E47}" type="slidenum">
              <a:rPr lang="en-US" smtClean="0"/>
              <a:pPr marL="19050">
                <a:spcBef>
                  <a:spcPts val="120"/>
                </a:spcBef>
              </a:pPr>
              <a:t>‹#›</a:t>
            </a:fld>
            <a:r>
              <a:rPr lang="en-US"/>
              <a:t> | </a:t>
            </a:r>
            <a:r>
              <a:rPr lang="en-US" spc="-4"/>
              <a:t>Copyright </a:t>
            </a:r>
            <a:r>
              <a:rPr lang="en-US"/>
              <a:t>© </a:t>
            </a:r>
            <a:r>
              <a:rPr lang="en-US" spc="-4"/>
              <a:t>2019 </a:t>
            </a:r>
            <a:r>
              <a:rPr lang="en-US"/>
              <a:t>Deloitte Development LLC. </a:t>
            </a:r>
            <a:r>
              <a:rPr lang="en-US" spc="-4"/>
              <a:t>All </a:t>
            </a:r>
            <a:r>
              <a:rPr lang="en-US"/>
              <a:t>rights</a:t>
            </a:r>
            <a:r>
              <a:rPr lang="en-US" spc="-15"/>
              <a:t> </a:t>
            </a:r>
            <a:r>
              <a:rPr lang="en-US"/>
              <a:t>reserved.</a:t>
            </a:r>
          </a:p>
        </p:txBody>
      </p:sp>
    </p:spTree>
    <p:extLst>
      <p:ext uri="{BB962C8B-B14F-4D97-AF65-F5344CB8AC3E}">
        <p14:creationId xmlns:p14="http://schemas.microsoft.com/office/powerpoint/2010/main" val="409954368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8" y="488701"/>
            <a:ext cx="8391525" cy="567941"/>
          </a:xfrm>
          <a:prstGeom prst="rect">
            <a:avLst/>
          </a:prstGeom>
        </p:spPr>
        <p:txBody>
          <a:bodyPr lIns="0" tIns="0" rIns="0" bIns="0">
            <a:noAutofit/>
          </a:bodyPr>
          <a:lstStyle>
            <a:lvl1pPr marL="0" indent="0">
              <a:buNone/>
              <a:defRPr sz="1500" b="0">
                <a:solidFill>
                  <a:schemeClr val="tx2"/>
                </a:solidFill>
              </a:defRPr>
            </a:lvl1pPr>
          </a:lstStyle>
          <a:p>
            <a:pPr lvl="0"/>
            <a:r>
              <a:rPr lang="en-US" noProof="0"/>
              <a:t>Click to add subtitle</a:t>
            </a:r>
          </a:p>
        </p:txBody>
      </p:sp>
      <p:sp>
        <p:nvSpPr>
          <p:cNvPr id="11" name="Title Placeholder 1"/>
          <p:cNvSpPr>
            <a:spLocks noGrp="1"/>
          </p:cNvSpPr>
          <p:nvPr>
            <p:ph type="title" hasCustomPrompt="1"/>
          </p:nvPr>
        </p:nvSpPr>
        <p:spPr>
          <a:xfrm>
            <a:off x="376238" y="238127"/>
            <a:ext cx="8391525" cy="250576"/>
          </a:xfrm>
          <a:prstGeom prst="rect">
            <a:avLst/>
          </a:prstGeom>
        </p:spPr>
        <p:txBody>
          <a:bodyPr vert="horz" lIns="0" tIns="0" rIns="0" bIns="0" rtlCol="0" anchor="t" anchorCtr="0">
            <a:noAutofit/>
          </a:bodyPr>
          <a:lstStyle>
            <a:lvl1pPr>
              <a:defRPr/>
            </a:lvl1pPr>
          </a:lstStyle>
          <a:p>
            <a:r>
              <a:rPr lang="en-US" noProof="0"/>
              <a:t>Click to add title</a:t>
            </a:r>
          </a:p>
        </p:txBody>
      </p:sp>
    </p:spTree>
    <p:extLst>
      <p:ext uri="{BB962C8B-B14F-4D97-AF65-F5344CB8AC3E}">
        <p14:creationId xmlns:p14="http://schemas.microsoft.com/office/powerpoint/2010/main" val="3738950272"/>
      </p:ext>
    </p:extLst>
  </p:cSld>
  <p:clrMapOvr>
    <a:masterClrMapping/>
  </p:clrMapOvr>
  <p:transition>
    <p:fade/>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custDataLst>
      <p:tags r:id="rId1"/>
    </p:custDataLst>
    <p:extLst>
      <p:ext uri="{BB962C8B-B14F-4D97-AF65-F5344CB8AC3E}">
        <p14:creationId xmlns:p14="http://schemas.microsoft.com/office/powerpoint/2010/main" val="3866779323"/>
      </p:ext>
    </p:extLst>
  </p:cSld>
  <p:clrMapOvr>
    <a:masterClrMapping/>
  </p:clrMapOvr>
  <p:transition>
    <p:fade/>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DDF3-9CE6-455D-8000-1C43FF12C1C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79D86BF-DCF4-47E8-83BA-27D6720E2A6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831ACB8-E52C-4C81-96D1-ABFE6CFA2840}"/>
              </a:ext>
            </a:extLst>
          </p:cNvPr>
          <p:cNvSpPr>
            <a:spLocks noGrp="1"/>
          </p:cNvSpPr>
          <p:nvPr>
            <p:ph type="dt" sz="half" idx="10"/>
          </p:nvPr>
        </p:nvSpPr>
        <p:spPr/>
        <p:txBody>
          <a:bodyPr/>
          <a:lstStyle/>
          <a:p>
            <a:fld id="{B6B52956-A04C-4623-AF42-B441E269B378}" type="datetimeFigureOut">
              <a:rPr lang="en-US" smtClean="0"/>
              <a:t>8/13/2024</a:t>
            </a:fld>
            <a:endParaRPr lang="en-US"/>
          </a:p>
        </p:txBody>
      </p:sp>
      <p:sp>
        <p:nvSpPr>
          <p:cNvPr id="5" name="Footer Placeholder 4">
            <a:extLst>
              <a:ext uri="{FF2B5EF4-FFF2-40B4-BE49-F238E27FC236}">
                <a16:creationId xmlns:a16="http://schemas.microsoft.com/office/drawing/2014/main" id="{504A607A-2296-426E-AC15-8FA44085BC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B55E5-6A24-472E-9535-095434E430EC}"/>
              </a:ext>
            </a:extLst>
          </p:cNvPr>
          <p:cNvSpPr>
            <a:spLocks noGrp="1"/>
          </p:cNvSpPr>
          <p:nvPr>
            <p:ph type="sldNum" sz="quarter" idx="12"/>
          </p:nvPr>
        </p:nvSpPr>
        <p:spPr/>
        <p:txBody>
          <a:bodyPr/>
          <a:lstStyle/>
          <a:p>
            <a:fld id="{075B8CAC-979C-4303-BAED-0101DD0661F7}" type="slidenum">
              <a:rPr lang="en-US" smtClean="0"/>
              <a:t>‹#›</a:t>
            </a:fld>
            <a:endParaRPr lang="en-US"/>
          </a:p>
        </p:txBody>
      </p:sp>
    </p:spTree>
    <p:extLst>
      <p:ext uri="{BB962C8B-B14F-4D97-AF65-F5344CB8AC3E}">
        <p14:creationId xmlns:p14="http://schemas.microsoft.com/office/powerpoint/2010/main" val="1525709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2704FF-A6E7-0347-BF80-A196A2FF4DDF}"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13657362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2018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pic>
        <p:nvPicPr>
          <p:cNvPr id="5" name="Picture 5">
            <a:extLst>
              <a:ext uri="{FF2B5EF4-FFF2-40B4-BE49-F238E27FC236}">
                <a16:creationId xmlns:a16="http://schemas.microsoft.com/office/drawing/2014/main" id="{1A252B6F-29DB-44FD-BB29-EC494C7C6EB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 y="571501"/>
            <a:ext cx="1340644" cy="62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0049432"/>
      </p:ext>
    </p:extLst>
  </p:cSld>
  <p:clrMapOvr>
    <a:masterClrMapping/>
  </p:clrMapOv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b="57950"/>
          <a:stretch/>
        </p:blipFill>
        <p:spPr>
          <a:xfrm>
            <a:off x="685800" y="571501"/>
            <a:ext cx="1341217" cy="261215"/>
          </a:xfrm>
          <a:prstGeom prst="rect">
            <a:avLst/>
          </a:prstGeom>
        </p:spPr>
      </p:pic>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spTree>
    <p:extLst>
      <p:ext uri="{BB962C8B-B14F-4D97-AF65-F5344CB8AC3E}">
        <p14:creationId xmlns:p14="http://schemas.microsoft.com/office/powerpoint/2010/main" val="4148783618"/>
      </p:ext>
    </p:extLst>
  </p:cSld>
  <p:clrMapOvr>
    <a:masterClrMapping/>
  </p:clrMapOvr>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956216971"/>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886608533"/>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901215189"/>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676048145"/>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64402170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19758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6739"/>
          <a:stretch/>
        </p:blipFill>
        <p:spPr>
          <a:xfrm>
            <a:off x="685800" y="571501"/>
            <a:ext cx="1341217" cy="268736"/>
          </a:xfrm>
          <a:prstGeom prst="rect">
            <a:avLst/>
          </a:prstGeom>
        </p:spPr>
      </p:pic>
    </p:spTree>
    <p:extLst>
      <p:ext uri="{BB962C8B-B14F-4D97-AF65-F5344CB8AC3E}">
        <p14:creationId xmlns:p14="http://schemas.microsoft.com/office/powerpoint/2010/main" val="3597302327"/>
      </p:ext>
    </p:extLst>
  </p:cSld>
  <p:clrMapOvr>
    <a:masterClrMapping/>
  </p:clrMapOvr>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3077145345"/>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656242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
        <p:nvSpPr>
          <p:cNvPr id="4" name="TextBox 3">
            <a:extLst>
              <a:ext uri="{FF2B5EF4-FFF2-40B4-BE49-F238E27FC236}">
                <a16:creationId xmlns:a16="http://schemas.microsoft.com/office/drawing/2014/main" id="{7EEB82C8-2E10-485B-8C03-667BAD109FF1}"/>
              </a:ext>
            </a:extLst>
          </p:cNvPr>
          <p:cNvSpPr txBox="1">
            <a:spLocks noChangeArrowheads="1"/>
          </p:cNvSpPr>
          <p:nvPr userDrawn="1"/>
        </p:nvSpPr>
        <p:spPr bwMode="auto">
          <a:xfrm>
            <a:off x="685800" y="913210"/>
            <a:ext cx="7772400" cy="3485570"/>
          </a:xfrm>
          <a:prstGeom prst="rect">
            <a:avLst/>
          </a:prstGeom>
          <a:noFill/>
          <a:ln>
            <a:noFill/>
          </a:ln>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defRPr/>
            </a:pPr>
            <a:r>
              <a:rPr lang="en-US" altLang="en-US" sz="8625" b="1"/>
              <a:t>Do not use this layout</a:t>
            </a:r>
          </a:p>
          <a:p>
            <a:pPr algn="ctr" eaLnBrk="1" hangingPunct="1">
              <a:defRPr/>
            </a:pPr>
            <a:endParaRPr lang="en-US" altLang="en-US" sz="2400" b="1"/>
          </a:p>
          <a:p>
            <a:pPr algn="ctr" eaLnBrk="1" hangingPunct="1">
              <a:defRPr/>
            </a:pPr>
            <a:r>
              <a:rPr lang="en-US" altLang="en-US" sz="2400"/>
              <a:t>Delete any master slides that occur after this layout</a:t>
            </a:r>
          </a:p>
        </p:txBody>
      </p:sp>
    </p:spTree>
    <p:extLst>
      <p:ext uri="{BB962C8B-B14F-4D97-AF65-F5344CB8AC3E}">
        <p14:creationId xmlns:p14="http://schemas.microsoft.com/office/powerpoint/2010/main" val="3782892385"/>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271397802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232300745"/>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334230386"/>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6071148"/>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569369429"/>
      </p:ext>
    </p:extLst>
  </p:cSld>
  <p:clrMapOvr>
    <a:masterClrMapping/>
  </p:clrMapOvr>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249328033"/>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569955697"/>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833574079"/>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1829544294"/>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30652886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269091587"/>
      </p:ext>
    </p:extLst>
  </p:cSld>
  <p:clrMapOvr>
    <a:masterClrMapping/>
  </p:clrMapOvr>
  <p:transition>
    <p:fade/>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439346473"/>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884463974"/>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246471"/>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1475287928"/>
      </p:ext>
    </p:extLst>
  </p:cSld>
  <p:clrMapOvr>
    <a:masterClrMapping/>
  </p:clrMapOvr>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5080934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5" name="Rectangle 2">
            <a:extLst>
              <a:ext uri="{FF2B5EF4-FFF2-40B4-BE49-F238E27FC236}">
                <a16:creationId xmlns:a16="http://schemas.microsoft.com/office/drawing/2014/main" id="{C6850E84-8FD5-2444-B489-E00F1A2B83EA}"/>
              </a:ext>
            </a:extLst>
          </p:cNvPr>
          <p:cNvSpPr>
            <a:spLocks/>
          </p:cNvSpPr>
          <p:nvPr/>
        </p:nvSpPr>
        <p:spPr bwMode="auto">
          <a:xfrm>
            <a:off x="8770168" y="4978588"/>
            <a:ext cx="13625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1073422470"/>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Rectangle 2">
            <a:extLst>
              <a:ext uri="{FF2B5EF4-FFF2-40B4-BE49-F238E27FC236}">
                <a16:creationId xmlns:a16="http://schemas.microsoft.com/office/drawing/2014/main" id="{E20D00F5-1E86-2344-9AB1-2C97D9573F99}"/>
              </a:ext>
            </a:extLst>
          </p:cNvPr>
          <p:cNvSpPr>
            <a:spLocks/>
          </p:cNvSpPr>
          <p:nvPr/>
        </p:nvSpPr>
        <p:spPr bwMode="auto">
          <a:xfrm>
            <a:off x="8770168" y="4978588"/>
            <a:ext cx="13625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274638203"/>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170553272"/>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873483820"/>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4103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2" name="Group 21"/>
          <p:cNvGrpSpPr>
            <a:grpSpLocks noChangeAspect="1"/>
          </p:cNvGrpSpPr>
          <p:nvPr/>
        </p:nvGrpSpPr>
        <p:grpSpPr>
          <a:xfrm>
            <a:off x="352425" y="343321"/>
            <a:ext cx="1498500" cy="280800"/>
            <a:chOff x="398463" y="404813"/>
            <a:chExt cx="1627187" cy="307976"/>
          </a:xfrm>
          <a:solidFill>
            <a:schemeClr val="tx1"/>
          </a:solidFill>
        </p:grpSpPr>
        <p:sp>
          <p:nvSpPr>
            <p:cNvPr id="23"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3"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655E4ACE-8EFF-4C08-80D4-FA72D6AE44FC}"/>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17" name="Oval 16">
              <a:extLst>
                <a:ext uri="{FF2B5EF4-FFF2-40B4-BE49-F238E27FC236}">
                  <a16:creationId xmlns:a16="http://schemas.microsoft.com/office/drawing/2014/main" id="{98E02EC8-0D8D-4990-A6AA-224E4025B8DB}"/>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6">
              <a:extLst>
                <a:ext uri="{FF2B5EF4-FFF2-40B4-BE49-F238E27FC236}">
                  <a16:creationId xmlns:a16="http://schemas.microsoft.com/office/drawing/2014/main" id="{328E632F-7AE9-4532-8593-BE88C80E282B}"/>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Rectangle 18">
              <a:extLst>
                <a:ext uri="{FF2B5EF4-FFF2-40B4-BE49-F238E27FC236}">
                  <a16:creationId xmlns:a16="http://schemas.microsoft.com/office/drawing/2014/main" id="{15B8A752-4A0D-4BEF-9C1E-F88134AF6BF4}"/>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0" name="Freeform 8">
              <a:extLst>
                <a:ext uri="{FF2B5EF4-FFF2-40B4-BE49-F238E27FC236}">
                  <a16:creationId xmlns:a16="http://schemas.microsoft.com/office/drawing/2014/main" id="{1FE74507-7CD7-4974-A5CF-4B3BDE6DF228}"/>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1" name="Rectangle 20">
              <a:extLst>
                <a:ext uri="{FF2B5EF4-FFF2-40B4-BE49-F238E27FC236}">
                  <a16:creationId xmlns:a16="http://schemas.microsoft.com/office/drawing/2014/main" id="{F88C659D-0D5E-467B-9B78-B0EE89BC3BB2}"/>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Rectangle 33">
              <a:extLst>
                <a:ext uri="{FF2B5EF4-FFF2-40B4-BE49-F238E27FC236}">
                  <a16:creationId xmlns:a16="http://schemas.microsoft.com/office/drawing/2014/main" id="{0E1EF1E5-FF08-45CE-8C81-2F3F66F07CA9}"/>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1">
              <a:extLst>
                <a:ext uri="{FF2B5EF4-FFF2-40B4-BE49-F238E27FC236}">
                  <a16:creationId xmlns:a16="http://schemas.microsoft.com/office/drawing/2014/main" id="{B996F215-96D3-445E-BFD5-DB95AA8BF7BB}"/>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2">
              <a:extLst>
                <a:ext uri="{FF2B5EF4-FFF2-40B4-BE49-F238E27FC236}">
                  <a16:creationId xmlns:a16="http://schemas.microsoft.com/office/drawing/2014/main" id="{8A5C72D1-0428-441F-A66A-08D8B39CFA87}"/>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3">
              <a:extLst>
                <a:ext uri="{FF2B5EF4-FFF2-40B4-BE49-F238E27FC236}">
                  <a16:creationId xmlns:a16="http://schemas.microsoft.com/office/drawing/2014/main" id="{870B58C5-C80F-41FB-A4AC-B7FD00B63D9D}"/>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8" name="Freeform 14">
              <a:extLst>
                <a:ext uri="{FF2B5EF4-FFF2-40B4-BE49-F238E27FC236}">
                  <a16:creationId xmlns:a16="http://schemas.microsoft.com/office/drawing/2014/main" id="{738C6548-C8D5-4FAB-9A6C-401C90F83175}"/>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270257327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Caretakers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2019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3683"/>
          <a:stretch/>
        </p:blipFill>
        <p:spPr>
          <a:xfrm>
            <a:off x="685800" y="571501"/>
            <a:ext cx="1341217" cy="287720"/>
          </a:xfrm>
          <a:prstGeom prst="rect">
            <a:avLst/>
          </a:prstGeom>
        </p:spPr>
      </p:pic>
      <p:sp>
        <p:nvSpPr>
          <p:cNvPr id="3" name="Rectangle 2"/>
          <p:cNvSpPr/>
          <p:nvPr/>
        </p:nvSpPr>
        <p:spPr>
          <a:xfrm>
            <a:off x="559676" y="4816366"/>
            <a:ext cx="2688021" cy="197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571883604"/>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p:cSld name="Master Blocker">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7279892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p:nvGrpSpPr>
        <p:grpSpPr>
          <a:xfrm>
            <a:off x="356494" y="342900"/>
            <a:ext cx="1498500" cy="280800"/>
            <a:chOff x="398463" y="404813"/>
            <a:chExt cx="1627187" cy="307976"/>
          </a:xfrm>
          <a:solidFill>
            <a:schemeClr val="tx1"/>
          </a:solidFill>
        </p:grpSpPr>
        <p:sp>
          <p:nvSpPr>
            <p:cNvPr id="2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0"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EE61B7DF-CE5B-4072-B830-29FB0E6ECB57}"/>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16">
              <a:extLst>
                <a:ext uri="{FF2B5EF4-FFF2-40B4-BE49-F238E27FC236}">
                  <a16:creationId xmlns:a16="http://schemas.microsoft.com/office/drawing/2014/main" id="{105385B6-5F2D-4740-8F6A-1D47089308CE}"/>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6">
              <a:extLst>
                <a:ext uri="{FF2B5EF4-FFF2-40B4-BE49-F238E27FC236}">
                  <a16:creationId xmlns:a16="http://schemas.microsoft.com/office/drawing/2014/main" id="{B6B0ECCB-0CD8-411F-BF4C-0EA6AC121A4E}"/>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1" name="Rectangle 30">
              <a:extLst>
                <a:ext uri="{FF2B5EF4-FFF2-40B4-BE49-F238E27FC236}">
                  <a16:creationId xmlns:a16="http://schemas.microsoft.com/office/drawing/2014/main" id="{3102E2C5-59D6-48BF-A982-7CD4241F6CEE}"/>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Freeform 8">
              <a:extLst>
                <a:ext uri="{FF2B5EF4-FFF2-40B4-BE49-F238E27FC236}">
                  <a16:creationId xmlns:a16="http://schemas.microsoft.com/office/drawing/2014/main" id="{510DB39E-0178-45CF-9994-614DAFCC0000}"/>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3" name="Rectangle 32">
              <a:extLst>
                <a:ext uri="{FF2B5EF4-FFF2-40B4-BE49-F238E27FC236}">
                  <a16:creationId xmlns:a16="http://schemas.microsoft.com/office/drawing/2014/main" id="{66D843CB-04C6-466D-BFE3-EDFA5E384B40}"/>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Rectangle 33">
              <a:extLst>
                <a:ext uri="{FF2B5EF4-FFF2-40B4-BE49-F238E27FC236}">
                  <a16:creationId xmlns:a16="http://schemas.microsoft.com/office/drawing/2014/main" id="{64500A7B-7E12-4F50-8C35-61AA8E833BB7}"/>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1">
              <a:extLst>
                <a:ext uri="{FF2B5EF4-FFF2-40B4-BE49-F238E27FC236}">
                  <a16:creationId xmlns:a16="http://schemas.microsoft.com/office/drawing/2014/main" id="{6535EB03-CAD2-4DD1-AE83-1038CA1A3B59}"/>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2">
              <a:extLst>
                <a:ext uri="{FF2B5EF4-FFF2-40B4-BE49-F238E27FC236}">
                  <a16:creationId xmlns:a16="http://schemas.microsoft.com/office/drawing/2014/main" id="{0E437FE5-C8BC-443F-AFB0-B7D399B840B2}"/>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3">
              <a:extLst>
                <a:ext uri="{FF2B5EF4-FFF2-40B4-BE49-F238E27FC236}">
                  <a16:creationId xmlns:a16="http://schemas.microsoft.com/office/drawing/2014/main" id="{8D933A91-55B2-4AA0-9C83-33F1E17BF1DF}"/>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8" name="Freeform 14">
              <a:extLst>
                <a:ext uri="{FF2B5EF4-FFF2-40B4-BE49-F238E27FC236}">
                  <a16:creationId xmlns:a16="http://schemas.microsoft.com/office/drawing/2014/main" id="{90C897AC-1565-45DF-8BB3-DE40D9ABE652}"/>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1644528085"/>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2425" y="343321"/>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22" name="Group 21">
            <a:extLst>
              <a:ext uri="{FF2B5EF4-FFF2-40B4-BE49-F238E27FC236}">
                <a16:creationId xmlns:a16="http://schemas.microsoft.com/office/drawing/2014/main" id="{E9C8EAA7-F287-4FAD-B16E-B703D5B61B94}"/>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23" name="Oval 22">
              <a:extLst>
                <a:ext uri="{FF2B5EF4-FFF2-40B4-BE49-F238E27FC236}">
                  <a16:creationId xmlns:a16="http://schemas.microsoft.com/office/drawing/2014/main" id="{BB80E0FF-4517-40C4-B68F-6C4A6B6A31FD}"/>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4" name="Freeform 6">
              <a:extLst>
                <a:ext uri="{FF2B5EF4-FFF2-40B4-BE49-F238E27FC236}">
                  <a16:creationId xmlns:a16="http://schemas.microsoft.com/office/drawing/2014/main" id="{FDD30934-3572-4066-B5C3-D6E53DD6D88A}"/>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5" name="Rectangle 24">
              <a:extLst>
                <a:ext uri="{FF2B5EF4-FFF2-40B4-BE49-F238E27FC236}">
                  <a16:creationId xmlns:a16="http://schemas.microsoft.com/office/drawing/2014/main" id="{86DFC60C-8692-4223-B124-0CF0EAFCA39E}"/>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6" name="Freeform 8">
              <a:extLst>
                <a:ext uri="{FF2B5EF4-FFF2-40B4-BE49-F238E27FC236}">
                  <a16:creationId xmlns:a16="http://schemas.microsoft.com/office/drawing/2014/main" id="{973883F5-55F7-4CB9-A18F-57859CD6DB81}"/>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7" name="Rectangle 26">
              <a:extLst>
                <a:ext uri="{FF2B5EF4-FFF2-40B4-BE49-F238E27FC236}">
                  <a16:creationId xmlns:a16="http://schemas.microsoft.com/office/drawing/2014/main" id="{5EEDA229-6457-4352-BEED-7982CE7812FB}"/>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8" name="Rectangle 27">
              <a:extLst>
                <a:ext uri="{FF2B5EF4-FFF2-40B4-BE49-F238E27FC236}">
                  <a16:creationId xmlns:a16="http://schemas.microsoft.com/office/drawing/2014/main" id="{2B9D78C7-D38D-4CB3-AFB3-79A5FE1DFB01}"/>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9" name="Freeform 11">
              <a:extLst>
                <a:ext uri="{FF2B5EF4-FFF2-40B4-BE49-F238E27FC236}">
                  <a16:creationId xmlns:a16="http://schemas.microsoft.com/office/drawing/2014/main" id="{C22900C0-7210-4A49-9F55-F98105D0955A}"/>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0" name="Freeform 12">
              <a:extLst>
                <a:ext uri="{FF2B5EF4-FFF2-40B4-BE49-F238E27FC236}">
                  <a16:creationId xmlns:a16="http://schemas.microsoft.com/office/drawing/2014/main" id="{953EE5B5-4B95-4349-9B56-D7CE9F3725BC}"/>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1" name="Freeform 13">
              <a:extLst>
                <a:ext uri="{FF2B5EF4-FFF2-40B4-BE49-F238E27FC236}">
                  <a16:creationId xmlns:a16="http://schemas.microsoft.com/office/drawing/2014/main" id="{6B94ADD3-CA1D-4D94-BA6D-1800B1FA306B}"/>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Freeform 14">
              <a:extLst>
                <a:ext uri="{FF2B5EF4-FFF2-40B4-BE49-F238E27FC236}">
                  <a16:creationId xmlns:a16="http://schemas.microsoft.com/office/drawing/2014/main" id="{426B4BA4-3A3D-4932-963C-43BF6566E531}"/>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384166988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6494" y="342900"/>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9" name="Group 18">
            <a:extLst>
              <a:ext uri="{FF2B5EF4-FFF2-40B4-BE49-F238E27FC236}">
                <a16:creationId xmlns:a16="http://schemas.microsoft.com/office/drawing/2014/main" id="{678869AE-1FCC-4902-9D0D-8F93C9862511}"/>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20" name="Oval 19">
              <a:extLst>
                <a:ext uri="{FF2B5EF4-FFF2-40B4-BE49-F238E27FC236}">
                  <a16:creationId xmlns:a16="http://schemas.microsoft.com/office/drawing/2014/main" id="{7D7D69F3-F80B-455A-88EA-9183397CF539}"/>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1" name="Freeform 6">
              <a:extLst>
                <a:ext uri="{FF2B5EF4-FFF2-40B4-BE49-F238E27FC236}">
                  <a16:creationId xmlns:a16="http://schemas.microsoft.com/office/drawing/2014/main" id="{77CC7653-213F-4DE5-9BE7-16DA88826934}"/>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2" name="Rectangle 21">
              <a:extLst>
                <a:ext uri="{FF2B5EF4-FFF2-40B4-BE49-F238E27FC236}">
                  <a16:creationId xmlns:a16="http://schemas.microsoft.com/office/drawing/2014/main" id="{6CBD9813-E77E-41D2-9CB0-B4B8B06B3117}"/>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3" name="Freeform 8">
              <a:extLst>
                <a:ext uri="{FF2B5EF4-FFF2-40B4-BE49-F238E27FC236}">
                  <a16:creationId xmlns:a16="http://schemas.microsoft.com/office/drawing/2014/main" id="{764EBCA8-4040-482C-8A2E-8FD80A3401AF}"/>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4" name="Rectangle 23">
              <a:extLst>
                <a:ext uri="{FF2B5EF4-FFF2-40B4-BE49-F238E27FC236}">
                  <a16:creationId xmlns:a16="http://schemas.microsoft.com/office/drawing/2014/main" id="{F0245EE6-DD19-4A52-8EDF-4C1250BC5860}"/>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5" name="Rectangle 24">
              <a:extLst>
                <a:ext uri="{FF2B5EF4-FFF2-40B4-BE49-F238E27FC236}">
                  <a16:creationId xmlns:a16="http://schemas.microsoft.com/office/drawing/2014/main" id="{C6FF0C72-696E-4184-BB2B-0FC1673726FC}"/>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6" name="Freeform 11">
              <a:extLst>
                <a:ext uri="{FF2B5EF4-FFF2-40B4-BE49-F238E27FC236}">
                  <a16:creationId xmlns:a16="http://schemas.microsoft.com/office/drawing/2014/main" id="{F8384B8F-12BF-4DB2-92EB-4320A599B2AC}"/>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7" name="Freeform 12">
              <a:extLst>
                <a:ext uri="{FF2B5EF4-FFF2-40B4-BE49-F238E27FC236}">
                  <a16:creationId xmlns:a16="http://schemas.microsoft.com/office/drawing/2014/main" id="{8BB32EF3-6243-42D4-A945-C1570EBADE0C}"/>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8" name="Freeform 13">
              <a:extLst>
                <a:ext uri="{FF2B5EF4-FFF2-40B4-BE49-F238E27FC236}">
                  <a16:creationId xmlns:a16="http://schemas.microsoft.com/office/drawing/2014/main" id="{628CC5A7-CCFC-49A2-8B6C-3F5176D3A141}"/>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9" name="Freeform 14">
              <a:extLst>
                <a:ext uri="{FF2B5EF4-FFF2-40B4-BE49-F238E27FC236}">
                  <a16:creationId xmlns:a16="http://schemas.microsoft.com/office/drawing/2014/main" id="{88D434FF-EDD3-406E-A4C7-9215B3CCF216}"/>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4004799954"/>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D104F1A8-2CCE-4DF0-84FE-A12617E855A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BBCB8F2E-00B8-42A0-AD40-4D43D536DEC3}"/>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19268CC8-03A5-4B8F-9A72-C0A596A6D46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71E4C4D-8421-4024-B402-81473F73685A}"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72EFC988-ED39-4A90-8590-2F0436823B45}"/>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74302006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FA4FF370-0B32-4035-9873-D58071A46644}"/>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C2B07B55-3087-47B6-9463-77792B8C9F35}"/>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CF4FAB47-4512-492A-828A-445880E9A25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7437C7A-C014-4CFA-9A46-C6B27D473867}"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D86D505C-46D5-45F8-A866-C7513A45B8EB}"/>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7788887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3D4123BA-59D0-4971-B00E-7E9E4FB7C00D}"/>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D09D7485-266A-45D9-BEF5-AF8B224989A9}"/>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1" name="TextBox 10">
            <a:extLst>
              <a:ext uri="{FF2B5EF4-FFF2-40B4-BE49-F238E27FC236}">
                <a16:creationId xmlns:a16="http://schemas.microsoft.com/office/drawing/2014/main" id="{E8C33083-969B-4786-B5ED-F24E42F03D0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E947C1F-E284-44A5-95E6-624B1DD4F9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2" name="CaseCode">
            <a:extLst>
              <a:ext uri="{FF2B5EF4-FFF2-40B4-BE49-F238E27FC236}">
                <a16:creationId xmlns:a16="http://schemas.microsoft.com/office/drawing/2014/main" id="{ADC58B0E-EA58-4516-968A-5B3A59034C7F}"/>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27559777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03940" y="1200151"/>
            <a:ext cx="374276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45530" y="1200151"/>
            <a:ext cx="374127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2704FF-A6E7-0347-BF80-A196A2FF4DDF}"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2740088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2C220F4A-4FA4-411E-94A1-B8AABDAFD81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C30A1ADB-8CEE-401A-B0C0-A1638F222AF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50869D15-0942-4946-9BBA-D1C6202CB67E}"/>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0A161D9F-5C6A-4B7D-92BE-AE8CA306D765}"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1AE84BFE-CDA2-4B73-9098-1DC84F1DDE0A}"/>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314792174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538FD10-D1AE-4EEE-9CA8-C6CF19ED00F8}"/>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5DAF7648-0FF8-42AE-A492-36E31738262B}"/>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11189BD4-C6A5-4E6B-9C70-803086C1DA61}"/>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9D8D10F-6392-4CF6-A1AC-C2C60227FB7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9355A188-8580-4E3C-86BF-B6B6A1EBE27C}"/>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81628582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6" y="1279252"/>
            <a:ext cx="7813675" cy="1194302"/>
          </a:xfrm>
        </p:spPr>
        <p:txBody>
          <a:bodyPr anchor="b"/>
          <a:lstStyle>
            <a:lvl1pPr>
              <a:lnSpc>
                <a:spcPct val="95000"/>
              </a:lnSpc>
              <a:defRPr sz="2888"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905750" cy="1174899"/>
          </a:xfrm>
        </p:spPr>
        <p:txBody>
          <a:bodyPr lIns="0" tIns="0" rIns="0" bIns="0">
            <a:noAutofit/>
          </a:bodyPr>
          <a:lstStyle>
            <a:lvl1pPr marL="0" indent="0">
              <a:lnSpc>
                <a:spcPct val="95000"/>
              </a:lnSpc>
              <a:spcAft>
                <a:spcPts val="0"/>
              </a:spcAft>
              <a:buNone/>
              <a:defRPr sz="2888">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11573250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9F24F39-5618-46DF-9916-91928A39177F}"/>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0D16F9D7-FAA4-444B-97AF-69FA44454A1C}"/>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D0343676-3ABC-40FC-8615-14D5732BE698}"/>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6E3F8F4-038D-494D-A4CB-D31D0E9BED50}"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8E4C3214-2290-419A-B5F2-EC60683F59AF}"/>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34439047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B547E30F-30D0-4870-A8B3-EA71286F22F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4F75E624-771F-4886-9BEF-5ED97322A61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BC6716FB-05D0-4213-BE89-B16BBC6F6436}"/>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C5F532E-A065-4382-A4BB-8B04913F26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A8D8FB01-37D0-4C18-96BB-3CF865453A15}"/>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12536771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B8BB037-A8A6-45B6-9FCF-41CA9A84BB7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5A0D246A-6F51-4ABD-9AF4-BE46E8E6C96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99536ACC-48B9-4CB8-8023-E822A9158BDE}"/>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36D1E27-2ABD-4BD2-98F7-E39A4B5C3C2E}"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E3EC6D8D-B3B2-456C-BF4F-172269B37CEB}"/>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7390306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19A71F39-3588-4194-9076-FDD3F3683EE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B38804F7-6C17-457A-8CF6-BAC7542E579E}"/>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E7128EB7-2D7B-428D-A0F8-EFBFDF0A58D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93C0B9E-2B57-4345-B5C5-3679157DF43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C3DAE717-9C9D-4411-8BA9-D4660CE5C21C}"/>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367184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352425" y="1193007"/>
            <a:ext cx="6772203" cy="3531394"/>
          </a:xfrm>
          <a:prstGeom prst="rect">
            <a:avLst/>
          </a:prstGeom>
        </p:spPr>
        <p:txBody>
          <a:bodyPr>
            <a:noAutofit/>
          </a:bodyPr>
          <a:lstStyle>
            <a:lvl1pPr>
              <a:spcBef>
                <a:spcPts val="3600"/>
              </a:spcBef>
              <a:defRPr sz="2100">
                <a:solidFill>
                  <a:schemeClr val="tx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758788597"/>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52426" y="1248968"/>
            <a:ext cx="7011590" cy="3475433"/>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8443781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4203651" y="1275160"/>
            <a:ext cx="4587925" cy="3449241"/>
          </a:xfrm>
        </p:spPr>
        <p:txBody>
          <a:bodyPr/>
          <a:lstStyle/>
          <a:p>
            <a:r>
              <a:rPr lang="en-US" noProof="0"/>
              <a:t>Click icon to add picture</a:t>
            </a:r>
          </a:p>
        </p:txBody>
      </p:sp>
      <p:sp>
        <p:nvSpPr>
          <p:cNvPr id="6" name="Content Placeholder 3"/>
          <p:cNvSpPr>
            <a:spLocks noGrp="1"/>
          </p:cNvSpPr>
          <p:nvPr>
            <p:ph sz="quarter" idx="10"/>
          </p:nvPr>
        </p:nvSpPr>
        <p:spPr>
          <a:xfrm>
            <a:off x="352426" y="1248968"/>
            <a:ext cx="3250247" cy="347543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83574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03940" y="1151335"/>
            <a:ext cx="374108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03940" y="1631156"/>
            <a:ext cx="37410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23118" y="1151335"/>
            <a:ext cx="3763682"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23118" y="1631156"/>
            <a:ext cx="3763682"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2704FF-A6E7-0347-BF80-A196A2FF4DDF}" type="datetimeFigureOut">
              <a:rPr lang="en-US" smtClean="0"/>
              <a:t>8/13/2024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2891506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352425" y="1248968"/>
            <a:ext cx="8439150" cy="347543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1370605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8" name="Text Placeholder 18"/>
          <p:cNvSpPr>
            <a:spLocks noGrp="1"/>
          </p:cNvSpPr>
          <p:nvPr>
            <p:ph idx="1"/>
          </p:nvPr>
        </p:nvSpPr>
        <p:spPr>
          <a:xfrm>
            <a:off x="352425" y="1249364"/>
            <a:ext cx="8439150" cy="3475037"/>
          </a:xfrm>
          <a:prstGeom prst="rect">
            <a:avLst/>
          </a:prstGeom>
        </p:spPr>
        <p:txBody>
          <a:bodyPr vert="horz" lIns="0" tIns="0" rIns="0" bIns="0" rtlCol="0">
            <a:noAutofit/>
          </a:bodyPr>
          <a:lstStyle>
            <a:lvl1pPr marL="0" indent="0" algn="l">
              <a:buFontTx/>
              <a:buNone/>
              <a:defRPr/>
            </a:lvl1pPr>
            <a:lvl2pPr marL="95250" indent="-95250" algn="l">
              <a:buClrTx/>
              <a:buSzPct val="100000"/>
              <a:buFont typeface="Arial" panose="020B0604020202020204" pitchFamily="34" charset="0"/>
              <a:buChar char="•"/>
              <a:defRPr/>
            </a:lvl2pPr>
            <a:lvl3pPr marL="209550" indent="-95250" algn="l">
              <a:buClrTx/>
              <a:buSzPct val="100000"/>
              <a:buFont typeface="Arial" panose="020B0604020202020204" pitchFamily="34" charset="0"/>
              <a:buChar char="−"/>
              <a:defRPr/>
            </a:lvl3pPr>
            <a:lvl4pPr marL="323850" indent="-95250" algn="l">
              <a:buClrTx/>
              <a:buSzPct val="100000"/>
              <a:buFont typeface="Arial" panose="020B0604020202020204" pitchFamily="34" charset="0"/>
              <a:buChar char="◦"/>
              <a:defRPr/>
            </a:lvl4pPr>
            <a:lvl5pPr marL="438150" indent="-9525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2295399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352425" y="1257302"/>
            <a:ext cx="8439150" cy="3467099"/>
          </a:xfrm>
          <a:prstGeom prst="rect">
            <a:avLst/>
          </a:prstGeom>
        </p:spPr>
        <p:txBody>
          <a:bodyPr vert="horz" lIns="0" tIns="0" rIns="0" bIns="0" rtlCol="0">
            <a:no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0860469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40936"/>
            <a:ext cx="8439150" cy="2946157"/>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4862"/>
            <a:ext cx="8439150" cy="267890"/>
          </a:xfrm>
        </p:spPr>
        <p:txBody>
          <a:bodyPr/>
          <a:lstStyle/>
          <a:p>
            <a:pPr lvl="0"/>
            <a:r>
              <a:rPr lang="en-US" noProof="0"/>
              <a:t>Click to edit Master text styles</a:t>
            </a:r>
          </a:p>
        </p:txBody>
      </p:sp>
      <p:sp>
        <p:nvSpPr>
          <p:cNvPr id="7"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8"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6551288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39000"/>
            <a:ext cx="2700000" cy="2948093"/>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8967"/>
            <a:ext cx="2700000" cy="294084"/>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3222000" y="1538999"/>
            <a:ext cx="2700000" cy="2948093"/>
          </a:xfrm>
          <a:prstGeom prst="rect">
            <a:avLst/>
          </a:prstGeom>
        </p:spPr>
        <p:txBody>
          <a:bodyPr/>
          <a:lstStyle/>
          <a:p>
            <a:r>
              <a:rPr lang="en-US" noProof="0"/>
              <a:t>Click icon to add chart</a:t>
            </a:r>
          </a:p>
        </p:txBody>
      </p:sp>
      <p:sp>
        <p:nvSpPr>
          <p:cNvPr id="8" name="Text Placeholder 8"/>
          <p:cNvSpPr>
            <a:spLocks noGrp="1"/>
          </p:cNvSpPr>
          <p:nvPr>
            <p:ph type="body" sz="quarter" idx="20"/>
          </p:nvPr>
        </p:nvSpPr>
        <p:spPr>
          <a:xfrm>
            <a:off x="3222002" y="1248966"/>
            <a:ext cx="2700000" cy="294084"/>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6065220" y="1539000"/>
            <a:ext cx="2700000" cy="2948093"/>
          </a:xfrm>
          <a:prstGeom prst="rect">
            <a:avLst/>
          </a:prstGeom>
        </p:spPr>
        <p:txBody>
          <a:bodyPr/>
          <a:lstStyle/>
          <a:p>
            <a:r>
              <a:rPr lang="en-US" noProof="0"/>
              <a:t>Click icon to add chart</a:t>
            </a:r>
          </a:p>
        </p:txBody>
      </p:sp>
      <p:sp>
        <p:nvSpPr>
          <p:cNvPr id="10" name="Text Placeholder 8"/>
          <p:cNvSpPr>
            <a:spLocks noGrp="1"/>
          </p:cNvSpPr>
          <p:nvPr>
            <p:ph type="body" sz="quarter" idx="22"/>
          </p:nvPr>
        </p:nvSpPr>
        <p:spPr>
          <a:xfrm>
            <a:off x="6065219" y="1244359"/>
            <a:ext cx="2700000" cy="298692"/>
          </a:xfrm>
        </p:spPr>
        <p:txBody>
          <a:bodyPr/>
          <a:lstStyle/>
          <a:p>
            <a:pPr lvl="0"/>
            <a:r>
              <a:rPr lang="en-US" noProof="0"/>
              <a:t>Click to edit Master text styles</a:t>
            </a:r>
          </a:p>
        </p:txBody>
      </p:sp>
      <p:sp>
        <p:nvSpPr>
          <p:cNvPr id="13"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9147496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351000" y="1248967"/>
            <a:ext cx="3996000" cy="3466880"/>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4795575" y="1242001"/>
            <a:ext cx="3996000" cy="3473846"/>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5581448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52425" y="1248967"/>
            <a:ext cx="3323893"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4111575" y="1275160"/>
            <a:ext cx="4680000" cy="3449242"/>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448572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35242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479557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0393398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52425" y="1248966"/>
            <a:ext cx="4110300" cy="3238127"/>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8" y="1241823"/>
            <a:ext cx="4111887" cy="315515"/>
          </a:xfrm>
        </p:spPr>
        <p:txBody>
          <a:bodyPr>
            <a:noAutofit/>
          </a:bodyPr>
          <a:lstStyle/>
          <a:p>
            <a:pPr lvl="0"/>
            <a:r>
              <a:rPr lang="en-US" noProof="0"/>
              <a:t>Click to edit Master text styles</a:t>
            </a:r>
          </a:p>
        </p:txBody>
      </p:sp>
      <p:sp>
        <p:nvSpPr>
          <p:cNvPr id="12"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0885783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9" y="1240522"/>
            <a:ext cx="4111887" cy="315515"/>
          </a:xfrm>
        </p:spPr>
        <p:txBody>
          <a:bodyPr>
            <a:noAutofit/>
          </a:bodyPr>
          <a:lstStyle/>
          <a:p>
            <a:pPr lvl="0"/>
            <a:r>
              <a:rPr lang="en-US" noProof="0"/>
              <a:t>Click to edit Master text styles</a:t>
            </a:r>
          </a:p>
        </p:txBody>
      </p:sp>
      <p:sp>
        <p:nvSpPr>
          <p:cNvPr id="9" name="Chart Placeholder 2"/>
          <p:cNvSpPr>
            <a:spLocks noGrp="1"/>
          </p:cNvSpPr>
          <p:nvPr>
            <p:ph type="chart" sz="quarter" idx="24"/>
          </p:nvPr>
        </p:nvSpPr>
        <p:spPr>
          <a:xfrm>
            <a:off x="352425" y="1593760"/>
            <a:ext cx="4111888" cy="2893333"/>
          </a:xfrm>
        </p:spPr>
        <p:txBody>
          <a:bodyPr>
            <a:noAutofit/>
          </a:bodyPr>
          <a:lstStyle/>
          <a:p>
            <a:r>
              <a:rPr lang="en-US" noProof="0"/>
              <a:t>Click icon to add chart</a:t>
            </a:r>
          </a:p>
        </p:txBody>
      </p:sp>
      <p:sp>
        <p:nvSpPr>
          <p:cNvPr id="12" name="Text Placeholder 5"/>
          <p:cNvSpPr>
            <a:spLocks noGrp="1"/>
          </p:cNvSpPr>
          <p:nvPr>
            <p:ph type="body" sz="quarter" idx="25"/>
          </p:nvPr>
        </p:nvSpPr>
        <p:spPr>
          <a:xfrm>
            <a:off x="352424" y="1248967"/>
            <a:ext cx="4111888" cy="307070"/>
          </a:xfrm>
        </p:spPr>
        <p:txBody>
          <a:bodyPr>
            <a:noAutofit/>
          </a:bodyPr>
          <a:lstStyle/>
          <a:p>
            <a:pPr lvl="0"/>
            <a:r>
              <a:rPr lang="en-US" noProof="0"/>
              <a:t>Click to edit Master text styles</a:t>
            </a: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768280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2704FF-A6E7-0347-BF80-A196A2FF4DDF}" type="datetimeFigureOut">
              <a:rPr lang="en-US" smtClean="0"/>
              <a:t>8/13/2024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0687091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591338" y="1219575"/>
            <a:ext cx="3200237" cy="3504826"/>
          </a:xfrm>
          <a:prstGeom prst="rect">
            <a:avLst/>
          </a:prstGeom>
        </p:spPr>
        <p:txBody>
          <a:bodyPr>
            <a:noAutofit/>
          </a:bodyPr>
          <a:lstStyle>
            <a:lvl1pPr>
              <a:tabLst>
                <a:tab pos="5029074" algn="r"/>
              </a:tabLst>
              <a:defRPr sz="1800">
                <a:solidFill>
                  <a:schemeClr val="accent3"/>
                </a:solidFill>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352425" y="1248966"/>
            <a:ext cx="4995650" cy="3475435"/>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0186843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366557" y="1275160"/>
            <a:ext cx="1998000" cy="945000"/>
          </a:xfrm>
        </p:spPr>
        <p:txBody>
          <a:bodyPr lIns="0" tIns="0" rIns="0" bIns="0">
            <a:noAutofit/>
          </a:bodyPr>
          <a:lstStyle/>
          <a:p>
            <a:r>
              <a:rPr lang="en-US" noProof="0"/>
              <a:t>Click icon to add picture</a:t>
            </a:r>
          </a:p>
        </p:txBody>
      </p:sp>
      <p:sp>
        <p:nvSpPr>
          <p:cNvPr id="5" name="Picture Placeholder 6"/>
          <p:cNvSpPr>
            <a:spLocks noGrp="1"/>
          </p:cNvSpPr>
          <p:nvPr>
            <p:ph type="pic" sz="quarter" idx="14"/>
          </p:nvPr>
        </p:nvSpPr>
        <p:spPr>
          <a:xfrm>
            <a:off x="2505780" y="1275159"/>
            <a:ext cx="1998000" cy="945000"/>
          </a:xfrm>
        </p:spPr>
        <p:txBody>
          <a:bodyPr lIns="0" tIns="0" rIns="0" bIns="0">
            <a:noAutofit/>
          </a:bodyPr>
          <a:lstStyle/>
          <a:p>
            <a:r>
              <a:rPr lang="en-US" noProof="0"/>
              <a:t>Click icon to add picture</a:t>
            </a:r>
          </a:p>
        </p:txBody>
      </p:sp>
      <p:sp>
        <p:nvSpPr>
          <p:cNvPr id="6" name="Picture Placeholder 6"/>
          <p:cNvSpPr>
            <a:spLocks noGrp="1"/>
          </p:cNvSpPr>
          <p:nvPr>
            <p:ph type="pic" sz="quarter" idx="15"/>
          </p:nvPr>
        </p:nvSpPr>
        <p:spPr>
          <a:xfrm>
            <a:off x="4645004" y="1275159"/>
            <a:ext cx="1998000" cy="945000"/>
          </a:xfrm>
        </p:spPr>
        <p:txBody>
          <a:bodyPr lIns="0" tIns="0" rIns="0" bIns="0">
            <a:noAutofit/>
          </a:bodyPr>
          <a:lstStyle/>
          <a:p>
            <a:r>
              <a:rPr lang="en-US" noProof="0"/>
              <a:t>Click icon to add picture</a:t>
            </a:r>
          </a:p>
        </p:txBody>
      </p:sp>
      <p:sp>
        <p:nvSpPr>
          <p:cNvPr id="7" name="Picture Placeholder 6"/>
          <p:cNvSpPr>
            <a:spLocks noGrp="1"/>
          </p:cNvSpPr>
          <p:nvPr>
            <p:ph type="pic" sz="quarter" idx="16"/>
          </p:nvPr>
        </p:nvSpPr>
        <p:spPr>
          <a:xfrm>
            <a:off x="6784227" y="1275159"/>
            <a:ext cx="1998000" cy="945000"/>
          </a:xfrm>
        </p:spPr>
        <p:txBody>
          <a:bodyPr lIns="0" tIns="0" rIns="0" bIns="0">
            <a:noAutofit/>
          </a:bodyPr>
          <a:lstStyle/>
          <a:p>
            <a:r>
              <a:rPr lang="en-US" noProof="0"/>
              <a:t>Click icon to add picture</a:t>
            </a:r>
          </a:p>
        </p:txBody>
      </p:sp>
      <p:sp>
        <p:nvSpPr>
          <p:cNvPr id="9" name="Text Placeholder 8"/>
          <p:cNvSpPr>
            <a:spLocks noGrp="1"/>
          </p:cNvSpPr>
          <p:nvPr>
            <p:ph type="body" sz="quarter" idx="17"/>
          </p:nvPr>
        </p:nvSpPr>
        <p:spPr>
          <a:xfrm>
            <a:off x="361772"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4655408"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2508590"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6802227"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361218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4" name="Rectangle 3"/>
          <p:cNvSpPr/>
          <p:nvPr/>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Rectangle 6"/>
          <p:cNvSpPr/>
          <p:nvPr/>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7" name="Rectangle 16">
            <a:extLst>
              <a:ext uri="{FF2B5EF4-FFF2-40B4-BE49-F238E27FC236}">
                <a16:creationId xmlns:a16="http://schemas.microsoft.com/office/drawing/2014/main" id="{3FDEA791-218A-4FF6-92E8-C32C0D00D11A}"/>
              </a:ext>
            </a:extLst>
          </p:cNvPr>
          <p:cNvSpPr/>
          <p:nvPr userDrawn="1"/>
        </p:nvSpPr>
        <p:spPr>
          <a:xfrm>
            <a:off x="357188"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0" name="Rectangle 19">
            <a:extLst>
              <a:ext uri="{FF2B5EF4-FFF2-40B4-BE49-F238E27FC236}">
                <a16:creationId xmlns:a16="http://schemas.microsoft.com/office/drawing/2014/main" id="{BA0E8C1D-6DDB-4873-BBB5-401A0FC774C8}"/>
              </a:ext>
            </a:extLst>
          </p:cNvPr>
          <p:cNvSpPr/>
          <p:nvPr userDrawn="1"/>
        </p:nvSpPr>
        <p:spPr>
          <a:xfrm>
            <a:off x="4638675"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1" name="Rectangle 20">
            <a:extLst>
              <a:ext uri="{FF2B5EF4-FFF2-40B4-BE49-F238E27FC236}">
                <a16:creationId xmlns:a16="http://schemas.microsoft.com/office/drawing/2014/main" id="{CDF5DB88-2148-4A49-8F80-E44F093BCC78}"/>
              </a:ext>
            </a:extLst>
          </p:cNvPr>
          <p:cNvSpPr/>
          <p:nvPr userDrawn="1"/>
        </p:nvSpPr>
        <p:spPr>
          <a:xfrm>
            <a:off x="35242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2" name="Rectangle 21">
            <a:extLst>
              <a:ext uri="{FF2B5EF4-FFF2-40B4-BE49-F238E27FC236}">
                <a16:creationId xmlns:a16="http://schemas.microsoft.com/office/drawing/2014/main" id="{1A73D80B-582E-4DEA-A299-F6010DFA96AC}"/>
              </a:ext>
            </a:extLst>
          </p:cNvPr>
          <p:cNvSpPr/>
          <p:nvPr userDrawn="1"/>
        </p:nvSpPr>
        <p:spPr>
          <a:xfrm>
            <a:off x="463867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Tree>
    <p:extLst>
      <p:ext uri="{BB962C8B-B14F-4D97-AF65-F5344CB8AC3E}">
        <p14:creationId xmlns:p14="http://schemas.microsoft.com/office/powerpoint/2010/main" val="42812216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358957" y="1275160"/>
            <a:ext cx="2729484" cy="1539623"/>
          </a:xfrm>
        </p:spPr>
        <p:txBody>
          <a:bodyPr/>
          <a:lstStyle/>
          <a:p>
            <a:r>
              <a:rPr lang="en-US" noProof="0"/>
              <a:t>Click icon to add picture</a:t>
            </a:r>
          </a:p>
        </p:txBody>
      </p:sp>
      <p:sp>
        <p:nvSpPr>
          <p:cNvPr id="5" name="Picture Placeholder 7"/>
          <p:cNvSpPr>
            <a:spLocks noGrp="1"/>
          </p:cNvSpPr>
          <p:nvPr>
            <p:ph type="pic" sz="quarter" idx="14"/>
          </p:nvPr>
        </p:nvSpPr>
        <p:spPr>
          <a:xfrm>
            <a:off x="6062088" y="1275160"/>
            <a:ext cx="2729487" cy="1544324"/>
          </a:xfrm>
        </p:spPr>
        <p:txBody>
          <a:bodyPr/>
          <a:lstStyle/>
          <a:p>
            <a:r>
              <a:rPr lang="en-US" noProof="0"/>
              <a:t>Click icon to add picture</a:t>
            </a:r>
          </a:p>
        </p:txBody>
      </p:sp>
      <p:sp>
        <p:nvSpPr>
          <p:cNvPr id="6" name="Picture Placeholder 7"/>
          <p:cNvSpPr>
            <a:spLocks noGrp="1"/>
          </p:cNvSpPr>
          <p:nvPr>
            <p:ph type="pic" sz="quarter" idx="15"/>
          </p:nvPr>
        </p:nvSpPr>
        <p:spPr>
          <a:xfrm>
            <a:off x="3213141" y="1275160"/>
            <a:ext cx="2727722" cy="1543325"/>
          </a:xfrm>
        </p:spPr>
        <p:txBody>
          <a:bodyPr/>
          <a:lstStyle/>
          <a:p>
            <a:r>
              <a:rPr lang="en-US" noProof="0"/>
              <a:t>Click icon to add picture</a:t>
            </a:r>
          </a:p>
        </p:txBody>
      </p:sp>
      <p:sp>
        <p:nvSpPr>
          <p:cNvPr id="9" name="Text Placeholder 18"/>
          <p:cNvSpPr>
            <a:spLocks noGrp="1"/>
          </p:cNvSpPr>
          <p:nvPr>
            <p:ph idx="1" hasCustomPrompt="1"/>
          </p:nvPr>
        </p:nvSpPr>
        <p:spPr>
          <a:xfrm>
            <a:off x="358957" y="2874169"/>
            <a:ext cx="2729484" cy="163608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hasCustomPrompt="1"/>
          </p:nvPr>
        </p:nvSpPr>
        <p:spPr>
          <a:xfrm>
            <a:off x="3208735" y="2874168"/>
            <a:ext cx="2727722" cy="1640015"/>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hasCustomPrompt="1"/>
          </p:nvPr>
        </p:nvSpPr>
        <p:spPr>
          <a:xfrm>
            <a:off x="6062088" y="2874168"/>
            <a:ext cx="2729487" cy="1641076"/>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25476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6775667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8" name="Rectangle 17"/>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9" name="Picture Placeholder 29"/>
          <p:cNvSpPr>
            <a:spLocks noGrp="1"/>
          </p:cNvSpPr>
          <p:nvPr>
            <p:ph type="pic" sz="quarter" idx="20" hasCustomPrompt="1"/>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20" name="Picture Placeholder 29"/>
          <p:cNvSpPr>
            <a:spLocks noGrp="1"/>
          </p:cNvSpPr>
          <p:nvPr>
            <p:ph type="pic" sz="quarter" idx="19" hasCustomPrompt="1"/>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2" name="Rectangle 11">
            <a:extLst>
              <a:ext uri="{FF2B5EF4-FFF2-40B4-BE49-F238E27FC236}">
                <a16:creationId xmlns:a16="http://schemas.microsoft.com/office/drawing/2014/main" id="{BEEE01F4-F71E-4B90-999A-68D8185C9C96}"/>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3" name="Rectangle 12">
            <a:extLst>
              <a:ext uri="{FF2B5EF4-FFF2-40B4-BE49-F238E27FC236}">
                <a16:creationId xmlns:a16="http://schemas.microsoft.com/office/drawing/2014/main" id="{30EEF20A-1031-4031-9FFF-3EA317D56767}"/>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Tree>
    <p:extLst>
      <p:ext uri="{BB962C8B-B14F-4D97-AF65-F5344CB8AC3E}">
        <p14:creationId xmlns:p14="http://schemas.microsoft.com/office/powerpoint/2010/main" val="15963826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52424"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5" name="Rectangle 4"/>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7" name="Picture Placeholder 29"/>
          <p:cNvSpPr>
            <a:spLocks noGrp="1"/>
          </p:cNvSpPr>
          <p:nvPr>
            <p:ph type="pic" sz="quarter" idx="20" hasCustomPrompt="1"/>
          </p:nvPr>
        </p:nvSpPr>
        <p:spPr>
          <a:xfrm>
            <a:off x="7850727" y="1393419"/>
            <a:ext cx="933121"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0" name="Text Placeholder 8"/>
          <p:cNvSpPr>
            <a:spLocks noGrp="1"/>
          </p:cNvSpPr>
          <p:nvPr>
            <p:ph type="body" sz="quarter" idx="22"/>
          </p:nvPr>
        </p:nvSpPr>
        <p:spPr>
          <a:xfrm>
            <a:off x="352424"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3" name="Rectangle 12"/>
          <p:cNvSpPr/>
          <p:nvPr/>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4" name="Picture Placeholder 29"/>
          <p:cNvSpPr>
            <a:spLocks noGrp="1"/>
          </p:cNvSpPr>
          <p:nvPr>
            <p:ph type="pic" sz="quarter" idx="24" hasCustomPrompt="1"/>
          </p:nvPr>
        </p:nvSpPr>
        <p:spPr>
          <a:xfrm>
            <a:off x="3525327" y="3187263"/>
            <a:ext cx="956187"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7844277" y="3186157"/>
            <a:ext cx="93312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3551096" y="1397938"/>
            <a:ext cx="93368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6" name="Rectangle 15">
            <a:extLst>
              <a:ext uri="{FF2B5EF4-FFF2-40B4-BE49-F238E27FC236}">
                <a16:creationId xmlns:a16="http://schemas.microsoft.com/office/drawing/2014/main" id="{C89EB9FE-D92D-4427-B20A-DF7BCDBAF72E}"/>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0" name="Rectangle 19">
            <a:extLst>
              <a:ext uri="{FF2B5EF4-FFF2-40B4-BE49-F238E27FC236}">
                <a16:creationId xmlns:a16="http://schemas.microsoft.com/office/drawing/2014/main" id="{1708D1CB-C963-4F09-A125-B4E45A79DE6F}"/>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1" name="Rectangle 20">
            <a:extLst>
              <a:ext uri="{FF2B5EF4-FFF2-40B4-BE49-F238E27FC236}">
                <a16:creationId xmlns:a16="http://schemas.microsoft.com/office/drawing/2014/main" id="{2A3929B6-5584-4DEF-9ADD-1F1EE9D2F5D7}"/>
              </a:ext>
            </a:extLst>
          </p:cNvPr>
          <p:cNvSpPr/>
          <p:nvPr userDrawn="1"/>
        </p:nvSpPr>
        <p:spPr>
          <a:xfrm>
            <a:off x="352425" y="3077767"/>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2" name="Rectangle 21">
            <a:extLst>
              <a:ext uri="{FF2B5EF4-FFF2-40B4-BE49-F238E27FC236}">
                <a16:creationId xmlns:a16="http://schemas.microsoft.com/office/drawing/2014/main" id="{B255878C-AD10-416A-9841-5E0A36365647}"/>
              </a:ext>
            </a:extLst>
          </p:cNvPr>
          <p:cNvSpPr/>
          <p:nvPr userDrawn="1"/>
        </p:nvSpPr>
        <p:spPr>
          <a:xfrm>
            <a:off x="4625579" y="3077767"/>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Tree>
    <p:extLst>
      <p:ext uri="{BB962C8B-B14F-4D97-AF65-F5344CB8AC3E}">
        <p14:creationId xmlns:p14="http://schemas.microsoft.com/office/powerpoint/2010/main" val="36260043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4" name="Rectangle 3"/>
          <p:cNvSpPr/>
          <p:nvPr/>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0" name="Rectangle 9">
            <a:extLst>
              <a:ext uri="{FF2B5EF4-FFF2-40B4-BE49-F238E27FC236}">
                <a16:creationId xmlns:a16="http://schemas.microsoft.com/office/drawing/2014/main" id="{77D46E34-98F5-4F03-901D-A9063D7FDC41}"/>
              </a:ext>
            </a:extLst>
          </p:cNvPr>
          <p:cNvSpPr/>
          <p:nvPr userDrawn="1"/>
        </p:nvSpPr>
        <p:spPr>
          <a:xfrm>
            <a:off x="3208735" y="1279923"/>
            <a:ext cx="2727722"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3" name="Rectangle 12">
            <a:extLst>
              <a:ext uri="{FF2B5EF4-FFF2-40B4-BE49-F238E27FC236}">
                <a16:creationId xmlns:a16="http://schemas.microsoft.com/office/drawing/2014/main" id="{DE4CF6D8-C6C6-43DE-AFA5-C742B86EFBC6}"/>
              </a:ext>
            </a:extLst>
          </p:cNvPr>
          <p:cNvSpPr/>
          <p:nvPr userDrawn="1"/>
        </p:nvSpPr>
        <p:spPr>
          <a:xfrm>
            <a:off x="352425" y="1279923"/>
            <a:ext cx="272057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4" name="Rectangle 13">
            <a:extLst>
              <a:ext uri="{FF2B5EF4-FFF2-40B4-BE49-F238E27FC236}">
                <a16:creationId xmlns:a16="http://schemas.microsoft.com/office/drawing/2014/main" id="{6B093198-5E6B-42E8-818F-4D0A110371EC}"/>
              </a:ext>
            </a:extLst>
          </p:cNvPr>
          <p:cNvSpPr/>
          <p:nvPr userDrawn="1"/>
        </p:nvSpPr>
        <p:spPr>
          <a:xfrm>
            <a:off x="6078141" y="1279923"/>
            <a:ext cx="272176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Tree>
    <p:extLst>
      <p:ext uri="{BB962C8B-B14F-4D97-AF65-F5344CB8AC3E}">
        <p14:creationId xmlns:p14="http://schemas.microsoft.com/office/powerpoint/2010/main" val="6371319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0"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2448625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6AB43974-86D7-4308-A211-4C964D5F0E69}"/>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12" name="Copyright">
            <a:extLst>
              <a:ext uri="{FF2B5EF4-FFF2-40B4-BE49-F238E27FC236}">
                <a16:creationId xmlns:a16="http://schemas.microsoft.com/office/drawing/2014/main" id="{E2F35BD9-2223-4B2B-BC81-0B59F14D153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3" name="TextBox 12">
            <a:extLst>
              <a:ext uri="{FF2B5EF4-FFF2-40B4-BE49-F238E27FC236}">
                <a16:creationId xmlns:a16="http://schemas.microsoft.com/office/drawing/2014/main" id="{59D8D0DE-4E1B-4DA6-B7CC-EC28E9B993F7}"/>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DF74943-6E8D-4AFE-A846-757F97F6386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CaseCode">
            <a:extLst>
              <a:ext uri="{FF2B5EF4-FFF2-40B4-BE49-F238E27FC236}">
                <a16:creationId xmlns:a16="http://schemas.microsoft.com/office/drawing/2014/main" id="{6468E38D-8A3E-4597-9D1C-8ABE27FDC05D}"/>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1161334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704FF-A6E7-0347-BF80-A196A2FF4DDF}" type="datetimeFigureOut">
              <a:rPr lang="en-US" smtClean="0"/>
              <a:t>8/13/2024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1924218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350837" y="1249363"/>
            <a:ext cx="4153298" cy="3475037"/>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4898275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1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2"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AC186596-1BF8-45F7-821C-CC3D7546B20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EEB08765-9C58-4727-9D28-27C20FFC69C2}"/>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0DC96896-26C5-48C3-9095-EBECDA6455E5}"/>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0A5AD06-BCA5-4955-9AFC-AFB0932CE18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29861476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1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3EFB67D1-4980-43E3-A2C2-90C08FB69857}"/>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4305712A-2ED3-41CB-A000-8692447CA3FD}"/>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2F612440-5C66-48F2-8CBE-495B064C07B3}"/>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B83749F-A781-4E95-9581-21E7FD89694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410341499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1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D5E71E44-F75B-427A-BB09-A89B94A71DAB}"/>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11" name="Copyright">
            <a:extLst>
              <a:ext uri="{FF2B5EF4-FFF2-40B4-BE49-F238E27FC236}">
                <a16:creationId xmlns:a16="http://schemas.microsoft.com/office/drawing/2014/main" id="{1416DBE8-6769-4DBF-A415-D5554F4C08D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2" name="TextBox 11">
            <a:extLst>
              <a:ext uri="{FF2B5EF4-FFF2-40B4-BE49-F238E27FC236}">
                <a16:creationId xmlns:a16="http://schemas.microsoft.com/office/drawing/2014/main" id="{F4AD81B9-6311-4A87-859D-C59655DEB71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9901C50-6C2B-4953-9E03-51AF407EA88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791479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1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527208DA-4F97-4E7A-80CF-CBE1502D2767}"/>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74A1F0D2-8BAE-4584-B642-7E5487AADB4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4B8B23E8-098F-4EB6-8FEA-A285D2BD5B67}"/>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9C89353-6799-47CE-ADF5-2AF6E95E35A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407571593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1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39D4E3C1-E416-465F-B10F-69D7A888B67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FDCF4116-7EC9-480D-B50B-74F4456C6492}"/>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C1998BCC-BAFD-40E1-990E-CFF496C44AD3}"/>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2C8D88B5-AC63-4D4E-9814-6788923E500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357336278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1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B3F0408-1D26-4D43-9551-B6E627440965}"/>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888E31BA-AD08-4322-B60E-8320CB4BAFC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CAF586BE-DBC4-4222-B1E0-153114B6599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D455E785-F74D-4708-97C7-B6B99DEB102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0985603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1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C45DC74-0D8C-433E-A74F-F7EE763ACE76}"/>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84DD0960-5A79-4CC7-950B-3AF29C7F831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27F92767-C633-4708-B4AF-6C499E3BA54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1562261F-6D64-43DE-ACEC-334222ECC384}"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37409067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1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8"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A0FC43B-112A-41E6-B36E-537B28A2F6EC}"/>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8453507E-EE32-43D0-B8B0-7C9A252F07E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BD061016-ABAF-4E55-8DED-0AF56581A2CA}"/>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40D4358-40F7-4E9E-A4C6-48B8319E7DA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819459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1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6667FFC9-532C-4AE7-8B92-9F3A48BDF9CB}"/>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BA851F04-32CD-407C-B758-F83B78965B2B}"/>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28442202-24D9-450D-BFED-99E71FE17E98}"/>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58A31D96-022D-46C4-A840-1EDEFEF143D6}"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2494007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589" y="204787"/>
            <a:ext cx="2598925"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66589" y="1076326"/>
            <a:ext cx="2598925"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7580077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1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29494C62-5514-4C55-BAB0-AF97FB7C4AF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12" name="Copyright">
            <a:extLst>
              <a:ext uri="{FF2B5EF4-FFF2-40B4-BE49-F238E27FC236}">
                <a16:creationId xmlns:a16="http://schemas.microsoft.com/office/drawing/2014/main" id="{7122C6DF-9F1D-4A3E-BA3D-76B7A2EDD92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8" name="TextBox 17">
            <a:extLst>
              <a:ext uri="{FF2B5EF4-FFF2-40B4-BE49-F238E27FC236}">
                <a16:creationId xmlns:a16="http://schemas.microsoft.com/office/drawing/2014/main" id="{9E166E41-6756-44E4-A22A-68E0CA231DD3}"/>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34023526-3B97-4F5F-931D-5600D1AE5DA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3039224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56494" y="3076575"/>
            <a:ext cx="6416447" cy="1647826"/>
          </a:xfrm>
        </p:spPr>
        <p:txBody>
          <a:bodyPr anchor="b" anchorCtr="0">
            <a:noAutofit/>
          </a:bodyPr>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7051948" y="3076575"/>
            <a:ext cx="1739627" cy="1294086"/>
          </a:xfrm>
        </p:spPr>
        <p:txBody>
          <a:bodyPr anchor="ctr" anchorCtr="0"/>
          <a:lstStyle>
            <a:lvl1pPr algn="ctr">
              <a:defRPr sz="900"/>
            </a:lvl1pPr>
          </a:lstStyle>
          <a:p>
            <a:r>
              <a:rPr lang="en-US" sz="900" noProof="0"/>
              <a:t>Insert sponsorship mark here</a:t>
            </a:r>
            <a:endParaRPr lang="en-US" noProof="0"/>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grpSp>
        <p:nvGrpSpPr>
          <p:cNvPr id="20" name="Group 19"/>
          <p:cNvGrpSpPr>
            <a:grpSpLocks noChangeAspect="1"/>
          </p:cNvGrpSpPr>
          <p:nvPr/>
        </p:nvGrpSpPr>
        <p:grpSpPr>
          <a:xfrm>
            <a:off x="356494" y="342900"/>
            <a:ext cx="1498500" cy="280800"/>
            <a:chOff x="398463" y="404813"/>
            <a:chExt cx="1627187" cy="307976"/>
          </a:xfrm>
          <a:solidFill>
            <a:schemeClr val="tx1"/>
          </a:solidFill>
        </p:grpSpPr>
        <p:sp>
          <p:nvSpPr>
            <p:cNvPr id="21"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6" name="Group 15">
            <a:extLst>
              <a:ext uri="{FF2B5EF4-FFF2-40B4-BE49-F238E27FC236}">
                <a16:creationId xmlns:a16="http://schemas.microsoft.com/office/drawing/2014/main" id="{AEEE825D-020A-4187-B096-818F9D7EC6E1}"/>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16">
              <a:extLst>
                <a:ext uri="{FF2B5EF4-FFF2-40B4-BE49-F238E27FC236}">
                  <a16:creationId xmlns:a16="http://schemas.microsoft.com/office/drawing/2014/main" id="{06B287D5-3DEE-497E-8F6F-4D179C6B5860}"/>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6">
              <a:extLst>
                <a:ext uri="{FF2B5EF4-FFF2-40B4-BE49-F238E27FC236}">
                  <a16:creationId xmlns:a16="http://schemas.microsoft.com/office/drawing/2014/main" id="{E5D80901-DD24-4817-BEDB-BAE7810D7E56}"/>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Rectangle 18">
              <a:extLst>
                <a:ext uri="{FF2B5EF4-FFF2-40B4-BE49-F238E27FC236}">
                  <a16:creationId xmlns:a16="http://schemas.microsoft.com/office/drawing/2014/main" id="{5E3A6B8D-B034-46C7-8E42-0B361C047585}"/>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1" name="Freeform 8">
              <a:extLst>
                <a:ext uri="{FF2B5EF4-FFF2-40B4-BE49-F238E27FC236}">
                  <a16:creationId xmlns:a16="http://schemas.microsoft.com/office/drawing/2014/main" id="{1FB892DF-D86D-4929-8297-8794A5CE90B9}"/>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Rectangle 31">
              <a:extLst>
                <a:ext uri="{FF2B5EF4-FFF2-40B4-BE49-F238E27FC236}">
                  <a16:creationId xmlns:a16="http://schemas.microsoft.com/office/drawing/2014/main" id="{841B5E97-85A8-4107-BD81-ADE522E5A8B6}"/>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3" name="Rectangle 32">
              <a:extLst>
                <a:ext uri="{FF2B5EF4-FFF2-40B4-BE49-F238E27FC236}">
                  <a16:creationId xmlns:a16="http://schemas.microsoft.com/office/drawing/2014/main" id="{F80FF87B-9630-47C2-A5D5-2C65CBDAD2E6}"/>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Freeform 11">
              <a:extLst>
                <a:ext uri="{FF2B5EF4-FFF2-40B4-BE49-F238E27FC236}">
                  <a16:creationId xmlns:a16="http://schemas.microsoft.com/office/drawing/2014/main" id="{9EF3C331-FF28-458B-AD45-6B957A224B41}"/>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2">
              <a:extLst>
                <a:ext uri="{FF2B5EF4-FFF2-40B4-BE49-F238E27FC236}">
                  <a16:creationId xmlns:a16="http://schemas.microsoft.com/office/drawing/2014/main" id="{4437906D-4AA2-4296-99A2-6F0C3D4443AA}"/>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3">
              <a:extLst>
                <a:ext uri="{FF2B5EF4-FFF2-40B4-BE49-F238E27FC236}">
                  <a16:creationId xmlns:a16="http://schemas.microsoft.com/office/drawing/2014/main" id="{F358B2EE-37F2-43A4-B0CF-E998616AD8D4}"/>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4">
              <a:extLst>
                <a:ext uri="{FF2B5EF4-FFF2-40B4-BE49-F238E27FC236}">
                  <a16:creationId xmlns:a16="http://schemas.microsoft.com/office/drawing/2014/main" id="{DFC07969-29DE-46E0-B447-6808F1F01429}"/>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17274951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pPr lvl="0"/>
            <a:r>
              <a:rPr lang="en-US" noProof="0"/>
              <a:t>Click icon to add picture</a:t>
            </a:r>
          </a:p>
        </p:txBody>
      </p:sp>
      <p:sp>
        <p:nvSpPr>
          <p:cNvPr id="3" name="Title 1"/>
          <p:cNvSpPr>
            <a:spLocks noGrp="1"/>
          </p:cNvSpPr>
          <p:nvPr>
            <p:ph type="title"/>
          </p:nvPr>
        </p:nvSpPr>
        <p:spPr>
          <a:xfrm>
            <a:off x="685802" y="2359661"/>
            <a:ext cx="3291840" cy="2783839"/>
          </a:xfrm>
          <a:solidFill>
            <a:schemeClr val="bg1"/>
          </a:solidFill>
        </p:spPr>
        <p:txBody>
          <a:bodyPr lIns="365760" tIns="365760" rIns="365760" bIns="1280160" anchor="b">
            <a:spAutoFit/>
          </a:bodyPr>
          <a:lstStyle>
            <a:lvl1pPr>
              <a:lnSpc>
                <a:spcPct val="90000"/>
              </a:lnSpc>
              <a:defRPr lang="en-US" sz="2700" b="1" baseline="0" dirty="0">
                <a:solidFill>
                  <a:sysClr val="windowText" lastClr="000000"/>
                </a:solidFill>
                <a:latin typeface="+mn-lt"/>
              </a:defRPr>
            </a:lvl1pPr>
          </a:lstStyle>
          <a:p>
            <a:pPr lvl="0"/>
            <a:r>
              <a:rPr lang="en-US"/>
              <a:t>Click to edit Master title style</a:t>
            </a:r>
          </a:p>
        </p:txBody>
      </p:sp>
      <p:sp>
        <p:nvSpPr>
          <p:cNvPr id="4" name="Text Placeholder 4"/>
          <p:cNvSpPr>
            <a:spLocks noGrp="1"/>
          </p:cNvSpPr>
          <p:nvPr>
            <p:ph type="body" sz="quarter" idx="10"/>
          </p:nvPr>
        </p:nvSpPr>
        <p:spPr>
          <a:xfrm>
            <a:off x="685802" y="4271122"/>
            <a:ext cx="3291840" cy="872378"/>
          </a:xfrm>
        </p:spPr>
        <p:txBody>
          <a:bodyPr lIns="365760" rIns="365760"/>
          <a:lstStyle>
            <a:lvl1pPr marL="0" indent="0">
              <a:buNone/>
              <a:defRPr lang="en-US" sz="1050" baseline="0" dirty="0"/>
            </a:lvl1pPr>
          </a:lstStyle>
          <a:p>
            <a:pPr lvl="0"/>
            <a:r>
              <a:rPr lang="en-US"/>
              <a:t>Edit Master text styles</a:t>
            </a:r>
          </a:p>
        </p:txBody>
      </p:sp>
    </p:spTree>
    <p:extLst>
      <p:ext uri="{BB962C8B-B14F-4D97-AF65-F5344CB8AC3E}">
        <p14:creationId xmlns:p14="http://schemas.microsoft.com/office/powerpoint/2010/main" val="19342127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5411CE5-8E3C-48D3-BB0B-6FADE6B05BA5}"/>
              </a:ext>
            </a:extLst>
          </p:cNvPr>
          <p:cNvGrpSpPr>
            <a:grpSpLocks noChangeAspect="1"/>
          </p:cNvGrpSpPr>
          <p:nvPr userDrawn="1"/>
        </p:nvGrpSpPr>
        <p:grpSpPr>
          <a:xfrm>
            <a:off x="7800765" y="4634825"/>
            <a:ext cx="895490" cy="167804"/>
            <a:chOff x="398463" y="404813"/>
            <a:chExt cx="1627187" cy="307976"/>
          </a:xfrm>
          <a:solidFill>
            <a:schemeClr val="tx1"/>
          </a:solidFill>
        </p:grpSpPr>
        <p:sp>
          <p:nvSpPr>
            <p:cNvPr id="10" name="Oval 9">
              <a:extLst>
                <a:ext uri="{FF2B5EF4-FFF2-40B4-BE49-F238E27FC236}">
                  <a16:creationId xmlns:a16="http://schemas.microsoft.com/office/drawing/2014/main" id="{374BF5F1-EE8E-4138-B486-AA6A7F1B068F}"/>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Freeform 6">
              <a:extLst>
                <a:ext uri="{FF2B5EF4-FFF2-40B4-BE49-F238E27FC236}">
                  <a16:creationId xmlns:a16="http://schemas.microsoft.com/office/drawing/2014/main" id="{B4B3D2F7-C2A9-4C6A-AA3C-27CB575324CE}"/>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2D6A797B-1683-46A7-91DA-81799280B40D}"/>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8">
              <a:extLst>
                <a:ext uri="{FF2B5EF4-FFF2-40B4-BE49-F238E27FC236}">
                  <a16:creationId xmlns:a16="http://schemas.microsoft.com/office/drawing/2014/main" id="{D0453E5A-2E46-43FF-AC3D-06F05F02AB84}"/>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Rectangle 13">
              <a:extLst>
                <a:ext uri="{FF2B5EF4-FFF2-40B4-BE49-F238E27FC236}">
                  <a16:creationId xmlns:a16="http://schemas.microsoft.com/office/drawing/2014/main" id="{9B829071-4068-48AE-8A8E-1B5892F7899B}"/>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Rectangle 14">
              <a:extLst>
                <a:ext uri="{FF2B5EF4-FFF2-40B4-BE49-F238E27FC236}">
                  <a16:creationId xmlns:a16="http://schemas.microsoft.com/office/drawing/2014/main" id="{D946F746-BCAF-4593-8ADB-11FEA8C19614}"/>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1">
              <a:extLst>
                <a:ext uri="{FF2B5EF4-FFF2-40B4-BE49-F238E27FC236}">
                  <a16:creationId xmlns:a16="http://schemas.microsoft.com/office/drawing/2014/main" id="{52DDE81D-7355-4985-BDA7-29CFF41E51BB}"/>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7" name="Freeform 12">
              <a:extLst>
                <a:ext uri="{FF2B5EF4-FFF2-40B4-BE49-F238E27FC236}">
                  <a16:creationId xmlns:a16="http://schemas.microsoft.com/office/drawing/2014/main" id="{3FECB4BE-C21A-4C97-9C6B-133961485EED}"/>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13">
              <a:extLst>
                <a:ext uri="{FF2B5EF4-FFF2-40B4-BE49-F238E27FC236}">
                  <a16:creationId xmlns:a16="http://schemas.microsoft.com/office/drawing/2014/main" id="{7EA9869C-CB44-45D1-856D-34B00051CDB6}"/>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Freeform 14">
              <a:extLst>
                <a:ext uri="{FF2B5EF4-FFF2-40B4-BE49-F238E27FC236}">
                  <a16:creationId xmlns:a16="http://schemas.microsoft.com/office/drawing/2014/main" id="{0357C012-34E2-4A6A-A2BD-2AC496F789CE}"/>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2" name="Title 1"/>
          <p:cNvSpPr>
            <a:spLocks noGrp="1"/>
          </p:cNvSpPr>
          <p:nvPr>
            <p:ph type="title"/>
          </p:nvPr>
        </p:nvSpPr>
        <p:spPr>
          <a:xfrm>
            <a:off x="685802" y="3723978"/>
            <a:ext cx="3305755" cy="673487"/>
          </a:xfrm>
        </p:spPr>
        <p:txBody>
          <a:bodyPr anchor="b"/>
          <a:lstStyle>
            <a:lvl1pPr>
              <a:lnSpc>
                <a:spcPct val="85000"/>
              </a:lnSpc>
              <a:defRPr sz="2100" b="1" baseline="0">
                <a:latin typeface="+mn-lt"/>
              </a:defRPr>
            </a:lvl1pPr>
          </a:lstStyle>
          <a:p>
            <a:r>
              <a:rPr lang="en-US"/>
              <a:t>Click to edit Master title style</a:t>
            </a:r>
          </a:p>
        </p:txBody>
      </p:sp>
      <p:sp>
        <p:nvSpPr>
          <p:cNvPr id="6" name="Text Placeholder 9"/>
          <p:cNvSpPr>
            <a:spLocks noGrp="1"/>
          </p:cNvSpPr>
          <p:nvPr>
            <p:ph type="body" sz="quarter" idx="16"/>
          </p:nvPr>
        </p:nvSpPr>
        <p:spPr>
          <a:xfrm>
            <a:off x="685802" y="4455498"/>
            <a:ext cx="3305755" cy="358657"/>
          </a:xfrm>
        </p:spPr>
        <p:txBody>
          <a:bodyPr/>
          <a:lstStyle>
            <a:lvl1pPr marL="0" indent="0">
              <a:buNone/>
              <a:defRPr lang="en-US" sz="900" dirty="0"/>
            </a:lvl1pPr>
          </a:lstStyle>
          <a:p>
            <a:pPr lvl="0"/>
            <a:r>
              <a:rPr lang="en-US"/>
              <a:t>Edit Master text styles</a:t>
            </a:r>
          </a:p>
        </p:txBody>
      </p:sp>
      <p:sp>
        <p:nvSpPr>
          <p:cNvPr id="7" name="Text Placeholder 9"/>
          <p:cNvSpPr>
            <a:spLocks noGrp="1"/>
          </p:cNvSpPr>
          <p:nvPr>
            <p:ph type="body" sz="quarter" idx="17"/>
          </p:nvPr>
        </p:nvSpPr>
        <p:spPr>
          <a:xfrm>
            <a:off x="685802" y="3438907"/>
            <a:ext cx="3305755" cy="261215"/>
          </a:xfrm>
        </p:spPr>
        <p:txBody>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lvl="0"/>
            <a:r>
              <a:rPr lang="en-US"/>
              <a:t>Edit Master text styles</a:t>
            </a:r>
          </a:p>
        </p:txBody>
      </p:sp>
      <p:sp>
        <p:nvSpPr>
          <p:cNvPr id="8" name="Picture Placeholder 7"/>
          <p:cNvSpPr>
            <a:spLocks noGrp="1"/>
          </p:cNvSpPr>
          <p:nvPr>
            <p:ph type="pic" sz="quarter" idx="19"/>
          </p:nvPr>
        </p:nvSpPr>
        <p:spPr>
          <a:xfrm>
            <a:off x="3991556" y="0"/>
            <a:ext cx="5152444" cy="5143500"/>
          </a:xfrm>
        </p:spPr>
        <p:txBody>
          <a:bodyPr anchor="ctr"/>
          <a:lstStyle>
            <a:lvl1pPr marL="0" indent="0" algn="ctr">
              <a:buNone/>
              <a:defRPr/>
            </a:lvl1pPr>
          </a:lstStyle>
          <a:p>
            <a:pPr lvl="0"/>
            <a:r>
              <a:rPr lang="en-US" noProof="0"/>
              <a:t>Click icon to add picture</a:t>
            </a:r>
          </a:p>
        </p:txBody>
      </p:sp>
    </p:spTree>
    <p:extLst>
      <p:ext uri="{BB962C8B-B14F-4D97-AF65-F5344CB8AC3E}">
        <p14:creationId xmlns:p14="http://schemas.microsoft.com/office/powerpoint/2010/main" val="4199796858"/>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rIns="0"/>
          <a:lstStyle>
            <a:lvl1pPr>
              <a:defRPr lang="en-US" sz="2700" spc="-56" dirty="0">
                <a:latin typeface="+mj-lt"/>
              </a:defRPr>
            </a:lvl1pPr>
          </a:lstStyle>
          <a:p>
            <a:pPr lvl="0"/>
            <a:r>
              <a:rPr lang="en-US"/>
              <a:t>Click to edit Master title style</a:t>
            </a:r>
          </a:p>
        </p:txBody>
      </p:sp>
      <p:sp>
        <p:nvSpPr>
          <p:cNvPr id="4" name="Text Placeholder 4"/>
          <p:cNvSpPr>
            <a:spLocks noGrp="1"/>
          </p:cNvSpPr>
          <p:nvPr>
            <p:ph type="body" sz="quarter" idx="16"/>
          </p:nvPr>
        </p:nvSpPr>
        <p:spPr>
          <a:xfrm>
            <a:off x="685801" y="2057400"/>
            <a:ext cx="2516981" cy="877491"/>
          </a:xfrm>
        </p:spPr>
        <p:txBody>
          <a:bodyPr/>
          <a:lstStyle>
            <a:lvl1pPr marL="0" indent="0">
              <a:lnSpc>
                <a:spcPct val="130000"/>
              </a:lnSpc>
              <a:buNone/>
              <a:defRPr sz="900" baseline="0"/>
            </a:lvl1pPr>
          </a:lstStyle>
          <a:p>
            <a:pPr lvl="0"/>
            <a:r>
              <a:rPr lang="en-US"/>
              <a:t>Edit Master text styles</a:t>
            </a:r>
          </a:p>
        </p:txBody>
      </p:sp>
    </p:spTree>
    <p:extLst>
      <p:ext uri="{BB962C8B-B14F-4D97-AF65-F5344CB8AC3E}">
        <p14:creationId xmlns:p14="http://schemas.microsoft.com/office/powerpoint/2010/main" val="184240660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rIns="0"/>
          <a:lstStyle>
            <a:lvl1pPr>
              <a:defRPr lang="en-US" sz="2700" spc="-56" dirty="0">
                <a:latin typeface="+mj-lt"/>
              </a:defRPr>
            </a:lvl1pPr>
          </a:lstStyle>
          <a:p>
            <a:pPr lvl="0"/>
            <a:r>
              <a:rPr lang="en-US"/>
              <a:t>Click to edit Master title style</a:t>
            </a:r>
          </a:p>
        </p:txBody>
      </p:sp>
      <p:sp>
        <p:nvSpPr>
          <p:cNvPr id="8" name="Text Placeholder 5"/>
          <p:cNvSpPr>
            <a:spLocks noGrp="1"/>
          </p:cNvSpPr>
          <p:nvPr>
            <p:ph type="body" sz="quarter" idx="15"/>
          </p:nvPr>
        </p:nvSpPr>
        <p:spPr>
          <a:xfrm>
            <a:off x="686228" y="349758"/>
            <a:ext cx="2516886" cy="152400"/>
          </a:xfrm>
        </p:spPr>
        <p:txBody>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lvl="0"/>
            <a:r>
              <a:rPr lang="en-US"/>
              <a:t>Edit Master text styles</a:t>
            </a:r>
          </a:p>
        </p:txBody>
      </p:sp>
      <p:sp>
        <p:nvSpPr>
          <p:cNvPr id="5" name="Text Placeholder 4"/>
          <p:cNvSpPr>
            <a:spLocks noGrp="1"/>
          </p:cNvSpPr>
          <p:nvPr>
            <p:ph type="body" sz="quarter" idx="16"/>
          </p:nvPr>
        </p:nvSpPr>
        <p:spPr>
          <a:xfrm>
            <a:off x="685801" y="2057400"/>
            <a:ext cx="2516981" cy="877491"/>
          </a:xfrm>
        </p:spPr>
        <p:txBody>
          <a:bodyPr/>
          <a:lstStyle>
            <a:lvl1pPr marL="0" indent="0">
              <a:lnSpc>
                <a:spcPct val="130000"/>
              </a:lnSpc>
              <a:buNone/>
              <a:defRPr sz="900" baseline="0"/>
            </a:lvl1pPr>
          </a:lstStyle>
          <a:p>
            <a:pPr lvl="0"/>
            <a:r>
              <a:rPr lang="en-US"/>
              <a:t>Edit Master text styles</a:t>
            </a:r>
          </a:p>
        </p:txBody>
      </p:sp>
    </p:spTree>
    <p:extLst>
      <p:ext uri="{BB962C8B-B14F-4D97-AF65-F5344CB8AC3E}">
        <p14:creationId xmlns:p14="http://schemas.microsoft.com/office/powerpoint/2010/main" val="11803583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1_Master Blocker">
    <p:bg>
      <p:bgPr>
        <a:solidFill>
          <a:schemeClr val="accent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AD4B15-ECC8-4DE3-86F6-E591754FE007}"/>
              </a:ext>
            </a:extLst>
          </p:cNvPr>
          <p:cNvSpPr txBox="1">
            <a:spLocks noChangeArrowheads="1"/>
          </p:cNvSpPr>
          <p:nvPr userDrawn="1"/>
        </p:nvSpPr>
        <p:spPr bwMode="auto">
          <a:xfrm>
            <a:off x="685800" y="913210"/>
            <a:ext cx="7772400" cy="3485570"/>
          </a:xfrm>
          <a:prstGeom prst="rect">
            <a:avLst/>
          </a:prstGeom>
          <a:noFill/>
          <a:ln>
            <a:noFill/>
          </a:ln>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defRPr/>
            </a:pPr>
            <a:r>
              <a:rPr lang="en-US" altLang="en-US" sz="8625" b="1"/>
              <a:t>Do not use this layout</a:t>
            </a:r>
          </a:p>
          <a:p>
            <a:pPr algn="ctr" eaLnBrk="1" hangingPunct="1">
              <a:defRPr/>
            </a:pPr>
            <a:endParaRPr lang="en-US" altLang="en-US" sz="2400" b="1"/>
          </a:p>
          <a:p>
            <a:pPr algn="ctr" eaLnBrk="1" hangingPunct="1">
              <a:defRPr/>
            </a:pPr>
            <a:r>
              <a:rPr lang="en-US" altLang="en-US" sz="2400"/>
              <a:t>Delete any master slides that occur after this layout</a:t>
            </a:r>
          </a:p>
        </p:txBody>
      </p:sp>
    </p:spTree>
    <p:extLst>
      <p:ext uri="{BB962C8B-B14F-4D97-AF65-F5344CB8AC3E}">
        <p14:creationId xmlns:p14="http://schemas.microsoft.com/office/powerpoint/2010/main" val="35912303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0A2874C-71FF-4857-A3BB-59351B72B17A}"/>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CA2517F8-2326-436E-ADB5-820DE25845DC}"/>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7AA04D2C-5DC5-4CC2-A243-5A240810E536}"/>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F929ED5F-D402-4DF4-9195-63EDA27F6434}"/>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624BFC75-AA67-4D94-8DD0-1A95CDDC9E55}"/>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ED32A874-9FC9-4FA3-A704-1E5C2127324C}"/>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626305AC-5598-4E87-ABE1-87FA67A024E0}"/>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B6DF0A98-3569-445E-B476-8D129FE26719}"/>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6AF0E3EC-0CEF-4127-8BF6-28A765431309}"/>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567496B7-01F7-4600-9A72-EBA70C951AA6}"/>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F53391ED-4779-4CF3-A400-6B20E0A8A5D0}"/>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3" name="Subtitle 2"/>
          <p:cNvSpPr>
            <a:spLocks noGrp="1"/>
          </p:cNvSpPr>
          <p:nvPr>
            <p:ph type="subTitle" idx="1"/>
          </p:nvPr>
        </p:nvSpPr>
        <p:spPr bwMode="gray">
          <a:xfrm>
            <a:off x="356401" y="4383885"/>
            <a:ext cx="4194008" cy="379234"/>
          </a:xfrm>
          <a:prstGeom prst="rect">
            <a:avLst/>
          </a:prstGeom>
        </p:spPr>
        <p:txBody>
          <a:bodyPr anchor="b" anchorCtr="0"/>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33" name="Picture Placeholder 8"/>
          <p:cNvSpPr>
            <a:spLocks noGrp="1"/>
          </p:cNvSpPr>
          <p:nvPr>
            <p:ph type="pic" sz="quarter" idx="11"/>
          </p:nvPr>
        </p:nvSpPr>
        <p:spPr>
          <a:xfrm>
            <a:off x="2545287" y="545696"/>
            <a:ext cx="4050000" cy="4050000"/>
          </a:xfrm>
          <a:prstGeom prst="rect">
            <a:avLst/>
          </a:prstGeom>
        </p:spPr>
        <p:txBody>
          <a:bodyPr/>
          <a:lstStyle/>
          <a:p>
            <a:pPr lvl="0"/>
            <a:r>
              <a:rPr lang="en-US" noProof="0"/>
              <a:t>Click icon to add picture</a:t>
            </a:r>
          </a:p>
        </p:txBody>
      </p:sp>
    </p:spTree>
    <p:extLst>
      <p:ext uri="{BB962C8B-B14F-4D97-AF65-F5344CB8AC3E}">
        <p14:creationId xmlns:p14="http://schemas.microsoft.com/office/powerpoint/2010/main" val="302874"/>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1_Title Slide - White">
    <p:bg bwMode="gray">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4EC7C5B-E67F-4A8C-9A83-F1921FFC2C90}"/>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4E182BD4-3036-473E-8CE6-2C2989BECE6F}"/>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08302483-7AD4-4CD0-B6A6-F88A473AD6F5}"/>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B1CA6427-30E5-41AD-BE09-46D145DA0AC3}"/>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6160B9AA-6820-4468-9477-8F576A39ACF9}"/>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29B8043C-42ED-4BB5-B0EE-730023680A18}"/>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EA60D049-414F-4E0A-8DFC-59DC846E64C5}"/>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843E8D21-39D0-4E03-B34F-F59F311208EF}"/>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EA7B3C6C-8C3F-44C7-ADE3-9C9311624139}"/>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85CA8D4D-E813-4287-9F04-46B4E9D0175A}"/>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05D5C959-1614-41C1-93AB-7761D8E06207}"/>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3" name="Subtitle 2"/>
          <p:cNvSpPr>
            <a:spLocks noGrp="1"/>
          </p:cNvSpPr>
          <p:nvPr>
            <p:ph type="subTitle" idx="1"/>
          </p:nvPr>
        </p:nvSpPr>
        <p:spPr bwMode="gray">
          <a:xfrm>
            <a:off x="356495" y="4383885"/>
            <a:ext cx="4195761" cy="379234"/>
          </a:xfrm>
          <a:prstGeom prst="rect">
            <a:avLst/>
          </a:prstGeom>
        </p:spPr>
        <p:txBody>
          <a:bodyPr anchor="b" anchorCtr="0"/>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30" name="Picture Placeholder 8"/>
          <p:cNvSpPr>
            <a:spLocks noGrp="1"/>
          </p:cNvSpPr>
          <p:nvPr>
            <p:ph type="pic" sz="quarter" idx="11"/>
          </p:nvPr>
        </p:nvSpPr>
        <p:spPr>
          <a:xfrm>
            <a:off x="2545287" y="545696"/>
            <a:ext cx="4050000" cy="4050000"/>
          </a:xfrm>
          <a:prstGeom prst="rect">
            <a:avLst/>
          </a:prstGeom>
        </p:spPr>
        <p:txBody>
          <a:bodyPr/>
          <a:lstStyle/>
          <a:p>
            <a:pPr lvl="0"/>
            <a:r>
              <a:rPr lang="en-US" noProof="0"/>
              <a:t>Click icon to add picture</a:t>
            </a:r>
          </a:p>
        </p:txBody>
      </p:sp>
    </p:spTree>
    <p:extLst>
      <p:ext uri="{BB962C8B-B14F-4D97-AF65-F5344CB8AC3E}">
        <p14:creationId xmlns:p14="http://schemas.microsoft.com/office/powerpoint/2010/main" val="13944580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Black">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CF1BDC4-BF50-4A99-BDF8-332514884DEA}"/>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F34E46F4-2C4C-4230-BD93-EEB0FD1E3ABA}"/>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F06CDF8B-518B-4A4C-9E2B-D4E71928C7BC}"/>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71318A23-BAAC-4E13-9E53-6D4F48A5252D}"/>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51D243F9-AAC1-4414-885F-86DB2BBC5B7C}"/>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017BDEAB-CF9C-43A0-8C84-EB659788F81A}"/>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A4ED67AA-0228-4472-8983-16613E1C4D45}"/>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DA12FFCD-D59B-44DA-B2DB-1D914DF009DF}"/>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92AC4719-1458-4D68-A8CB-2663C1AC6E81}"/>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F0C54180-2A51-475F-8EF2-36C6028AD9DE}"/>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A30F77FF-08C3-40CD-B4BB-ED99A7D57B43}"/>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anchor="b" anchorCtr="0"/>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428636682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441080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White">
    <p:bg bwMode="gray">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45274C0-AE54-4E1B-8540-7134A30332DD}"/>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CBD276E7-DE3E-4E72-8DBC-63C76AE864FF}"/>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12A37F6D-0BC2-4CE3-B951-0344B4C6261F}"/>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186F6BE6-1710-4FD5-8F55-FA8A2DCD1DCF}"/>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80C5957C-B93A-4287-B148-541D89A49C76}"/>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E1D43D35-876A-4082-AA23-F56D999249E2}"/>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1B9827C3-A53A-44EE-9395-7F8006C04EFC}"/>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DC08060C-F41C-47E6-B18A-0DE433BDFE63}"/>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4D06B835-C2BE-4193-9E45-A754F1F84713}"/>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908F5498-70B7-4FC3-820C-1A09D650C3A5}"/>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187DF131-B80D-4677-A747-3EE6F6435C52}"/>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anchor="b" anchorCtr="0"/>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0420814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green">
    <p:bg bwMode="gray">
      <p:bgPr>
        <a:solidFill>
          <a:schemeClr val="accent1"/>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063140E9-5FFC-48C2-9A21-E122EF57DD48}"/>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AC65A1FD-65B4-40F1-AF79-5B35369561C2}"/>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71E4C4D-8421-4024-B402-81473F73685A}"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81004A1C-5D04-4186-9FB6-F0D9C05DE74E}"/>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6068517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5F60FC48-E5E3-42AF-9BB2-AB501B579F8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B57C3D41-58BA-4B5D-9CE3-433C6240B7EA}"/>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7437C7A-C014-4CFA-9A46-C6B27D473867}"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285FFF97-FE73-42C8-9F7A-47B788122FE5}"/>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42153362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ue">
    <p:bg bwMode="gray">
      <p:bgPr>
        <a:solidFill>
          <a:srgbClr val="FDD300"/>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5C529A67-A577-4EC8-9560-7F2BAFF21AD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5C00800B-26E9-4E3D-8E1D-5289CBE1C5DD}"/>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E947C1F-E284-44A5-95E6-624B1DD4F9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080008C1-08D3-4C9E-987B-0E414F65B6FA}"/>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9119047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blue">
    <p:bg bwMode="gray">
      <p:bgPr>
        <a:solidFill>
          <a:srgbClr val="3EFAC5"/>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A930819E-EADF-4F39-AAAC-B223CC0887F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9DF4DE07-BDCC-4C46-BDC1-4D1B9C864BBD}"/>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0A161D9F-5C6A-4B7D-92BE-AE8CA306D765}"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EE859450-19D8-4EAB-9478-6B01B6226DFF}"/>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5317329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ack">
    <p:bg bwMode="gray">
      <p:bgPr>
        <a:solidFill>
          <a:schemeClr val="tx1"/>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9BD01A16-353E-4C6C-BB01-E08C07D86D9E}"/>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9037AF85-221D-4F3C-9DC0-B623F8575ED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9D8D10F-6392-4CF6-A1AC-C2C60227FB7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C63FA020-661D-4957-8D12-6A8EE5BF8A7E}"/>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0773021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6" y="1279252"/>
            <a:ext cx="7813675" cy="1194302"/>
          </a:xfrm>
        </p:spPr>
        <p:txBody>
          <a:bodyPr anchor="b"/>
          <a:lstStyle>
            <a:lvl1pPr>
              <a:lnSpc>
                <a:spcPct val="95000"/>
              </a:lnSpc>
              <a:defRPr sz="2888"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905750" cy="1174899"/>
          </a:xfrm>
        </p:spPr>
        <p:txBody>
          <a:bodyPr/>
          <a:lstStyle>
            <a:lvl1pPr marL="0" indent="0">
              <a:lnSpc>
                <a:spcPct val="95000"/>
              </a:lnSpc>
              <a:spcAft>
                <a:spcPts val="0"/>
              </a:spcAft>
              <a:buNone/>
              <a:defRPr sz="2888">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82901711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green">
    <p:bg>
      <p:bgPr>
        <a:solidFill>
          <a:schemeClr val="accent2"/>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1A460247-EEA3-42C0-81FF-B008F4B8D041}"/>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431BE57E-6FB7-43B7-B247-26A448AD9453}"/>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6E3F8F4-038D-494D-A4CB-D31D0E9BED50}"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2AF139A8-1C47-429E-B32B-D2E52C506C26}"/>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4"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79646350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blue">
    <p:bg>
      <p:bgPr>
        <a:solidFill>
          <a:srgbClr val="3EFAC5"/>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9A885A37-DB30-44C5-8ABA-93F27BA15A3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4" name="TextBox 3">
            <a:extLst>
              <a:ext uri="{FF2B5EF4-FFF2-40B4-BE49-F238E27FC236}">
                <a16:creationId xmlns:a16="http://schemas.microsoft.com/office/drawing/2014/main" id="{FEBB1DD7-6E24-4944-96CD-57B3E5CA9E2D}"/>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C5F532E-A065-4382-A4BB-8B04913F26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5" name="CaseCode">
            <a:extLst>
              <a:ext uri="{FF2B5EF4-FFF2-40B4-BE49-F238E27FC236}">
                <a16:creationId xmlns:a16="http://schemas.microsoft.com/office/drawing/2014/main" id="{452E41CE-6739-419C-9FA3-4543665ED959}"/>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8484076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2_Key statement teal">
    <p:bg>
      <p:bgPr>
        <a:solidFill>
          <a:srgbClr val="787878"/>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5065E502-943B-4CE3-8E53-6CAABCC040E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4" name="TextBox 3">
            <a:extLst>
              <a:ext uri="{FF2B5EF4-FFF2-40B4-BE49-F238E27FC236}">
                <a16:creationId xmlns:a16="http://schemas.microsoft.com/office/drawing/2014/main" id="{C4108B68-3619-4A21-AE5E-0F559C01BAB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36D1E27-2ABD-4BD2-98F7-E39A4B5C3C2E}"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5" name="CaseCode">
            <a:extLst>
              <a:ext uri="{FF2B5EF4-FFF2-40B4-BE49-F238E27FC236}">
                <a16:creationId xmlns:a16="http://schemas.microsoft.com/office/drawing/2014/main" id="{1561B3FF-AB66-4C5A-84BA-5311A35CCD8E}"/>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7"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404229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6" Type="http://schemas.openxmlformats.org/officeDocument/2006/relationships/slideLayout" Target="../slideLayouts/slideLayout213.xml"/><Relationship Id="rId21" Type="http://schemas.openxmlformats.org/officeDocument/2006/relationships/slideLayout" Target="../slideLayouts/slideLayout208.xml"/><Relationship Id="rId42" Type="http://schemas.openxmlformats.org/officeDocument/2006/relationships/slideLayout" Target="../slideLayouts/slideLayout229.xml"/><Relationship Id="rId47" Type="http://schemas.openxmlformats.org/officeDocument/2006/relationships/slideLayout" Target="../slideLayouts/slideLayout234.xml"/><Relationship Id="rId63" Type="http://schemas.openxmlformats.org/officeDocument/2006/relationships/slideLayout" Target="../slideLayouts/slideLayout250.xml"/><Relationship Id="rId68" Type="http://schemas.openxmlformats.org/officeDocument/2006/relationships/slideLayout" Target="../slideLayouts/slideLayout255.xml"/><Relationship Id="rId84" Type="http://schemas.openxmlformats.org/officeDocument/2006/relationships/slideLayout" Target="../slideLayouts/slideLayout271.xml"/><Relationship Id="rId89" Type="http://schemas.openxmlformats.org/officeDocument/2006/relationships/slideLayout" Target="../slideLayouts/slideLayout276.xml"/><Relationship Id="rId16" Type="http://schemas.openxmlformats.org/officeDocument/2006/relationships/slideLayout" Target="../slideLayouts/slideLayout203.xml"/><Relationship Id="rId11" Type="http://schemas.openxmlformats.org/officeDocument/2006/relationships/slideLayout" Target="../slideLayouts/slideLayout198.xml"/><Relationship Id="rId32" Type="http://schemas.openxmlformats.org/officeDocument/2006/relationships/slideLayout" Target="../slideLayouts/slideLayout219.xml"/><Relationship Id="rId37" Type="http://schemas.openxmlformats.org/officeDocument/2006/relationships/slideLayout" Target="../slideLayouts/slideLayout224.xml"/><Relationship Id="rId53" Type="http://schemas.openxmlformats.org/officeDocument/2006/relationships/slideLayout" Target="../slideLayouts/slideLayout240.xml"/><Relationship Id="rId58" Type="http://schemas.openxmlformats.org/officeDocument/2006/relationships/slideLayout" Target="../slideLayouts/slideLayout245.xml"/><Relationship Id="rId74" Type="http://schemas.openxmlformats.org/officeDocument/2006/relationships/slideLayout" Target="../slideLayouts/slideLayout261.xml"/><Relationship Id="rId79" Type="http://schemas.openxmlformats.org/officeDocument/2006/relationships/slideLayout" Target="../slideLayouts/slideLayout266.xml"/><Relationship Id="rId5" Type="http://schemas.openxmlformats.org/officeDocument/2006/relationships/slideLayout" Target="../slideLayouts/slideLayout192.xml"/><Relationship Id="rId90" Type="http://schemas.openxmlformats.org/officeDocument/2006/relationships/slideLayout" Target="../slideLayouts/slideLayout277.xml"/><Relationship Id="rId22" Type="http://schemas.openxmlformats.org/officeDocument/2006/relationships/slideLayout" Target="../slideLayouts/slideLayout209.xml"/><Relationship Id="rId27" Type="http://schemas.openxmlformats.org/officeDocument/2006/relationships/slideLayout" Target="../slideLayouts/slideLayout214.xml"/><Relationship Id="rId43" Type="http://schemas.openxmlformats.org/officeDocument/2006/relationships/slideLayout" Target="../slideLayouts/slideLayout230.xml"/><Relationship Id="rId48" Type="http://schemas.openxmlformats.org/officeDocument/2006/relationships/slideLayout" Target="../slideLayouts/slideLayout235.xml"/><Relationship Id="rId64" Type="http://schemas.openxmlformats.org/officeDocument/2006/relationships/slideLayout" Target="../slideLayouts/slideLayout251.xml"/><Relationship Id="rId69" Type="http://schemas.openxmlformats.org/officeDocument/2006/relationships/slideLayout" Target="../slideLayouts/slideLayout256.xml"/><Relationship Id="rId8" Type="http://schemas.openxmlformats.org/officeDocument/2006/relationships/slideLayout" Target="../slideLayouts/slideLayout195.xml"/><Relationship Id="rId51" Type="http://schemas.openxmlformats.org/officeDocument/2006/relationships/slideLayout" Target="../slideLayouts/slideLayout238.xml"/><Relationship Id="rId72" Type="http://schemas.openxmlformats.org/officeDocument/2006/relationships/slideLayout" Target="../slideLayouts/slideLayout259.xml"/><Relationship Id="rId80" Type="http://schemas.openxmlformats.org/officeDocument/2006/relationships/slideLayout" Target="../slideLayouts/slideLayout267.xml"/><Relationship Id="rId85" Type="http://schemas.openxmlformats.org/officeDocument/2006/relationships/slideLayout" Target="../slideLayouts/slideLayout272.xml"/><Relationship Id="rId93" Type="http://schemas.openxmlformats.org/officeDocument/2006/relationships/theme" Target="../theme/theme10.xml"/><Relationship Id="rId3" Type="http://schemas.openxmlformats.org/officeDocument/2006/relationships/slideLayout" Target="../slideLayouts/slideLayout190.xml"/><Relationship Id="rId12" Type="http://schemas.openxmlformats.org/officeDocument/2006/relationships/slideLayout" Target="../slideLayouts/slideLayout199.xml"/><Relationship Id="rId17" Type="http://schemas.openxmlformats.org/officeDocument/2006/relationships/slideLayout" Target="../slideLayouts/slideLayout204.xml"/><Relationship Id="rId25" Type="http://schemas.openxmlformats.org/officeDocument/2006/relationships/slideLayout" Target="../slideLayouts/slideLayout212.xml"/><Relationship Id="rId33" Type="http://schemas.openxmlformats.org/officeDocument/2006/relationships/slideLayout" Target="../slideLayouts/slideLayout220.xml"/><Relationship Id="rId38" Type="http://schemas.openxmlformats.org/officeDocument/2006/relationships/slideLayout" Target="../slideLayouts/slideLayout225.xml"/><Relationship Id="rId46" Type="http://schemas.openxmlformats.org/officeDocument/2006/relationships/slideLayout" Target="../slideLayouts/slideLayout233.xml"/><Relationship Id="rId59" Type="http://schemas.openxmlformats.org/officeDocument/2006/relationships/slideLayout" Target="../slideLayouts/slideLayout246.xml"/><Relationship Id="rId67" Type="http://schemas.openxmlformats.org/officeDocument/2006/relationships/slideLayout" Target="../slideLayouts/slideLayout254.xml"/><Relationship Id="rId20" Type="http://schemas.openxmlformats.org/officeDocument/2006/relationships/slideLayout" Target="../slideLayouts/slideLayout207.xml"/><Relationship Id="rId41" Type="http://schemas.openxmlformats.org/officeDocument/2006/relationships/slideLayout" Target="../slideLayouts/slideLayout228.xml"/><Relationship Id="rId54" Type="http://schemas.openxmlformats.org/officeDocument/2006/relationships/slideLayout" Target="../slideLayouts/slideLayout241.xml"/><Relationship Id="rId62" Type="http://schemas.openxmlformats.org/officeDocument/2006/relationships/slideLayout" Target="../slideLayouts/slideLayout249.xml"/><Relationship Id="rId70" Type="http://schemas.openxmlformats.org/officeDocument/2006/relationships/slideLayout" Target="../slideLayouts/slideLayout257.xml"/><Relationship Id="rId75" Type="http://schemas.openxmlformats.org/officeDocument/2006/relationships/slideLayout" Target="../slideLayouts/slideLayout262.xml"/><Relationship Id="rId83" Type="http://schemas.openxmlformats.org/officeDocument/2006/relationships/slideLayout" Target="../slideLayouts/slideLayout270.xml"/><Relationship Id="rId88" Type="http://schemas.openxmlformats.org/officeDocument/2006/relationships/slideLayout" Target="../slideLayouts/slideLayout275.xml"/><Relationship Id="rId91" Type="http://schemas.openxmlformats.org/officeDocument/2006/relationships/slideLayout" Target="../slideLayouts/slideLayout278.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5" Type="http://schemas.openxmlformats.org/officeDocument/2006/relationships/slideLayout" Target="../slideLayouts/slideLayout202.xml"/><Relationship Id="rId23" Type="http://schemas.openxmlformats.org/officeDocument/2006/relationships/slideLayout" Target="../slideLayouts/slideLayout210.xml"/><Relationship Id="rId28" Type="http://schemas.openxmlformats.org/officeDocument/2006/relationships/slideLayout" Target="../slideLayouts/slideLayout215.xml"/><Relationship Id="rId36" Type="http://schemas.openxmlformats.org/officeDocument/2006/relationships/slideLayout" Target="../slideLayouts/slideLayout223.xml"/><Relationship Id="rId49" Type="http://schemas.openxmlformats.org/officeDocument/2006/relationships/slideLayout" Target="../slideLayouts/slideLayout236.xml"/><Relationship Id="rId57" Type="http://schemas.openxmlformats.org/officeDocument/2006/relationships/slideLayout" Target="../slideLayouts/slideLayout244.xml"/><Relationship Id="rId10" Type="http://schemas.openxmlformats.org/officeDocument/2006/relationships/slideLayout" Target="../slideLayouts/slideLayout197.xml"/><Relationship Id="rId31" Type="http://schemas.openxmlformats.org/officeDocument/2006/relationships/slideLayout" Target="../slideLayouts/slideLayout218.xml"/><Relationship Id="rId44" Type="http://schemas.openxmlformats.org/officeDocument/2006/relationships/slideLayout" Target="../slideLayouts/slideLayout231.xml"/><Relationship Id="rId52" Type="http://schemas.openxmlformats.org/officeDocument/2006/relationships/slideLayout" Target="../slideLayouts/slideLayout239.xml"/><Relationship Id="rId60" Type="http://schemas.openxmlformats.org/officeDocument/2006/relationships/slideLayout" Target="../slideLayouts/slideLayout247.xml"/><Relationship Id="rId65" Type="http://schemas.openxmlformats.org/officeDocument/2006/relationships/slideLayout" Target="../slideLayouts/slideLayout252.xml"/><Relationship Id="rId73" Type="http://schemas.openxmlformats.org/officeDocument/2006/relationships/slideLayout" Target="../slideLayouts/slideLayout260.xml"/><Relationship Id="rId78" Type="http://schemas.openxmlformats.org/officeDocument/2006/relationships/slideLayout" Target="../slideLayouts/slideLayout265.xml"/><Relationship Id="rId81" Type="http://schemas.openxmlformats.org/officeDocument/2006/relationships/slideLayout" Target="../slideLayouts/slideLayout268.xml"/><Relationship Id="rId86" Type="http://schemas.openxmlformats.org/officeDocument/2006/relationships/slideLayout" Target="../slideLayouts/slideLayout273.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3" Type="http://schemas.openxmlformats.org/officeDocument/2006/relationships/slideLayout" Target="../slideLayouts/slideLayout200.xml"/><Relationship Id="rId18" Type="http://schemas.openxmlformats.org/officeDocument/2006/relationships/slideLayout" Target="../slideLayouts/slideLayout205.xml"/><Relationship Id="rId39" Type="http://schemas.openxmlformats.org/officeDocument/2006/relationships/slideLayout" Target="../slideLayouts/slideLayout226.xml"/><Relationship Id="rId34" Type="http://schemas.openxmlformats.org/officeDocument/2006/relationships/slideLayout" Target="../slideLayouts/slideLayout221.xml"/><Relationship Id="rId50" Type="http://schemas.openxmlformats.org/officeDocument/2006/relationships/slideLayout" Target="../slideLayouts/slideLayout237.xml"/><Relationship Id="rId55" Type="http://schemas.openxmlformats.org/officeDocument/2006/relationships/slideLayout" Target="../slideLayouts/slideLayout242.xml"/><Relationship Id="rId76" Type="http://schemas.openxmlformats.org/officeDocument/2006/relationships/slideLayout" Target="../slideLayouts/slideLayout263.xml"/><Relationship Id="rId7" Type="http://schemas.openxmlformats.org/officeDocument/2006/relationships/slideLayout" Target="../slideLayouts/slideLayout194.xml"/><Relationship Id="rId71" Type="http://schemas.openxmlformats.org/officeDocument/2006/relationships/slideLayout" Target="../slideLayouts/slideLayout258.xml"/><Relationship Id="rId92" Type="http://schemas.openxmlformats.org/officeDocument/2006/relationships/slideLayout" Target="../slideLayouts/slideLayout279.xml"/><Relationship Id="rId2" Type="http://schemas.openxmlformats.org/officeDocument/2006/relationships/slideLayout" Target="../slideLayouts/slideLayout189.xml"/><Relationship Id="rId29" Type="http://schemas.openxmlformats.org/officeDocument/2006/relationships/slideLayout" Target="../slideLayouts/slideLayout216.xml"/><Relationship Id="rId24" Type="http://schemas.openxmlformats.org/officeDocument/2006/relationships/slideLayout" Target="../slideLayouts/slideLayout211.xml"/><Relationship Id="rId40" Type="http://schemas.openxmlformats.org/officeDocument/2006/relationships/slideLayout" Target="../slideLayouts/slideLayout227.xml"/><Relationship Id="rId45" Type="http://schemas.openxmlformats.org/officeDocument/2006/relationships/slideLayout" Target="../slideLayouts/slideLayout232.xml"/><Relationship Id="rId66" Type="http://schemas.openxmlformats.org/officeDocument/2006/relationships/slideLayout" Target="../slideLayouts/slideLayout253.xml"/><Relationship Id="rId87" Type="http://schemas.openxmlformats.org/officeDocument/2006/relationships/slideLayout" Target="../slideLayouts/slideLayout274.xml"/><Relationship Id="rId61" Type="http://schemas.openxmlformats.org/officeDocument/2006/relationships/slideLayout" Target="../slideLayouts/slideLayout248.xml"/><Relationship Id="rId82" Type="http://schemas.openxmlformats.org/officeDocument/2006/relationships/slideLayout" Target="../slideLayouts/slideLayout269.xml"/><Relationship Id="rId19" Type="http://schemas.openxmlformats.org/officeDocument/2006/relationships/slideLayout" Target="../slideLayouts/slideLayout206.xml"/><Relationship Id="rId14" Type="http://schemas.openxmlformats.org/officeDocument/2006/relationships/slideLayout" Target="../slideLayouts/slideLayout201.xml"/><Relationship Id="rId30" Type="http://schemas.openxmlformats.org/officeDocument/2006/relationships/slideLayout" Target="../slideLayouts/slideLayout217.xml"/><Relationship Id="rId35" Type="http://schemas.openxmlformats.org/officeDocument/2006/relationships/slideLayout" Target="../slideLayouts/slideLayout222.xml"/><Relationship Id="rId56" Type="http://schemas.openxmlformats.org/officeDocument/2006/relationships/slideLayout" Target="../slideLayouts/slideLayout243.xml"/><Relationship Id="rId77" Type="http://schemas.openxmlformats.org/officeDocument/2006/relationships/slideLayout" Target="../slideLayouts/slideLayout26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87.xml"/><Relationship Id="rId3" Type="http://schemas.openxmlformats.org/officeDocument/2006/relationships/slideLayout" Target="../slideLayouts/slideLayout282.xml"/><Relationship Id="rId7" Type="http://schemas.openxmlformats.org/officeDocument/2006/relationships/slideLayout" Target="../slideLayouts/slideLayout286.xml"/><Relationship Id="rId2" Type="http://schemas.openxmlformats.org/officeDocument/2006/relationships/slideLayout" Target="../slideLayouts/slideLayout281.xml"/><Relationship Id="rId1" Type="http://schemas.openxmlformats.org/officeDocument/2006/relationships/slideLayout" Target="../slideLayouts/slideLayout280.xml"/><Relationship Id="rId6" Type="http://schemas.openxmlformats.org/officeDocument/2006/relationships/slideLayout" Target="../slideLayouts/slideLayout285.xml"/><Relationship Id="rId5" Type="http://schemas.openxmlformats.org/officeDocument/2006/relationships/slideLayout" Target="../slideLayouts/slideLayout284.xml"/><Relationship Id="rId4" Type="http://schemas.openxmlformats.org/officeDocument/2006/relationships/slideLayout" Target="../slideLayouts/slideLayout283.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theme" Target="../theme/theme12.xml"/><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slideLayout" Target="../slideLayouts/slideLayout299.xml"/><Relationship Id="rId2" Type="http://schemas.openxmlformats.org/officeDocument/2006/relationships/slideLayout" Target="../slideLayouts/slideLayout289.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307.xml"/><Relationship Id="rId3" Type="http://schemas.openxmlformats.org/officeDocument/2006/relationships/slideLayout" Target="../slideLayouts/slideLayout302.xml"/><Relationship Id="rId7" Type="http://schemas.openxmlformats.org/officeDocument/2006/relationships/slideLayout" Target="../slideLayouts/slideLayout306.xml"/><Relationship Id="rId2" Type="http://schemas.openxmlformats.org/officeDocument/2006/relationships/slideLayout" Target="../slideLayouts/slideLayout301.xml"/><Relationship Id="rId1" Type="http://schemas.openxmlformats.org/officeDocument/2006/relationships/slideLayout" Target="../slideLayouts/slideLayout300.xml"/><Relationship Id="rId6" Type="http://schemas.openxmlformats.org/officeDocument/2006/relationships/slideLayout" Target="../slideLayouts/slideLayout305.xml"/><Relationship Id="rId5" Type="http://schemas.openxmlformats.org/officeDocument/2006/relationships/slideLayout" Target="../slideLayouts/slideLayout304.xml"/><Relationship Id="rId10" Type="http://schemas.openxmlformats.org/officeDocument/2006/relationships/theme" Target="../theme/theme13.xml"/><Relationship Id="rId4" Type="http://schemas.openxmlformats.org/officeDocument/2006/relationships/slideLayout" Target="../slideLayouts/slideLayout303.xml"/><Relationship Id="rId9" Type="http://schemas.openxmlformats.org/officeDocument/2006/relationships/slideLayout" Target="../slideLayouts/slideLayout30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5" Type="http://schemas.openxmlformats.org/officeDocument/2006/relationships/slideLayout" Target="../slideLayouts/slideLayout313.xml"/><Relationship Id="rId10" Type="http://schemas.openxmlformats.org/officeDocument/2006/relationships/image" Target="../media/image6.jpeg"/><Relationship Id="rId4" Type="http://schemas.openxmlformats.org/officeDocument/2006/relationships/slideLayout" Target="../slideLayouts/slideLayout312.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324.xml"/><Relationship Id="rId3" Type="http://schemas.openxmlformats.org/officeDocument/2006/relationships/slideLayout" Target="../slideLayouts/slideLayout319.xml"/><Relationship Id="rId7" Type="http://schemas.openxmlformats.org/officeDocument/2006/relationships/slideLayout" Target="../slideLayouts/slideLayout323.xml"/><Relationship Id="rId2" Type="http://schemas.openxmlformats.org/officeDocument/2006/relationships/slideLayout" Target="../slideLayouts/slideLayout318.xml"/><Relationship Id="rId1" Type="http://schemas.openxmlformats.org/officeDocument/2006/relationships/slideLayout" Target="../slideLayouts/slideLayout317.xml"/><Relationship Id="rId6" Type="http://schemas.openxmlformats.org/officeDocument/2006/relationships/slideLayout" Target="../slideLayouts/slideLayout322.xml"/><Relationship Id="rId5" Type="http://schemas.openxmlformats.org/officeDocument/2006/relationships/slideLayout" Target="../slideLayouts/slideLayout321.xml"/><Relationship Id="rId10" Type="http://schemas.openxmlformats.org/officeDocument/2006/relationships/image" Target="../media/image7.jpeg"/><Relationship Id="rId4" Type="http://schemas.openxmlformats.org/officeDocument/2006/relationships/slideLayout" Target="../slideLayouts/slideLayout320.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327.xml"/><Relationship Id="rId7" Type="http://schemas.openxmlformats.org/officeDocument/2006/relationships/slideLayout" Target="../slideLayouts/slideLayout331.xml"/><Relationship Id="rId2" Type="http://schemas.openxmlformats.org/officeDocument/2006/relationships/slideLayout" Target="../slideLayouts/slideLayout326.xml"/><Relationship Id="rId1" Type="http://schemas.openxmlformats.org/officeDocument/2006/relationships/slideLayout" Target="../slideLayouts/slideLayout325.xml"/><Relationship Id="rId6" Type="http://schemas.openxmlformats.org/officeDocument/2006/relationships/slideLayout" Target="../slideLayouts/slideLayout330.xml"/><Relationship Id="rId5" Type="http://schemas.openxmlformats.org/officeDocument/2006/relationships/slideLayout" Target="../slideLayouts/slideLayout329.xml"/><Relationship Id="rId4" Type="http://schemas.openxmlformats.org/officeDocument/2006/relationships/slideLayout" Target="../slideLayouts/slideLayout32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49.xml"/><Relationship Id="rId21" Type="http://schemas.openxmlformats.org/officeDocument/2006/relationships/slideLayout" Target="../slideLayouts/slideLayout44.xml"/><Relationship Id="rId42" Type="http://schemas.openxmlformats.org/officeDocument/2006/relationships/slideLayout" Target="../slideLayouts/slideLayout65.xml"/><Relationship Id="rId47" Type="http://schemas.openxmlformats.org/officeDocument/2006/relationships/slideLayout" Target="../slideLayouts/slideLayout70.xml"/><Relationship Id="rId63" Type="http://schemas.openxmlformats.org/officeDocument/2006/relationships/slideLayout" Target="../slideLayouts/slideLayout86.xml"/><Relationship Id="rId68" Type="http://schemas.openxmlformats.org/officeDocument/2006/relationships/slideLayout" Target="../slideLayouts/slideLayout91.xml"/><Relationship Id="rId84" Type="http://schemas.openxmlformats.org/officeDocument/2006/relationships/slideLayout" Target="../slideLayouts/slideLayout107.xml"/><Relationship Id="rId89" Type="http://schemas.openxmlformats.org/officeDocument/2006/relationships/slideLayout" Target="../slideLayouts/slideLayout112.xml"/><Relationship Id="rId112" Type="http://schemas.openxmlformats.org/officeDocument/2006/relationships/slideLayout" Target="../slideLayouts/slideLayout135.xml"/><Relationship Id="rId16" Type="http://schemas.openxmlformats.org/officeDocument/2006/relationships/slideLayout" Target="../slideLayouts/slideLayout39.xml"/><Relationship Id="rId107" Type="http://schemas.openxmlformats.org/officeDocument/2006/relationships/slideLayout" Target="../slideLayouts/slideLayout130.xml"/><Relationship Id="rId11" Type="http://schemas.openxmlformats.org/officeDocument/2006/relationships/slideLayout" Target="../slideLayouts/slideLayout34.xml"/><Relationship Id="rId32" Type="http://schemas.openxmlformats.org/officeDocument/2006/relationships/slideLayout" Target="../slideLayouts/slideLayout55.xml"/><Relationship Id="rId37" Type="http://schemas.openxmlformats.org/officeDocument/2006/relationships/slideLayout" Target="../slideLayouts/slideLayout60.xml"/><Relationship Id="rId53" Type="http://schemas.openxmlformats.org/officeDocument/2006/relationships/slideLayout" Target="../slideLayouts/slideLayout76.xml"/><Relationship Id="rId58" Type="http://schemas.openxmlformats.org/officeDocument/2006/relationships/slideLayout" Target="../slideLayouts/slideLayout81.xml"/><Relationship Id="rId74" Type="http://schemas.openxmlformats.org/officeDocument/2006/relationships/slideLayout" Target="../slideLayouts/slideLayout97.xml"/><Relationship Id="rId79" Type="http://schemas.openxmlformats.org/officeDocument/2006/relationships/slideLayout" Target="../slideLayouts/slideLayout102.xml"/><Relationship Id="rId102" Type="http://schemas.openxmlformats.org/officeDocument/2006/relationships/slideLayout" Target="../slideLayouts/slideLayout125.xml"/><Relationship Id="rId5" Type="http://schemas.openxmlformats.org/officeDocument/2006/relationships/slideLayout" Target="../slideLayouts/slideLayout28.xml"/><Relationship Id="rId90" Type="http://schemas.openxmlformats.org/officeDocument/2006/relationships/slideLayout" Target="../slideLayouts/slideLayout113.xml"/><Relationship Id="rId95" Type="http://schemas.openxmlformats.org/officeDocument/2006/relationships/slideLayout" Target="../slideLayouts/slideLayout118.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43" Type="http://schemas.openxmlformats.org/officeDocument/2006/relationships/slideLayout" Target="../slideLayouts/slideLayout66.xml"/><Relationship Id="rId48" Type="http://schemas.openxmlformats.org/officeDocument/2006/relationships/slideLayout" Target="../slideLayouts/slideLayout71.xml"/><Relationship Id="rId64" Type="http://schemas.openxmlformats.org/officeDocument/2006/relationships/slideLayout" Target="../slideLayouts/slideLayout87.xml"/><Relationship Id="rId69" Type="http://schemas.openxmlformats.org/officeDocument/2006/relationships/slideLayout" Target="../slideLayouts/slideLayout92.xml"/><Relationship Id="rId113" Type="http://schemas.openxmlformats.org/officeDocument/2006/relationships/theme" Target="../theme/theme3.xml"/><Relationship Id="rId80" Type="http://schemas.openxmlformats.org/officeDocument/2006/relationships/slideLayout" Target="../slideLayouts/slideLayout103.xml"/><Relationship Id="rId85" Type="http://schemas.openxmlformats.org/officeDocument/2006/relationships/slideLayout" Target="../slideLayouts/slideLayout108.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33" Type="http://schemas.openxmlformats.org/officeDocument/2006/relationships/slideLayout" Target="../slideLayouts/slideLayout56.xml"/><Relationship Id="rId38" Type="http://schemas.openxmlformats.org/officeDocument/2006/relationships/slideLayout" Target="../slideLayouts/slideLayout61.xml"/><Relationship Id="rId59" Type="http://schemas.openxmlformats.org/officeDocument/2006/relationships/slideLayout" Target="../slideLayouts/slideLayout82.xml"/><Relationship Id="rId103" Type="http://schemas.openxmlformats.org/officeDocument/2006/relationships/slideLayout" Target="../slideLayouts/slideLayout126.xml"/><Relationship Id="rId108" Type="http://schemas.openxmlformats.org/officeDocument/2006/relationships/slideLayout" Target="../slideLayouts/slideLayout131.xml"/><Relationship Id="rId54" Type="http://schemas.openxmlformats.org/officeDocument/2006/relationships/slideLayout" Target="../slideLayouts/slideLayout77.xml"/><Relationship Id="rId70" Type="http://schemas.openxmlformats.org/officeDocument/2006/relationships/slideLayout" Target="../slideLayouts/slideLayout93.xml"/><Relationship Id="rId75" Type="http://schemas.openxmlformats.org/officeDocument/2006/relationships/slideLayout" Target="../slideLayouts/slideLayout98.xml"/><Relationship Id="rId91" Type="http://schemas.openxmlformats.org/officeDocument/2006/relationships/slideLayout" Target="../slideLayouts/slideLayout114.xml"/><Relationship Id="rId96" Type="http://schemas.openxmlformats.org/officeDocument/2006/relationships/slideLayout" Target="../slideLayouts/slideLayout11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slideLayout" Target="../slideLayouts/slideLayout59.xml"/><Relationship Id="rId49" Type="http://schemas.openxmlformats.org/officeDocument/2006/relationships/slideLayout" Target="../slideLayouts/slideLayout72.xml"/><Relationship Id="rId57" Type="http://schemas.openxmlformats.org/officeDocument/2006/relationships/slideLayout" Target="../slideLayouts/slideLayout80.xml"/><Relationship Id="rId106" Type="http://schemas.openxmlformats.org/officeDocument/2006/relationships/slideLayout" Target="../slideLayouts/slideLayout129.xml"/><Relationship Id="rId10" Type="http://schemas.openxmlformats.org/officeDocument/2006/relationships/slideLayout" Target="../slideLayouts/slideLayout33.xml"/><Relationship Id="rId31" Type="http://schemas.openxmlformats.org/officeDocument/2006/relationships/slideLayout" Target="../slideLayouts/slideLayout54.xml"/><Relationship Id="rId44" Type="http://schemas.openxmlformats.org/officeDocument/2006/relationships/slideLayout" Target="../slideLayouts/slideLayout67.xml"/><Relationship Id="rId52" Type="http://schemas.openxmlformats.org/officeDocument/2006/relationships/slideLayout" Target="../slideLayouts/slideLayout75.xml"/><Relationship Id="rId60" Type="http://schemas.openxmlformats.org/officeDocument/2006/relationships/slideLayout" Target="../slideLayouts/slideLayout83.xml"/><Relationship Id="rId65" Type="http://schemas.openxmlformats.org/officeDocument/2006/relationships/slideLayout" Target="../slideLayouts/slideLayout88.xml"/><Relationship Id="rId73" Type="http://schemas.openxmlformats.org/officeDocument/2006/relationships/slideLayout" Target="../slideLayouts/slideLayout96.xml"/><Relationship Id="rId78" Type="http://schemas.openxmlformats.org/officeDocument/2006/relationships/slideLayout" Target="../slideLayouts/slideLayout101.xml"/><Relationship Id="rId81" Type="http://schemas.openxmlformats.org/officeDocument/2006/relationships/slideLayout" Target="../slideLayouts/slideLayout104.xml"/><Relationship Id="rId86" Type="http://schemas.openxmlformats.org/officeDocument/2006/relationships/slideLayout" Target="../slideLayouts/slideLayout109.xml"/><Relationship Id="rId94" Type="http://schemas.openxmlformats.org/officeDocument/2006/relationships/slideLayout" Target="../slideLayouts/slideLayout117.xml"/><Relationship Id="rId99" Type="http://schemas.openxmlformats.org/officeDocument/2006/relationships/slideLayout" Target="../slideLayouts/slideLayout122.xml"/><Relationship Id="rId101" Type="http://schemas.openxmlformats.org/officeDocument/2006/relationships/slideLayout" Target="../slideLayouts/slideLayout12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9" Type="http://schemas.openxmlformats.org/officeDocument/2006/relationships/slideLayout" Target="../slideLayouts/slideLayout62.xml"/><Relationship Id="rId109" Type="http://schemas.openxmlformats.org/officeDocument/2006/relationships/slideLayout" Target="../slideLayouts/slideLayout132.xml"/><Relationship Id="rId34" Type="http://schemas.openxmlformats.org/officeDocument/2006/relationships/slideLayout" Target="../slideLayouts/slideLayout57.xml"/><Relationship Id="rId50" Type="http://schemas.openxmlformats.org/officeDocument/2006/relationships/slideLayout" Target="../slideLayouts/slideLayout73.xml"/><Relationship Id="rId55" Type="http://schemas.openxmlformats.org/officeDocument/2006/relationships/slideLayout" Target="../slideLayouts/slideLayout78.xml"/><Relationship Id="rId76" Type="http://schemas.openxmlformats.org/officeDocument/2006/relationships/slideLayout" Target="../slideLayouts/slideLayout99.xml"/><Relationship Id="rId97" Type="http://schemas.openxmlformats.org/officeDocument/2006/relationships/slideLayout" Target="../slideLayouts/slideLayout120.xml"/><Relationship Id="rId104" Type="http://schemas.openxmlformats.org/officeDocument/2006/relationships/slideLayout" Target="../slideLayouts/slideLayout127.xml"/><Relationship Id="rId7" Type="http://schemas.openxmlformats.org/officeDocument/2006/relationships/slideLayout" Target="../slideLayouts/slideLayout30.xml"/><Relationship Id="rId71" Type="http://schemas.openxmlformats.org/officeDocument/2006/relationships/slideLayout" Target="../slideLayouts/slideLayout94.xml"/><Relationship Id="rId92" Type="http://schemas.openxmlformats.org/officeDocument/2006/relationships/slideLayout" Target="../slideLayouts/slideLayout115.xml"/><Relationship Id="rId2" Type="http://schemas.openxmlformats.org/officeDocument/2006/relationships/slideLayout" Target="../slideLayouts/slideLayout25.xml"/><Relationship Id="rId29" Type="http://schemas.openxmlformats.org/officeDocument/2006/relationships/slideLayout" Target="../slideLayouts/slideLayout52.xml"/><Relationship Id="rId24" Type="http://schemas.openxmlformats.org/officeDocument/2006/relationships/slideLayout" Target="../slideLayouts/slideLayout47.xml"/><Relationship Id="rId40" Type="http://schemas.openxmlformats.org/officeDocument/2006/relationships/slideLayout" Target="../slideLayouts/slideLayout63.xml"/><Relationship Id="rId45" Type="http://schemas.openxmlformats.org/officeDocument/2006/relationships/slideLayout" Target="../slideLayouts/slideLayout68.xml"/><Relationship Id="rId66" Type="http://schemas.openxmlformats.org/officeDocument/2006/relationships/slideLayout" Target="../slideLayouts/slideLayout89.xml"/><Relationship Id="rId87" Type="http://schemas.openxmlformats.org/officeDocument/2006/relationships/slideLayout" Target="../slideLayouts/slideLayout110.xml"/><Relationship Id="rId110" Type="http://schemas.openxmlformats.org/officeDocument/2006/relationships/slideLayout" Target="../slideLayouts/slideLayout133.xml"/><Relationship Id="rId61" Type="http://schemas.openxmlformats.org/officeDocument/2006/relationships/slideLayout" Target="../slideLayouts/slideLayout84.xml"/><Relationship Id="rId82" Type="http://schemas.openxmlformats.org/officeDocument/2006/relationships/slideLayout" Target="../slideLayouts/slideLayout105.xml"/><Relationship Id="rId19" Type="http://schemas.openxmlformats.org/officeDocument/2006/relationships/slideLayout" Target="../slideLayouts/slideLayout42.xml"/><Relationship Id="rId14" Type="http://schemas.openxmlformats.org/officeDocument/2006/relationships/slideLayout" Target="../slideLayouts/slideLayout37.xml"/><Relationship Id="rId30" Type="http://schemas.openxmlformats.org/officeDocument/2006/relationships/slideLayout" Target="../slideLayouts/slideLayout53.xml"/><Relationship Id="rId35" Type="http://schemas.openxmlformats.org/officeDocument/2006/relationships/slideLayout" Target="../slideLayouts/slideLayout58.xml"/><Relationship Id="rId56" Type="http://schemas.openxmlformats.org/officeDocument/2006/relationships/slideLayout" Target="../slideLayouts/slideLayout79.xml"/><Relationship Id="rId77" Type="http://schemas.openxmlformats.org/officeDocument/2006/relationships/slideLayout" Target="../slideLayouts/slideLayout100.xml"/><Relationship Id="rId100" Type="http://schemas.openxmlformats.org/officeDocument/2006/relationships/slideLayout" Target="../slideLayouts/slideLayout123.xml"/><Relationship Id="rId105" Type="http://schemas.openxmlformats.org/officeDocument/2006/relationships/slideLayout" Target="../slideLayouts/slideLayout128.xml"/><Relationship Id="rId8" Type="http://schemas.openxmlformats.org/officeDocument/2006/relationships/slideLayout" Target="../slideLayouts/slideLayout31.xml"/><Relationship Id="rId51" Type="http://schemas.openxmlformats.org/officeDocument/2006/relationships/slideLayout" Target="../slideLayouts/slideLayout74.xml"/><Relationship Id="rId72" Type="http://schemas.openxmlformats.org/officeDocument/2006/relationships/slideLayout" Target="../slideLayouts/slideLayout95.xml"/><Relationship Id="rId93" Type="http://schemas.openxmlformats.org/officeDocument/2006/relationships/slideLayout" Target="../slideLayouts/slideLayout116.xml"/><Relationship Id="rId98" Type="http://schemas.openxmlformats.org/officeDocument/2006/relationships/slideLayout" Target="../slideLayouts/slideLayout121.xml"/><Relationship Id="rId3" Type="http://schemas.openxmlformats.org/officeDocument/2006/relationships/slideLayout" Target="../slideLayouts/slideLayout26.xml"/><Relationship Id="rId25" Type="http://schemas.openxmlformats.org/officeDocument/2006/relationships/slideLayout" Target="../slideLayouts/slideLayout48.xml"/><Relationship Id="rId46" Type="http://schemas.openxmlformats.org/officeDocument/2006/relationships/slideLayout" Target="../slideLayouts/slideLayout69.xml"/><Relationship Id="rId67" Type="http://schemas.openxmlformats.org/officeDocument/2006/relationships/slideLayout" Target="../slideLayouts/slideLayout90.xml"/><Relationship Id="rId20" Type="http://schemas.openxmlformats.org/officeDocument/2006/relationships/slideLayout" Target="../slideLayouts/slideLayout43.xml"/><Relationship Id="rId41" Type="http://schemas.openxmlformats.org/officeDocument/2006/relationships/slideLayout" Target="../slideLayouts/slideLayout64.xml"/><Relationship Id="rId62" Type="http://schemas.openxmlformats.org/officeDocument/2006/relationships/slideLayout" Target="../slideLayouts/slideLayout85.xml"/><Relationship Id="rId83" Type="http://schemas.openxmlformats.org/officeDocument/2006/relationships/slideLayout" Target="../slideLayouts/slideLayout106.xml"/><Relationship Id="rId88" Type="http://schemas.openxmlformats.org/officeDocument/2006/relationships/slideLayout" Target="../slideLayouts/slideLayout111.xml"/><Relationship Id="rId111" Type="http://schemas.openxmlformats.org/officeDocument/2006/relationships/slideLayout" Target="../slideLayouts/slideLayout1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5" Type="http://schemas.openxmlformats.org/officeDocument/2006/relationships/slideLayout" Target="../slideLayouts/slideLayout140.xml"/><Relationship Id="rId4" Type="http://schemas.openxmlformats.org/officeDocument/2006/relationships/slideLayout" Target="../slideLayouts/slideLayout13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theme" Target="../theme/theme5.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5" Type="http://schemas.openxmlformats.org/officeDocument/2006/relationships/slideLayout" Target="../slideLayouts/slideLayout160.xml"/><Relationship Id="rId10" Type="http://schemas.openxmlformats.org/officeDocument/2006/relationships/theme" Target="../theme/theme6.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72.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5" Type="http://schemas.openxmlformats.org/officeDocument/2006/relationships/slideLayout" Target="../slideLayouts/slideLayout169.xml"/><Relationship Id="rId10" Type="http://schemas.openxmlformats.org/officeDocument/2006/relationships/image" Target="../media/image6.jpeg"/><Relationship Id="rId4" Type="http://schemas.openxmlformats.org/officeDocument/2006/relationships/slideLayout" Target="../slideLayouts/slideLayout168.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80.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5" Type="http://schemas.openxmlformats.org/officeDocument/2006/relationships/slideLayout" Target="../slideLayouts/slideLayout177.xml"/><Relationship Id="rId10" Type="http://schemas.openxmlformats.org/officeDocument/2006/relationships/image" Target="../media/image7.jpeg"/><Relationship Id="rId4" Type="http://schemas.openxmlformats.org/officeDocument/2006/relationships/slideLayout" Target="../slideLayouts/slideLayout176.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5" Type="http://schemas.openxmlformats.org/officeDocument/2006/relationships/slideLayout" Target="../slideLayouts/slideLayout185.xml"/><Relationship Id="rId4" Type="http://schemas.openxmlformats.org/officeDocument/2006/relationships/slideLayout" Target="../slideLayouts/slideLayout1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3941" y="205979"/>
            <a:ext cx="7782859"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03941" y="1200151"/>
            <a:ext cx="7782859"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32704FF-A6E7-0347-BF80-A196A2FF4DDF}" type="datetimeFigureOut">
              <a:rPr lang="en-US" smtClean="0"/>
              <a:t>8/13/2024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93E9B97-627C-0B46-BC02-2F61A8E4A5DF}" type="slidenum">
              <a:rPr lang="en-US" smtClean="0"/>
              <a:t>‹#›</a:t>
            </a:fld>
            <a:endParaRPr lang="en-US"/>
          </a:p>
        </p:txBody>
      </p:sp>
      <p:sp>
        <p:nvSpPr>
          <p:cNvPr id="8" name="Rectangle 7"/>
          <p:cNvSpPr/>
          <p:nvPr userDrawn="1"/>
        </p:nvSpPr>
        <p:spPr>
          <a:xfrm>
            <a:off x="1" y="0"/>
            <a:ext cx="694267" cy="5143500"/>
          </a:xfrm>
          <a:prstGeom prst="rect">
            <a:avLst/>
          </a:prstGeom>
          <a:solidFill>
            <a:srgbClr val="33434B"/>
          </a:solidFill>
          <a:ln>
            <a:solidFill>
              <a:srgbClr val="33434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1" y="0"/>
            <a:ext cx="694267" cy="1262466"/>
          </a:xfrm>
          <a:prstGeom prst="rect">
            <a:avLst/>
          </a:prstGeom>
          <a:solidFill>
            <a:srgbClr val="C1CA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flipV="1">
            <a:off x="1" y="1262467"/>
            <a:ext cx="694267" cy="6350"/>
          </a:xfrm>
          <a:prstGeom prst="line">
            <a:avLst/>
          </a:prstGeom>
          <a:ln w="38100" cmpd="sng">
            <a:solidFill>
              <a:srgbClr val="9E7F3D"/>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3454244"/>
      </p:ext>
    </p:extLst>
  </p:cSld>
  <p:clrMap bg1="lt1" tx1="dk1" bg2="lt2" tx2="dk2" accent1="accent1" accent2="accent2" accent3="accent3" accent4="accent4" accent5="accent5" accent6="accent6" hlink="hlink" folHlink="folHlink"/>
  <p:sldLayoutIdLst>
    <p:sldLayoutId id="2147484799" r:id="rId1"/>
    <p:sldLayoutId id="2147484800" r:id="rId2"/>
    <p:sldLayoutId id="2147484801" r:id="rId3"/>
    <p:sldLayoutId id="2147484802" r:id="rId4"/>
    <p:sldLayoutId id="2147484803" r:id="rId5"/>
    <p:sldLayoutId id="2147484804" r:id="rId6"/>
    <p:sldLayoutId id="2147484805" r:id="rId7"/>
    <p:sldLayoutId id="2147484806" r:id="rId8"/>
    <p:sldLayoutId id="2147484807" r:id="rId9"/>
    <p:sldLayoutId id="2147484858" r:id="rId10"/>
    <p:sldLayoutId id="2147485238" r:id="rId11"/>
    <p:sldLayoutId id="214748524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
        <p:nvSpPr>
          <p:cNvPr id="5" name="Rectangle 2">
            <a:extLst>
              <a:ext uri="{FF2B5EF4-FFF2-40B4-BE49-F238E27FC236}">
                <a16:creationId xmlns:a16="http://schemas.microsoft.com/office/drawing/2014/main" id="{E6B01660-73E5-4FD4-9E65-5F877FB05704}"/>
              </a:ext>
            </a:extLst>
          </p:cNvPr>
          <p:cNvSpPr>
            <a:spLocks/>
          </p:cNvSpPr>
          <p:nvPr userDrawn="1"/>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3585018579"/>
      </p:ext>
    </p:extLst>
  </p:cSld>
  <p:clrMap bg1="lt1" tx1="dk1" bg2="lt2" tx2="dk2" accent1="accent1" accent2="accent2" accent3="accent3" accent4="accent4" accent5="accent5" accent6="accent6" hlink="hlink" folHlink="folHlink"/>
  <p:sldLayoutIdLst>
    <p:sldLayoutId id="2147485120" r:id="rId1"/>
    <p:sldLayoutId id="2147485121" r:id="rId2"/>
    <p:sldLayoutId id="2147485122" r:id="rId3"/>
    <p:sldLayoutId id="2147485123" r:id="rId4"/>
    <p:sldLayoutId id="2147485124" r:id="rId5"/>
    <p:sldLayoutId id="2147485125" r:id="rId6"/>
    <p:sldLayoutId id="2147485126" r:id="rId7"/>
    <p:sldLayoutId id="2147485127" r:id="rId8"/>
    <p:sldLayoutId id="2147485129" r:id="rId9"/>
    <p:sldLayoutId id="2147485130" r:id="rId10"/>
    <p:sldLayoutId id="2147485131" r:id="rId11"/>
    <p:sldLayoutId id="2147485132" r:id="rId12"/>
    <p:sldLayoutId id="2147485133" r:id="rId13"/>
    <p:sldLayoutId id="2147485134" r:id="rId14"/>
    <p:sldLayoutId id="2147485135" r:id="rId15"/>
    <p:sldLayoutId id="2147485136" r:id="rId16"/>
    <p:sldLayoutId id="2147485137" r:id="rId17"/>
    <p:sldLayoutId id="2147485138" r:id="rId18"/>
    <p:sldLayoutId id="2147485139" r:id="rId19"/>
    <p:sldLayoutId id="2147485140" r:id="rId20"/>
    <p:sldLayoutId id="2147485141" r:id="rId21"/>
    <p:sldLayoutId id="2147485142" r:id="rId22"/>
    <p:sldLayoutId id="2147485143" r:id="rId23"/>
    <p:sldLayoutId id="2147485144" r:id="rId24"/>
    <p:sldLayoutId id="2147485145" r:id="rId25"/>
    <p:sldLayoutId id="2147485146" r:id="rId26"/>
    <p:sldLayoutId id="2147485147" r:id="rId27"/>
    <p:sldLayoutId id="2147485148" r:id="rId28"/>
    <p:sldLayoutId id="2147485149" r:id="rId29"/>
    <p:sldLayoutId id="2147485150" r:id="rId30"/>
    <p:sldLayoutId id="2147485151" r:id="rId31"/>
    <p:sldLayoutId id="2147485152" r:id="rId32"/>
    <p:sldLayoutId id="2147485153" r:id="rId33"/>
    <p:sldLayoutId id="2147485154" r:id="rId34"/>
    <p:sldLayoutId id="2147485155" r:id="rId35"/>
    <p:sldLayoutId id="2147485156" r:id="rId36"/>
    <p:sldLayoutId id="2147485157" r:id="rId37"/>
    <p:sldLayoutId id="2147485158" r:id="rId38"/>
    <p:sldLayoutId id="2147485159" r:id="rId39"/>
    <p:sldLayoutId id="2147485160" r:id="rId40"/>
    <p:sldLayoutId id="2147485161" r:id="rId41"/>
    <p:sldLayoutId id="2147485162" r:id="rId42"/>
    <p:sldLayoutId id="2147485163" r:id="rId43"/>
    <p:sldLayoutId id="2147485164" r:id="rId44"/>
    <p:sldLayoutId id="2147485165" r:id="rId45"/>
    <p:sldLayoutId id="2147485166" r:id="rId46"/>
    <p:sldLayoutId id="2147485167" r:id="rId47"/>
    <p:sldLayoutId id="2147485168" r:id="rId48"/>
    <p:sldLayoutId id="2147485169" r:id="rId49"/>
    <p:sldLayoutId id="2147485170" r:id="rId50"/>
    <p:sldLayoutId id="2147485171" r:id="rId51"/>
    <p:sldLayoutId id="2147485172" r:id="rId52"/>
    <p:sldLayoutId id="2147485173" r:id="rId53"/>
    <p:sldLayoutId id="2147485174" r:id="rId54"/>
    <p:sldLayoutId id="2147485175" r:id="rId55"/>
    <p:sldLayoutId id="2147485176" r:id="rId56"/>
    <p:sldLayoutId id="2147485177" r:id="rId57"/>
    <p:sldLayoutId id="2147485038" r:id="rId58"/>
    <p:sldLayoutId id="2147485045" r:id="rId59"/>
    <p:sldLayoutId id="2147485047" r:id="rId60"/>
    <p:sldLayoutId id="2147485048" r:id="rId61"/>
    <p:sldLayoutId id="2147485049" r:id="rId62"/>
    <p:sldLayoutId id="2147485050" r:id="rId63"/>
    <p:sldLayoutId id="2147485051" r:id="rId64"/>
    <p:sldLayoutId id="2147485052" r:id="rId65"/>
    <p:sldLayoutId id="2147485053" r:id="rId66"/>
    <p:sldLayoutId id="2147485054" r:id="rId67"/>
    <p:sldLayoutId id="2147485055" r:id="rId68"/>
    <p:sldLayoutId id="2147485057" r:id="rId69"/>
    <p:sldLayoutId id="2147485058" r:id="rId70"/>
    <p:sldLayoutId id="2147485059" r:id="rId71"/>
    <p:sldLayoutId id="2147485060" r:id="rId72"/>
    <p:sldLayoutId id="2147485076" r:id="rId73"/>
    <p:sldLayoutId id="2147485079" r:id="rId74"/>
    <p:sldLayoutId id="2147485080" r:id="rId75"/>
    <p:sldLayoutId id="2147485081" r:id="rId76"/>
    <p:sldLayoutId id="2147485083" r:id="rId77"/>
    <p:sldLayoutId id="2147485085" r:id="rId78"/>
    <p:sldLayoutId id="2147485086" r:id="rId79"/>
    <p:sldLayoutId id="2147485087" r:id="rId80"/>
    <p:sldLayoutId id="2147485088" r:id="rId81"/>
    <p:sldLayoutId id="2147485089" r:id="rId82"/>
    <p:sldLayoutId id="2147485090" r:id="rId83"/>
    <p:sldLayoutId id="2147485091" r:id="rId84"/>
    <p:sldLayoutId id="2147485092" r:id="rId85"/>
    <p:sldLayoutId id="2147485093" r:id="rId86"/>
    <p:sldLayoutId id="2147485094" r:id="rId87"/>
    <p:sldLayoutId id="2147485095" r:id="rId88"/>
    <p:sldLayoutId id="2147485099" r:id="rId89"/>
    <p:sldLayoutId id="2147485109" r:id="rId90"/>
    <p:sldLayoutId id="2147485118" r:id="rId91"/>
    <p:sldLayoutId id="2147485236" r:id="rId9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479498399"/>
      </p:ext>
    </p:extLst>
  </p:cSld>
  <p:clrMap bg1="lt1" tx1="dk1" bg2="lt2" tx2="dk2" accent1="accent1" accent2="accent2" accent3="accent3" accent4="accent4" accent5="accent5" accent6="accent6" hlink="hlink" folHlink="folHlink"/>
  <p:sldLayoutIdLst>
    <p:sldLayoutId id="2147485179" r:id="rId1"/>
    <p:sldLayoutId id="2147485180" r:id="rId2"/>
    <p:sldLayoutId id="2147485181" r:id="rId3"/>
    <p:sldLayoutId id="2147485182" r:id="rId4"/>
    <p:sldLayoutId id="2147485183" r:id="rId5"/>
    <p:sldLayoutId id="2147485184" r:id="rId6"/>
    <p:sldLayoutId id="2147485185" r:id="rId7"/>
    <p:sldLayoutId id="2147485186"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sp>
        <p:nvSpPr>
          <p:cNvPr id="5" name="Rectangle 2">
            <a:extLst>
              <a:ext uri="{FF2B5EF4-FFF2-40B4-BE49-F238E27FC236}">
                <a16:creationId xmlns:a16="http://schemas.microsoft.com/office/drawing/2014/main" id="{D8E2C0F0-C795-41BC-8020-27EF6EE86AB3}"/>
              </a:ext>
            </a:extLst>
          </p:cNvPr>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2090574288"/>
      </p:ext>
    </p:extLst>
  </p:cSld>
  <p:clrMap bg1="lt1" tx1="dk1" bg2="lt2" tx2="dk2" accent1="accent1" accent2="accent2" accent3="accent3" accent4="accent4" accent5="accent5" accent6="accent6" hlink="hlink" folHlink="folHlink"/>
  <p:sldLayoutIdLst>
    <p:sldLayoutId id="2147485188" r:id="rId1"/>
    <p:sldLayoutId id="2147485189" r:id="rId2"/>
    <p:sldLayoutId id="2147485190" r:id="rId3"/>
    <p:sldLayoutId id="2147485191" r:id="rId4"/>
    <p:sldLayoutId id="2147485192" r:id="rId5"/>
    <p:sldLayoutId id="2147485193" r:id="rId6"/>
    <p:sldLayoutId id="2147485194" r:id="rId7"/>
    <p:sldLayoutId id="2147485195" r:id="rId8"/>
    <p:sldLayoutId id="2147485196" r:id="rId9"/>
    <p:sldLayoutId id="2147485197" r:id="rId10"/>
    <p:sldLayoutId id="2147485198" r:id="rId11"/>
    <p:sldLayoutId id="2147485199" r:id="rId1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2513653191"/>
      </p:ext>
    </p:extLst>
  </p:cSld>
  <p:clrMap bg1="lt1" tx1="dk1" bg2="lt2" tx2="dk2" accent1="accent1" accent2="accent2" accent3="accent3" accent4="accent4" accent5="accent5" accent6="accent6" hlink="hlink" folHlink="folHlink"/>
  <p:sldLayoutIdLst>
    <p:sldLayoutId id="2147485201" r:id="rId1"/>
    <p:sldLayoutId id="2147485202" r:id="rId2"/>
    <p:sldLayoutId id="2147485203" r:id="rId3"/>
    <p:sldLayoutId id="2147485204" r:id="rId4"/>
    <p:sldLayoutId id="2147485205" r:id="rId5"/>
    <p:sldLayoutId id="2147485206" r:id="rId6"/>
    <p:sldLayoutId id="2147485207" r:id="rId7"/>
    <p:sldLayoutId id="2147485208" r:id="rId8"/>
    <p:sldLayoutId id="2147485209" r:id="rId9"/>
  </p:sldLayoutIdLst>
  <p:txStyles>
    <p:titleStyle>
      <a:lvl1pPr algn="l" defTabSz="685800" rtl="0" eaLnBrk="1" latinLnBrk="0" hangingPunct="1">
        <a:lnSpc>
          <a:spcPct val="80000"/>
        </a:lnSpc>
        <a:spcBef>
          <a:spcPct val="0"/>
        </a:spcBef>
        <a:buNone/>
        <a:defRPr sz="3600" b="0" i="0" u="none"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pic>
        <p:nvPicPr>
          <p:cNvPr id="6" name="Picture 1">
            <a:extLst>
              <a:ext uri="{FF2B5EF4-FFF2-40B4-BE49-F238E27FC236}">
                <a16:creationId xmlns:a16="http://schemas.microsoft.com/office/drawing/2014/main" id="{7EC250BE-BE2A-9843-A48D-19D1479DAE1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1223559"/>
      </p:ext>
    </p:extLst>
  </p:cSld>
  <p:clrMap bg1="lt1" tx1="dk1" bg2="lt2" tx2="dk2" accent1="accent1" accent2="accent2" accent3="accent3" accent4="accent4" accent5="accent5" accent6="accent6" hlink="hlink" folHlink="folHlink"/>
  <p:sldLayoutIdLst>
    <p:sldLayoutId id="2147485211" r:id="rId1"/>
    <p:sldLayoutId id="2147485212" r:id="rId2"/>
    <p:sldLayoutId id="2147485213" r:id="rId3"/>
    <p:sldLayoutId id="2147485214" r:id="rId4"/>
    <p:sldLayoutId id="2147485215" r:id="rId5"/>
    <p:sldLayoutId id="2147485216" r:id="rId6"/>
    <p:sldLayoutId id="2147485217" r:id="rId7"/>
    <p:sldLayoutId id="2147485218"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pic>
        <p:nvPicPr>
          <p:cNvPr id="5" name="Picture 1">
            <a:extLst>
              <a:ext uri="{FF2B5EF4-FFF2-40B4-BE49-F238E27FC236}">
                <a16:creationId xmlns:a16="http://schemas.microsoft.com/office/drawing/2014/main" id="{F8F4084F-3B84-43B0-89F4-734B2AA3AF6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9980670"/>
      </p:ext>
    </p:extLst>
  </p:cSld>
  <p:clrMap bg1="lt1" tx1="dk1" bg2="lt2" tx2="dk2" accent1="accent1" accent2="accent2" accent3="accent3" accent4="accent4" accent5="accent5" accent6="accent6" hlink="hlink" folHlink="folHlink"/>
  <p:sldLayoutIdLst>
    <p:sldLayoutId id="2147485220" r:id="rId1"/>
    <p:sldLayoutId id="2147485221" r:id="rId2"/>
    <p:sldLayoutId id="2147485222" r:id="rId3"/>
    <p:sldLayoutId id="2147485223" r:id="rId4"/>
    <p:sldLayoutId id="2147485224" r:id="rId5"/>
    <p:sldLayoutId id="2147485225" r:id="rId6"/>
    <p:sldLayoutId id="2147485226" r:id="rId7"/>
    <p:sldLayoutId id="2147485227"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5" name="Rectangle 2">
            <a:extLst>
              <a:ext uri="{FF2B5EF4-FFF2-40B4-BE49-F238E27FC236}">
                <a16:creationId xmlns:a16="http://schemas.microsoft.com/office/drawing/2014/main" id="{DBE7596B-92A3-EB41-9037-86B1FDD63232}"/>
              </a:ext>
            </a:extLst>
          </p:cNvPr>
          <p:cNvSpPr>
            <a:spLocks/>
          </p:cNvSpPr>
          <p:nvPr/>
        </p:nvSpPr>
        <p:spPr bwMode="auto">
          <a:xfrm>
            <a:off x="8770168" y="4978588"/>
            <a:ext cx="13625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4208041049"/>
      </p:ext>
    </p:extLst>
  </p:cSld>
  <p:clrMap bg1="lt1" tx1="dk1" bg2="lt2" tx2="dk2" accent1="accent1" accent2="accent2" accent3="accent3" accent4="accent4" accent5="accent5" accent6="accent6" hlink="hlink" folHlink="folHlink"/>
  <p:sldLayoutIdLst>
    <p:sldLayoutId id="2147485229" r:id="rId1"/>
    <p:sldLayoutId id="2147485230" r:id="rId2"/>
    <p:sldLayoutId id="2147485231" r:id="rId3"/>
    <p:sldLayoutId id="2147485232" r:id="rId4"/>
    <p:sldLayoutId id="2147485233" r:id="rId5"/>
    <p:sldLayoutId id="2147485234" r:id="rId6"/>
    <p:sldLayoutId id="2147485235" r:id="rId7"/>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32704FF-A6E7-0347-BF80-A196A2FF4DDF}" type="datetimeFigureOut">
              <a:rPr lang="en-US" smtClean="0"/>
              <a:t>8/13/2024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93E9B97-627C-0B46-BC02-2F61A8E4A5DF}" type="slidenum">
              <a:rPr lang="en-US" smtClean="0"/>
              <a:t>‹#›</a:t>
            </a:fld>
            <a:endParaRPr lang="en-US"/>
          </a:p>
        </p:txBody>
      </p:sp>
    </p:spTree>
    <p:extLst>
      <p:ext uri="{BB962C8B-B14F-4D97-AF65-F5344CB8AC3E}">
        <p14:creationId xmlns:p14="http://schemas.microsoft.com/office/powerpoint/2010/main" val="733454244"/>
      </p:ext>
    </p:extLst>
  </p:cSld>
  <p:clrMap bg1="lt1" tx1="dk1" bg2="lt2" tx2="dk2" accent1="accent1" accent2="accent2" accent3="accent3" accent4="accent4" accent5="accent5" accent6="accent6" hlink="hlink" folHlink="folHlink"/>
  <p:sldLayoutIdLst>
    <p:sldLayoutId id="2147484823" r:id="rId1"/>
    <p:sldLayoutId id="2147484824" r:id="rId2"/>
    <p:sldLayoutId id="2147484825" r:id="rId3"/>
    <p:sldLayoutId id="2147484826" r:id="rId4"/>
    <p:sldLayoutId id="2147484827" r:id="rId5"/>
    <p:sldLayoutId id="2147484828" r:id="rId6"/>
    <p:sldLayoutId id="2147484829" r:id="rId7"/>
    <p:sldLayoutId id="2147484830" r:id="rId8"/>
    <p:sldLayoutId id="2147484831" r:id="rId9"/>
    <p:sldLayoutId id="2147484832" r:id="rId10"/>
    <p:sldLayoutId id="214748483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
        <p:nvSpPr>
          <p:cNvPr id="5" name="Rectangle 2">
            <a:extLst>
              <a:ext uri="{FF2B5EF4-FFF2-40B4-BE49-F238E27FC236}">
                <a16:creationId xmlns:a16="http://schemas.microsoft.com/office/drawing/2014/main" id="{5F22CFFA-7D3E-4F68-9906-25F55821C4D7}"/>
              </a:ext>
            </a:extLst>
          </p:cNvPr>
          <p:cNvSpPr>
            <a:spLocks noChangeArrowheads="1"/>
          </p:cNvSpPr>
          <p:nvPr userDrawn="1"/>
        </p:nvSpPr>
        <p:spPr bwMode="auto">
          <a:xfrm>
            <a:off x="685800" y="4832748"/>
            <a:ext cx="2494273" cy="92333"/>
          </a:xfrm>
          <a:prstGeom prst="rect">
            <a:avLst/>
          </a:prstGeom>
          <a:noFill/>
          <a:ln>
            <a:noFill/>
          </a:ln>
        </p:spPr>
        <p:txBody>
          <a:bodyPr wrap="none"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eaLnBrk="1" hangingPunct="1"/>
            <a:fld id="{ADB9B19B-9A4B-46BE-A3FB-40942EFC078F}" type="slidenum">
              <a:rPr lang="en-US" altLang="en-US" sz="600">
                <a:solidFill>
                  <a:srgbClr val="AEAEAE"/>
                </a:solidFill>
                <a:cs typeface="Open Sans" pitchFamily="34" charset="0"/>
                <a:sym typeface="Frutiger Next Pro Light"/>
              </a:rPr>
              <a:pPr eaLnBrk="1" hangingPunct="1"/>
              <a:t>‹#›</a:t>
            </a:fld>
            <a:r>
              <a:rPr lang="en-US" altLang="en-US" sz="600">
                <a:solidFill>
                  <a:srgbClr val="AEAEAE"/>
                </a:solidFill>
                <a:cs typeface="Open Sans" pitchFamily="34" charset="0"/>
                <a:sym typeface="Frutiger Next Pro Light"/>
              </a:rPr>
              <a:t>  |  Copyright © 2020 Deloitte Development LLC. All rights reserved.</a:t>
            </a:r>
          </a:p>
        </p:txBody>
      </p:sp>
    </p:spTree>
    <p:extLst>
      <p:ext uri="{BB962C8B-B14F-4D97-AF65-F5344CB8AC3E}">
        <p14:creationId xmlns:p14="http://schemas.microsoft.com/office/powerpoint/2010/main" val="2260830660"/>
      </p:ext>
    </p:extLst>
  </p:cSld>
  <p:clrMap bg1="lt1" tx1="dk1" bg2="lt2" tx2="dk2" accent1="accent1" accent2="accent2" accent3="accent3" accent4="accent4" accent5="accent5" accent6="accent6" hlink="hlink" folHlink="folHlink"/>
  <p:sldLayoutIdLst>
    <p:sldLayoutId id="2147484920" r:id="rId1"/>
    <p:sldLayoutId id="2147484921" r:id="rId2"/>
    <p:sldLayoutId id="2147484922" r:id="rId3"/>
    <p:sldLayoutId id="2147484923" r:id="rId4"/>
    <p:sldLayoutId id="2147484924" r:id="rId5"/>
    <p:sldLayoutId id="2147484925" r:id="rId6"/>
    <p:sldLayoutId id="2147484926" r:id="rId7"/>
    <p:sldLayoutId id="2147484927" r:id="rId8"/>
    <p:sldLayoutId id="2147484928" r:id="rId9"/>
    <p:sldLayoutId id="2147484929" r:id="rId10"/>
    <p:sldLayoutId id="2147484930" r:id="rId11"/>
    <p:sldLayoutId id="2147484931" r:id="rId12"/>
    <p:sldLayoutId id="2147484932" r:id="rId13"/>
    <p:sldLayoutId id="2147484933" r:id="rId14"/>
    <p:sldLayoutId id="2147484934" r:id="rId15"/>
    <p:sldLayoutId id="2147484935" r:id="rId16"/>
    <p:sldLayoutId id="2147484936" r:id="rId17"/>
    <p:sldLayoutId id="2147484937" r:id="rId18"/>
    <p:sldLayoutId id="2147484938" r:id="rId19"/>
    <p:sldLayoutId id="2147484939" r:id="rId20"/>
    <p:sldLayoutId id="2147484940" r:id="rId21"/>
    <p:sldLayoutId id="2147484941" r:id="rId22"/>
    <p:sldLayoutId id="2147484942" r:id="rId23"/>
    <p:sldLayoutId id="2147484943" r:id="rId24"/>
    <p:sldLayoutId id="2147484944" r:id="rId25"/>
    <p:sldLayoutId id="2147484945" r:id="rId26"/>
    <p:sldLayoutId id="2147484946" r:id="rId27"/>
    <p:sldLayoutId id="2147484947" r:id="rId28"/>
    <p:sldLayoutId id="2147484948" r:id="rId29"/>
    <p:sldLayoutId id="2147484949" r:id="rId30"/>
    <p:sldLayoutId id="2147484950" r:id="rId31"/>
    <p:sldLayoutId id="2147484951" r:id="rId32"/>
    <p:sldLayoutId id="2147484952" r:id="rId33"/>
    <p:sldLayoutId id="2147484953" r:id="rId34"/>
    <p:sldLayoutId id="2147484954" r:id="rId35"/>
    <p:sldLayoutId id="2147484955" r:id="rId36"/>
    <p:sldLayoutId id="2147484956" r:id="rId37"/>
    <p:sldLayoutId id="2147484957" r:id="rId38"/>
    <p:sldLayoutId id="2147484958" r:id="rId39"/>
    <p:sldLayoutId id="2147484959" r:id="rId40"/>
    <p:sldLayoutId id="2147484960" r:id="rId41"/>
    <p:sldLayoutId id="2147484961" r:id="rId42"/>
    <p:sldLayoutId id="2147484962" r:id="rId43"/>
    <p:sldLayoutId id="2147484963" r:id="rId44"/>
    <p:sldLayoutId id="2147484964" r:id="rId45"/>
    <p:sldLayoutId id="2147484965" r:id="rId46"/>
    <p:sldLayoutId id="2147484966" r:id="rId47"/>
    <p:sldLayoutId id="2147484967" r:id="rId48"/>
    <p:sldLayoutId id="2147484968" r:id="rId49"/>
    <p:sldLayoutId id="2147484969" r:id="rId50"/>
    <p:sldLayoutId id="2147484970" r:id="rId51"/>
    <p:sldLayoutId id="2147484971" r:id="rId52"/>
    <p:sldLayoutId id="2147484972" r:id="rId53"/>
    <p:sldLayoutId id="2147484973" r:id="rId54"/>
    <p:sldLayoutId id="2147484974" r:id="rId55"/>
    <p:sldLayoutId id="2147484975" r:id="rId56"/>
    <p:sldLayoutId id="2147484976" r:id="rId57"/>
    <p:sldLayoutId id="2147484977" r:id="rId58"/>
    <p:sldLayoutId id="2147484978" r:id="rId59"/>
    <p:sldLayoutId id="2147484860" r:id="rId60"/>
    <p:sldLayoutId id="2147484863" r:id="rId61"/>
    <p:sldLayoutId id="2147484864" r:id="rId62"/>
    <p:sldLayoutId id="2147484867" r:id="rId63"/>
    <p:sldLayoutId id="2147484868" r:id="rId64"/>
    <p:sldLayoutId id="2147484869" r:id="rId65"/>
    <p:sldLayoutId id="2147484870" r:id="rId66"/>
    <p:sldLayoutId id="2147484871" r:id="rId67"/>
    <p:sldLayoutId id="2147484872" r:id="rId68"/>
    <p:sldLayoutId id="2147484873" r:id="rId69"/>
    <p:sldLayoutId id="2147484874" r:id="rId70"/>
    <p:sldLayoutId id="2147484875" r:id="rId71"/>
    <p:sldLayoutId id="2147484876" r:id="rId72"/>
    <p:sldLayoutId id="2147484877" r:id="rId73"/>
    <p:sldLayoutId id="2147484878" r:id="rId74"/>
    <p:sldLayoutId id="2147484879" r:id="rId75"/>
    <p:sldLayoutId id="2147484880" r:id="rId76"/>
    <p:sldLayoutId id="2147484881" r:id="rId77"/>
    <p:sldLayoutId id="2147484882" r:id="rId78"/>
    <p:sldLayoutId id="2147484883" r:id="rId79"/>
    <p:sldLayoutId id="2147484884" r:id="rId80"/>
    <p:sldLayoutId id="2147484885" r:id="rId81"/>
    <p:sldLayoutId id="2147484886" r:id="rId82"/>
    <p:sldLayoutId id="2147484887" r:id="rId83"/>
    <p:sldLayoutId id="2147484888" r:id="rId84"/>
    <p:sldLayoutId id="2147484889" r:id="rId85"/>
    <p:sldLayoutId id="2147484890" r:id="rId86"/>
    <p:sldLayoutId id="2147484891" r:id="rId87"/>
    <p:sldLayoutId id="2147484892" r:id="rId88"/>
    <p:sldLayoutId id="2147484893" r:id="rId89"/>
    <p:sldLayoutId id="2147484894" r:id="rId90"/>
    <p:sldLayoutId id="2147484895" r:id="rId91"/>
    <p:sldLayoutId id="2147484896" r:id="rId92"/>
    <p:sldLayoutId id="2147484897" r:id="rId93"/>
    <p:sldLayoutId id="2147484898" r:id="rId94"/>
    <p:sldLayoutId id="2147484899" r:id="rId95"/>
    <p:sldLayoutId id="2147484900" r:id="rId96"/>
    <p:sldLayoutId id="2147484901" r:id="rId97"/>
    <p:sldLayoutId id="2147484902" r:id="rId98"/>
    <p:sldLayoutId id="2147484903" r:id="rId99"/>
    <p:sldLayoutId id="2147484904" r:id="rId100"/>
    <p:sldLayoutId id="2147484905" r:id="rId101"/>
    <p:sldLayoutId id="2147484906" r:id="rId102"/>
    <p:sldLayoutId id="2147484907" r:id="rId103"/>
    <p:sldLayoutId id="2147484908" r:id="rId104"/>
    <p:sldLayoutId id="2147484909" r:id="rId105"/>
    <p:sldLayoutId id="2147484910" r:id="rId106"/>
    <p:sldLayoutId id="2147484911" r:id="rId107"/>
    <p:sldLayoutId id="2147484912" r:id="rId108"/>
    <p:sldLayoutId id="2147484913" r:id="rId109"/>
    <p:sldLayoutId id="2147484914" r:id="rId110"/>
    <p:sldLayoutId id="2147484915" r:id="rId111"/>
    <p:sldLayoutId id="2147484916" r:id="rId11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1092576454"/>
      </p:ext>
    </p:extLst>
  </p:cSld>
  <p:clrMap bg1="lt1" tx1="dk1" bg2="lt2" tx2="dk2" accent1="accent1" accent2="accent2" accent3="accent3" accent4="accent4" accent5="accent5" accent6="accent6" hlink="hlink" folHlink="folHlink"/>
  <p:sldLayoutIdLst>
    <p:sldLayoutId id="2147484980" r:id="rId1"/>
    <p:sldLayoutId id="2147484981" r:id="rId2"/>
    <p:sldLayoutId id="2147484982" r:id="rId3"/>
    <p:sldLayoutId id="2147484983" r:id="rId4"/>
    <p:sldLayoutId id="2147484984" r:id="rId5"/>
    <p:sldLayoutId id="2147484985" r:id="rId6"/>
    <p:sldLayoutId id="2147484986" r:id="rId7"/>
    <p:sldLayoutId id="2147484987"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sp>
        <p:nvSpPr>
          <p:cNvPr id="5" name="Rectangle 2">
            <a:extLst>
              <a:ext uri="{FF2B5EF4-FFF2-40B4-BE49-F238E27FC236}">
                <a16:creationId xmlns:a16="http://schemas.microsoft.com/office/drawing/2014/main" id="{D8E2C0F0-C795-41BC-8020-27EF6EE86AB3}"/>
              </a:ext>
            </a:extLst>
          </p:cNvPr>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889297257"/>
      </p:ext>
    </p:extLst>
  </p:cSld>
  <p:clrMap bg1="lt1" tx1="dk1" bg2="lt2" tx2="dk2" accent1="accent1" accent2="accent2" accent3="accent3" accent4="accent4" accent5="accent5" accent6="accent6" hlink="hlink" folHlink="folHlink"/>
  <p:sldLayoutIdLst>
    <p:sldLayoutId id="2147484989" r:id="rId1"/>
    <p:sldLayoutId id="2147484990" r:id="rId2"/>
    <p:sldLayoutId id="2147484991" r:id="rId3"/>
    <p:sldLayoutId id="2147484992" r:id="rId4"/>
    <p:sldLayoutId id="2147484993" r:id="rId5"/>
    <p:sldLayoutId id="2147484994" r:id="rId6"/>
    <p:sldLayoutId id="2147484995" r:id="rId7"/>
    <p:sldLayoutId id="2147484996" r:id="rId8"/>
    <p:sldLayoutId id="2147484997" r:id="rId9"/>
    <p:sldLayoutId id="2147484998" r:id="rId10"/>
    <p:sldLayoutId id="2147484999" r:id="rId11"/>
    <p:sldLayoutId id="2147485000" r:id="rId1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2554200465"/>
      </p:ext>
    </p:extLst>
  </p:cSld>
  <p:clrMap bg1="lt1" tx1="dk1" bg2="lt2" tx2="dk2" accent1="accent1" accent2="accent2" accent3="accent3" accent4="accent4" accent5="accent5" accent6="accent6" hlink="hlink" folHlink="folHlink"/>
  <p:sldLayoutIdLst>
    <p:sldLayoutId id="2147485002" r:id="rId1"/>
    <p:sldLayoutId id="2147485003" r:id="rId2"/>
    <p:sldLayoutId id="2147485004" r:id="rId3"/>
    <p:sldLayoutId id="2147485005" r:id="rId4"/>
    <p:sldLayoutId id="2147485006" r:id="rId5"/>
    <p:sldLayoutId id="2147485007" r:id="rId6"/>
    <p:sldLayoutId id="2147485008" r:id="rId7"/>
    <p:sldLayoutId id="2147485009" r:id="rId8"/>
    <p:sldLayoutId id="2147485010" r:id="rId9"/>
  </p:sldLayoutIdLst>
  <p:txStyles>
    <p:titleStyle>
      <a:lvl1pPr algn="l" defTabSz="685800" rtl="0" eaLnBrk="1" latinLnBrk="0" hangingPunct="1">
        <a:lnSpc>
          <a:spcPct val="80000"/>
        </a:lnSpc>
        <a:spcBef>
          <a:spcPct val="0"/>
        </a:spcBef>
        <a:buNone/>
        <a:defRPr sz="3600" b="0" i="0" u="none"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pic>
        <p:nvPicPr>
          <p:cNvPr id="6" name="Picture 1">
            <a:extLst>
              <a:ext uri="{FF2B5EF4-FFF2-40B4-BE49-F238E27FC236}">
                <a16:creationId xmlns:a16="http://schemas.microsoft.com/office/drawing/2014/main" id="{7EC250BE-BE2A-9843-A48D-19D1479DAE1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8424737"/>
      </p:ext>
    </p:extLst>
  </p:cSld>
  <p:clrMap bg1="lt1" tx1="dk1" bg2="lt2" tx2="dk2" accent1="accent1" accent2="accent2" accent3="accent3" accent4="accent4" accent5="accent5" accent6="accent6" hlink="hlink" folHlink="folHlink"/>
  <p:sldLayoutIdLst>
    <p:sldLayoutId id="2147485012" r:id="rId1"/>
    <p:sldLayoutId id="2147485013" r:id="rId2"/>
    <p:sldLayoutId id="2147485014" r:id="rId3"/>
    <p:sldLayoutId id="2147485015" r:id="rId4"/>
    <p:sldLayoutId id="2147485016" r:id="rId5"/>
    <p:sldLayoutId id="2147485017" r:id="rId6"/>
    <p:sldLayoutId id="2147485018" r:id="rId7"/>
    <p:sldLayoutId id="2147485019"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pic>
        <p:nvPicPr>
          <p:cNvPr id="5" name="Picture 1">
            <a:extLst>
              <a:ext uri="{FF2B5EF4-FFF2-40B4-BE49-F238E27FC236}">
                <a16:creationId xmlns:a16="http://schemas.microsoft.com/office/drawing/2014/main" id="{F8F4084F-3B84-43B0-89F4-734B2AA3AF6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72638"/>
      </p:ext>
    </p:extLst>
  </p:cSld>
  <p:clrMap bg1="lt1" tx1="dk1" bg2="lt2" tx2="dk2" accent1="accent1" accent2="accent2" accent3="accent3" accent4="accent4" accent5="accent5" accent6="accent6" hlink="hlink" folHlink="folHlink"/>
  <p:sldLayoutIdLst>
    <p:sldLayoutId id="2147485021" r:id="rId1"/>
    <p:sldLayoutId id="2147485022" r:id="rId2"/>
    <p:sldLayoutId id="2147485023" r:id="rId3"/>
    <p:sldLayoutId id="2147485024" r:id="rId4"/>
    <p:sldLayoutId id="2147485025" r:id="rId5"/>
    <p:sldLayoutId id="2147485026" r:id="rId6"/>
    <p:sldLayoutId id="2147485027" r:id="rId7"/>
    <p:sldLayoutId id="2147485028"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5" name="Rectangle 2">
            <a:extLst>
              <a:ext uri="{FF2B5EF4-FFF2-40B4-BE49-F238E27FC236}">
                <a16:creationId xmlns:a16="http://schemas.microsoft.com/office/drawing/2014/main" id="{DBE7596B-92A3-EB41-9037-86B1FDD63232}"/>
              </a:ext>
            </a:extLst>
          </p:cNvPr>
          <p:cNvSpPr>
            <a:spLocks/>
          </p:cNvSpPr>
          <p:nvPr/>
        </p:nvSpPr>
        <p:spPr bwMode="auto">
          <a:xfrm>
            <a:off x="8770168" y="4978588"/>
            <a:ext cx="13625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998107729"/>
      </p:ext>
    </p:extLst>
  </p:cSld>
  <p:clrMap bg1="lt1" tx1="dk1" bg2="lt2" tx2="dk2" accent1="accent1" accent2="accent2" accent3="accent3" accent4="accent4" accent5="accent5" accent6="accent6" hlink="hlink" folHlink="folHlink"/>
  <p:sldLayoutIdLst>
    <p:sldLayoutId id="2147485030" r:id="rId1"/>
    <p:sldLayoutId id="2147485031" r:id="rId2"/>
    <p:sldLayoutId id="2147485032" r:id="rId3"/>
    <p:sldLayoutId id="2147485033" r:id="rId4"/>
    <p:sldLayoutId id="2147485034" r:id="rId5"/>
    <p:sldLayoutId id="2147485035" r:id="rId6"/>
    <p:sldLayoutId id="2147485036" r:id="rId7"/>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08754" y="1434788"/>
            <a:ext cx="8312085" cy="769441"/>
          </a:xfrm>
          <a:prstGeom prst="rect">
            <a:avLst/>
          </a:prstGeom>
          <a:noFill/>
        </p:spPr>
        <p:txBody>
          <a:bodyPr wrap="square" rtlCol="0">
            <a:spAutoFit/>
          </a:bodyPr>
          <a:lstStyle/>
          <a:p>
            <a:r>
              <a:rPr lang="en-US" sz="4400" dirty="0">
                <a:latin typeface="Franklin Gothic Medium"/>
              </a:rPr>
              <a:t>CARES Implementation Phase</a:t>
            </a:r>
            <a:endParaRPr lang="en-US" sz="4400" dirty="0">
              <a:latin typeface="Franklin Gothic Medium"/>
              <a:cs typeface="Franklin Gothic Medium"/>
            </a:endParaRPr>
          </a:p>
        </p:txBody>
      </p:sp>
      <p:sp>
        <p:nvSpPr>
          <p:cNvPr id="17" name="TextBox 16"/>
          <p:cNvSpPr txBox="1"/>
          <p:nvPr/>
        </p:nvSpPr>
        <p:spPr>
          <a:xfrm>
            <a:off x="908754" y="2705817"/>
            <a:ext cx="7895003" cy="584775"/>
          </a:xfrm>
          <a:prstGeom prst="rect">
            <a:avLst/>
          </a:prstGeom>
          <a:noFill/>
        </p:spPr>
        <p:txBody>
          <a:bodyPr wrap="square" rtlCol="0">
            <a:spAutoFit/>
          </a:bodyPr>
          <a:lstStyle/>
          <a:p>
            <a:r>
              <a:rPr lang="en-US" sz="3200" dirty="0">
                <a:latin typeface="Franklin Gothic Book"/>
                <a:cs typeface="Franklin Gothic Book"/>
              </a:rPr>
              <a:t>Rollout #4 Personal Tax Kickoff	 				</a:t>
            </a:r>
            <a:endParaRPr lang="en-US" i="1" dirty="0">
              <a:latin typeface="Franklin Gothic Book"/>
              <a:cs typeface="Franklin Gothic Book"/>
            </a:endParaRPr>
          </a:p>
        </p:txBody>
      </p:sp>
      <p:pic>
        <p:nvPicPr>
          <p:cNvPr id="5" name="Picture 4">
            <a:extLst>
              <a:ext uri="{FF2B5EF4-FFF2-40B4-BE49-F238E27FC236}">
                <a16:creationId xmlns:a16="http://schemas.microsoft.com/office/drawing/2014/main" id="{51A09419-409C-4FF2-B5DA-7B2FA425237E}"/>
              </a:ext>
            </a:extLst>
          </p:cNvPr>
          <p:cNvPicPr>
            <a:picLocks noChangeAspect="1"/>
          </p:cNvPicPr>
          <p:nvPr/>
        </p:nvPicPr>
        <p:blipFill>
          <a:blip r:embed="rId3"/>
          <a:stretch>
            <a:fillRect/>
          </a:stretch>
        </p:blipFill>
        <p:spPr>
          <a:xfrm>
            <a:off x="7394575" y="346646"/>
            <a:ext cx="1289049" cy="609528"/>
          </a:xfrm>
          <a:prstGeom prst="rect">
            <a:avLst/>
          </a:prstGeom>
        </p:spPr>
      </p:pic>
      <p:sp>
        <p:nvSpPr>
          <p:cNvPr id="3" name="TextBox 2">
            <a:extLst>
              <a:ext uri="{FF2B5EF4-FFF2-40B4-BE49-F238E27FC236}">
                <a16:creationId xmlns:a16="http://schemas.microsoft.com/office/drawing/2014/main" id="{521BA57E-EE16-7D9A-39E5-2EA518428326}"/>
              </a:ext>
            </a:extLst>
          </p:cNvPr>
          <p:cNvSpPr txBox="1"/>
          <p:nvPr/>
        </p:nvSpPr>
        <p:spPr>
          <a:xfrm>
            <a:off x="908754" y="3422848"/>
            <a:ext cx="4629572" cy="369332"/>
          </a:xfrm>
          <a:prstGeom prst="rect">
            <a:avLst/>
          </a:prstGeom>
          <a:noFill/>
        </p:spPr>
        <p:txBody>
          <a:bodyPr wrap="square">
            <a:spAutoFit/>
          </a:bodyPr>
          <a:lstStyle/>
          <a:p>
            <a:r>
              <a:rPr lang="en-US" i="1" dirty="0">
                <a:latin typeface="Franklin Gothic Book"/>
                <a:cs typeface="Franklin Gothic Book"/>
              </a:rPr>
              <a:t>August 14, 2024</a:t>
            </a:r>
            <a:endParaRPr lang="en-US" dirty="0"/>
          </a:p>
        </p:txBody>
      </p:sp>
    </p:spTree>
    <p:extLst>
      <p:ext uri="{BB962C8B-B14F-4D97-AF65-F5344CB8AC3E}">
        <p14:creationId xmlns:p14="http://schemas.microsoft.com/office/powerpoint/2010/main" val="1379303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881A2E0-87E3-496D-B49C-4A4DFBB99CBC}"/>
              </a:ext>
            </a:extLst>
          </p:cNvPr>
          <p:cNvPicPr>
            <a:picLocks noChangeAspect="1"/>
          </p:cNvPicPr>
          <p:nvPr/>
        </p:nvPicPr>
        <p:blipFill>
          <a:blip r:embed="rId2"/>
          <a:stretch>
            <a:fillRect/>
          </a:stretch>
        </p:blipFill>
        <p:spPr>
          <a:xfrm>
            <a:off x="7585075" y="129814"/>
            <a:ext cx="1289049" cy="609528"/>
          </a:xfrm>
          <a:prstGeom prst="rect">
            <a:avLst/>
          </a:prstGeom>
        </p:spPr>
      </p:pic>
      <p:sp>
        <p:nvSpPr>
          <p:cNvPr id="8" name="Title 1">
            <a:extLst>
              <a:ext uri="{FF2B5EF4-FFF2-40B4-BE49-F238E27FC236}">
                <a16:creationId xmlns:a16="http://schemas.microsoft.com/office/drawing/2014/main" id="{BBCBD235-06AD-478A-9A96-42A17B78F1BF}"/>
              </a:ext>
            </a:extLst>
          </p:cNvPr>
          <p:cNvSpPr>
            <a:spLocks noGrp="1"/>
          </p:cNvSpPr>
          <p:nvPr/>
        </p:nvSpPr>
        <p:spPr>
          <a:xfrm>
            <a:off x="1039017" y="451013"/>
            <a:ext cx="6323950" cy="409972"/>
          </a:xfrm>
          <a:prstGeom prst="rect">
            <a:avLst/>
          </a:prstGeom>
          <a:noFill/>
        </p:spPr>
        <p:txBody>
          <a:bodyPr vert="horz" lIns="0" tIns="45720" rIns="0" bIns="0" rtlCol="0" anchor="b" anchorCtr="0">
            <a:noAutofit/>
          </a:bodyPr>
          <a:lstStyle>
            <a:lvl1pPr algn="l" defTabSz="914400" rtl="0" eaLnBrk="1" latinLnBrk="0" hangingPunct="1">
              <a:lnSpc>
                <a:spcPct val="80000"/>
              </a:lnSpc>
              <a:spcBef>
                <a:spcPct val="0"/>
              </a:spcBef>
              <a:buNone/>
              <a:defRPr lang="en-US" sz="3600" b="0" i="0" kern="1200" cap="none" spc="-75" baseline="0" dirty="0">
                <a:solidFill>
                  <a:schemeClr val="tx1"/>
                </a:solidFill>
                <a:latin typeface="+mj-lt"/>
                <a:ea typeface="Bebas Neue" charset="0"/>
                <a:cs typeface="Chronicle Display Black"/>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0" i="0" u="none" strike="noStrike" kern="1200" cap="none" spc="-75" normalizeH="0" baseline="0" noProof="0" dirty="0">
                <a:ln>
                  <a:noFill/>
                </a:ln>
                <a:solidFill>
                  <a:srgbClr val="000000"/>
                </a:solidFill>
                <a:effectLst/>
                <a:uLnTx/>
                <a:uFillTx/>
                <a:latin typeface="Franklin Gothic Medium"/>
              </a:rPr>
              <a:t>Rollout #4 PTX Scope – Workflows</a:t>
            </a:r>
          </a:p>
        </p:txBody>
      </p:sp>
      <p:sp>
        <p:nvSpPr>
          <p:cNvPr id="10" name="TextBox 9">
            <a:extLst>
              <a:ext uri="{FF2B5EF4-FFF2-40B4-BE49-F238E27FC236}">
                <a16:creationId xmlns:a16="http://schemas.microsoft.com/office/drawing/2014/main" id="{96B42BF5-FE15-4916-95FB-86242AAC08B2}"/>
              </a:ext>
            </a:extLst>
          </p:cNvPr>
          <p:cNvSpPr txBox="1"/>
          <p:nvPr/>
        </p:nvSpPr>
        <p:spPr>
          <a:xfrm>
            <a:off x="1039017" y="1038197"/>
            <a:ext cx="6466684"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Franklin Gothic Book"/>
                <a:ea typeface="+mn-ea"/>
                <a:cs typeface="+mn-cs"/>
              </a:rPr>
              <a:t>C&amp;R Software to configure </a:t>
            </a:r>
            <a:r>
              <a:rPr lang="en-US" sz="1400" dirty="0">
                <a:solidFill>
                  <a:srgbClr val="000000"/>
                </a:solidFill>
                <a:latin typeface="Franklin Gothic Book"/>
              </a:rPr>
              <a:t>7</a:t>
            </a:r>
            <a:r>
              <a:rPr kumimoji="0" lang="en-US" sz="1400" b="0" i="0" u="none" strike="noStrike" kern="1200" cap="none" spc="0" normalizeH="0" baseline="0" noProof="0" dirty="0">
                <a:ln>
                  <a:noFill/>
                </a:ln>
                <a:solidFill>
                  <a:srgbClr val="000000"/>
                </a:solidFill>
                <a:effectLst/>
                <a:uLnTx/>
                <a:uFillTx/>
                <a:latin typeface="Franklin Gothic Book"/>
                <a:ea typeface="+mn-ea"/>
                <a:cs typeface="+mn-cs"/>
              </a:rPr>
              <a:t> workflows and assess the reuse of 48 workflows from prior rollouts for change as identified below. Assumption is they will not change. </a:t>
            </a:r>
          </a:p>
        </p:txBody>
      </p:sp>
      <p:sp>
        <p:nvSpPr>
          <p:cNvPr id="6" name="Text Placeholder 3">
            <a:extLst>
              <a:ext uri="{FF2B5EF4-FFF2-40B4-BE49-F238E27FC236}">
                <a16:creationId xmlns:a16="http://schemas.microsoft.com/office/drawing/2014/main" id="{E365DE6E-969D-4BB2-8AC8-D4C5174C0BD4}"/>
              </a:ext>
            </a:extLst>
          </p:cNvPr>
          <p:cNvSpPr>
            <a:spLocks noGrp="1"/>
          </p:cNvSpPr>
          <p:nvPr/>
        </p:nvSpPr>
        <p:spPr>
          <a:xfrm>
            <a:off x="1039017" y="205978"/>
            <a:ext cx="3894489" cy="22860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bg1">
                    <a:lumMod val="75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dirty="0">
                <a:solidFill>
                  <a:srgbClr val="787878">
                    <a:lumMod val="60000"/>
                    <a:lumOff val="40000"/>
                  </a:srgbClr>
                </a:solidFill>
              </a:rPr>
              <a:t>AGO Collections modernization initiative</a:t>
            </a:r>
          </a:p>
        </p:txBody>
      </p:sp>
      <p:graphicFrame>
        <p:nvGraphicFramePr>
          <p:cNvPr id="2" name="Table 1">
            <a:extLst>
              <a:ext uri="{FF2B5EF4-FFF2-40B4-BE49-F238E27FC236}">
                <a16:creationId xmlns:a16="http://schemas.microsoft.com/office/drawing/2014/main" id="{194C6D0E-1078-4A38-0698-DDE7830619F0}"/>
              </a:ext>
            </a:extLst>
          </p:cNvPr>
          <p:cNvGraphicFramePr>
            <a:graphicFrameLocks noGrp="1"/>
          </p:cNvGraphicFramePr>
          <p:nvPr>
            <p:extLst>
              <p:ext uri="{D42A27DB-BD31-4B8C-83A1-F6EECF244321}">
                <p14:modId xmlns:p14="http://schemas.microsoft.com/office/powerpoint/2010/main" val="4196058164"/>
              </p:ext>
            </p:extLst>
          </p:nvPr>
        </p:nvGraphicFramePr>
        <p:xfrm>
          <a:off x="1039017" y="1738630"/>
          <a:ext cx="3617892" cy="2194560"/>
        </p:xfrm>
        <a:graphic>
          <a:graphicData uri="http://schemas.openxmlformats.org/drawingml/2006/table">
            <a:tbl>
              <a:tblPr firstRow="1" bandRow="1">
                <a:tableStyleId>{21E4AEA4-8DFA-4A89-87EB-49C32662AFE0}</a:tableStyleId>
              </a:tblPr>
              <a:tblGrid>
                <a:gridCol w="3617892">
                  <a:extLst>
                    <a:ext uri="{9D8B030D-6E8A-4147-A177-3AD203B41FA5}">
                      <a16:colId xmlns:a16="http://schemas.microsoft.com/office/drawing/2014/main" val="160328323"/>
                    </a:ext>
                  </a:extLst>
                </a:gridCol>
              </a:tblGrid>
              <a:tr h="152139">
                <a:tc>
                  <a:txBody>
                    <a:bodyPr/>
                    <a:lstStyle/>
                    <a:p>
                      <a:r>
                        <a:rPr lang="en-US" sz="1200" dirty="0"/>
                        <a:t>New Workflows</a:t>
                      </a:r>
                    </a:p>
                  </a:txBody>
                  <a:tcPr/>
                </a:tc>
                <a:extLst>
                  <a:ext uri="{0D108BD9-81ED-4DB2-BD59-A6C34878D82A}">
                    <a16:rowId xmlns:a16="http://schemas.microsoft.com/office/drawing/2014/main" val="2017146996"/>
                  </a:ext>
                </a:extLst>
              </a:tr>
              <a:tr h="152139">
                <a:tc>
                  <a:txBody>
                    <a:bodyPr/>
                    <a:lstStyle/>
                    <a:p>
                      <a:r>
                        <a:rPr lang="en-US" sz="1200" dirty="0">
                          <a:solidFill>
                            <a:schemeClr val="tx1"/>
                          </a:solidFill>
                        </a:rPr>
                        <a:t>Innocent Spouse</a:t>
                      </a:r>
                    </a:p>
                  </a:txBody>
                  <a:tcPr/>
                </a:tc>
                <a:extLst>
                  <a:ext uri="{0D108BD9-81ED-4DB2-BD59-A6C34878D82A}">
                    <a16:rowId xmlns:a16="http://schemas.microsoft.com/office/drawing/2014/main" val="158367575"/>
                  </a:ext>
                </a:extLst>
              </a:tr>
              <a:tr h="152139">
                <a:tc>
                  <a:txBody>
                    <a:bodyPr/>
                    <a:lstStyle/>
                    <a:p>
                      <a:r>
                        <a:rPr lang="en-US" sz="1200" dirty="0">
                          <a:solidFill>
                            <a:schemeClr val="tx1"/>
                          </a:solidFill>
                        </a:rPr>
                        <a:t>Tax Collections</a:t>
                      </a:r>
                    </a:p>
                  </a:txBody>
                  <a:tcPr/>
                </a:tc>
                <a:extLst>
                  <a:ext uri="{0D108BD9-81ED-4DB2-BD59-A6C34878D82A}">
                    <a16:rowId xmlns:a16="http://schemas.microsoft.com/office/drawing/2014/main" val="3614010196"/>
                  </a:ext>
                </a:extLst>
              </a:tr>
              <a:tr h="152139">
                <a:tc>
                  <a:txBody>
                    <a:bodyPr/>
                    <a:lstStyle/>
                    <a:p>
                      <a:r>
                        <a:rPr lang="en-US" sz="1200" dirty="0">
                          <a:solidFill>
                            <a:schemeClr val="tx1"/>
                          </a:solidFill>
                        </a:rPr>
                        <a:t>Tax Memos</a:t>
                      </a:r>
                    </a:p>
                  </a:txBody>
                  <a:tcPr/>
                </a:tc>
                <a:extLst>
                  <a:ext uri="{0D108BD9-81ED-4DB2-BD59-A6C34878D82A}">
                    <a16:rowId xmlns:a16="http://schemas.microsoft.com/office/drawing/2014/main" val="531726859"/>
                  </a:ext>
                </a:extLst>
              </a:tr>
              <a:tr h="152139">
                <a:tc>
                  <a:txBody>
                    <a:bodyPr/>
                    <a:lstStyle/>
                    <a:p>
                      <a:r>
                        <a:rPr lang="en-US" sz="1200" dirty="0">
                          <a:solidFill>
                            <a:schemeClr val="tx1"/>
                          </a:solidFill>
                        </a:rPr>
                        <a:t>Tax Penalty Abatements</a:t>
                      </a:r>
                    </a:p>
                  </a:txBody>
                  <a:tcPr/>
                </a:tc>
                <a:extLst>
                  <a:ext uri="{0D108BD9-81ED-4DB2-BD59-A6C34878D82A}">
                    <a16:rowId xmlns:a16="http://schemas.microsoft.com/office/drawing/2014/main" val="518150481"/>
                  </a:ext>
                </a:extLst>
              </a:tr>
              <a:tr h="152139">
                <a:tc>
                  <a:txBody>
                    <a:bodyPr/>
                    <a:lstStyle/>
                    <a:p>
                      <a:r>
                        <a:rPr lang="en-US" sz="1200" dirty="0">
                          <a:solidFill>
                            <a:schemeClr val="tx1"/>
                          </a:solidFill>
                        </a:rPr>
                        <a:t>Tax FTP Process</a:t>
                      </a:r>
                    </a:p>
                  </a:txBody>
                  <a:tcPr/>
                </a:tc>
                <a:extLst>
                  <a:ext uri="{0D108BD9-81ED-4DB2-BD59-A6C34878D82A}">
                    <a16:rowId xmlns:a16="http://schemas.microsoft.com/office/drawing/2014/main" val="2393224971"/>
                  </a:ext>
                </a:extLst>
              </a:tr>
              <a:tr h="152139">
                <a:tc>
                  <a:txBody>
                    <a:bodyPr/>
                    <a:lstStyle/>
                    <a:p>
                      <a:r>
                        <a:rPr lang="en-US" sz="1200" dirty="0">
                          <a:solidFill>
                            <a:schemeClr val="tx1"/>
                          </a:solidFill>
                        </a:rPr>
                        <a:t>TOPS and OTOPS Offset</a:t>
                      </a:r>
                    </a:p>
                  </a:txBody>
                  <a:tcPr/>
                </a:tc>
                <a:extLst>
                  <a:ext uri="{0D108BD9-81ED-4DB2-BD59-A6C34878D82A}">
                    <a16:rowId xmlns:a16="http://schemas.microsoft.com/office/drawing/2014/main" val="1811102482"/>
                  </a:ext>
                </a:extLst>
              </a:tr>
              <a:tr h="152139">
                <a:tc>
                  <a:txBody>
                    <a:bodyPr/>
                    <a:lstStyle/>
                    <a:p>
                      <a:r>
                        <a:rPr lang="en-US" sz="1200" dirty="0">
                          <a:solidFill>
                            <a:schemeClr val="tx1"/>
                          </a:solidFill>
                        </a:rPr>
                        <a:t>Creditor Setup - PTAX</a:t>
                      </a:r>
                    </a:p>
                  </a:txBody>
                  <a:tcPr/>
                </a:tc>
                <a:extLst>
                  <a:ext uri="{0D108BD9-81ED-4DB2-BD59-A6C34878D82A}">
                    <a16:rowId xmlns:a16="http://schemas.microsoft.com/office/drawing/2014/main" val="775009327"/>
                  </a:ext>
                </a:extLst>
              </a:tr>
            </a:tbl>
          </a:graphicData>
        </a:graphic>
      </p:graphicFrame>
    </p:spTree>
    <p:extLst>
      <p:ext uri="{BB962C8B-B14F-4D97-AF65-F5344CB8AC3E}">
        <p14:creationId xmlns:p14="http://schemas.microsoft.com/office/powerpoint/2010/main" val="1831691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881A2E0-87E3-496D-B49C-4A4DFBB99CBC}"/>
              </a:ext>
            </a:extLst>
          </p:cNvPr>
          <p:cNvPicPr>
            <a:picLocks noChangeAspect="1"/>
          </p:cNvPicPr>
          <p:nvPr/>
        </p:nvPicPr>
        <p:blipFill>
          <a:blip r:embed="rId2"/>
          <a:stretch>
            <a:fillRect/>
          </a:stretch>
        </p:blipFill>
        <p:spPr>
          <a:xfrm>
            <a:off x="7585075" y="129814"/>
            <a:ext cx="1289049" cy="609528"/>
          </a:xfrm>
          <a:prstGeom prst="rect">
            <a:avLst/>
          </a:prstGeom>
        </p:spPr>
      </p:pic>
      <p:sp>
        <p:nvSpPr>
          <p:cNvPr id="8" name="Title 1">
            <a:extLst>
              <a:ext uri="{FF2B5EF4-FFF2-40B4-BE49-F238E27FC236}">
                <a16:creationId xmlns:a16="http://schemas.microsoft.com/office/drawing/2014/main" id="{BBCBD235-06AD-478A-9A96-42A17B78F1BF}"/>
              </a:ext>
            </a:extLst>
          </p:cNvPr>
          <p:cNvSpPr>
            <a:spLocks noGrp="1"/>
          </p:cNvSpPr>
          <p:nvPr/>
        </p:nvSpPr>
        <p:spPr>
          <a:xfrm>
            <a:off x="1039017" y="427950"/>
            <a:ext cx="5977733" cy="409972"/>
          </a:xfrm>
          <a:prstGeom prst="rect">
            <a:avLst/>
          </a:prstGeom>
          <a:noFill/>
        </p:spPr>
        <p:txBody>
          <a:bodyPr vert="horz" lIns="0" tIns="45720" rIns="0" bIns="0" rtlCol="0" anchor="b" anchorCtr="0">
            <a:noAutofit/>
          </a:bodyPr>
          <a:lstStyle>
            <a:lvl1pPr algn="l" defTabSz="914400" rtl="0" eaLnBrk="1" latinLnBrk="0" hangingPunct="1">
              <a:lnSpc>
                <a:spcPct val="80000"/>
              </a:lnSpc>
              <a:spcBef>
                <a:spcPct val="0"/>
              </a:spcBef>
              <a:buNone/>
              <a:defRPr lang="en-US" sz="3600" b="0" i="0" kern="1200" cap="none" spc="-75" baseline="0" dirty="0">
                <a:solidFill>
                  <a:schemeClr val="tx1"/>
                </a:solidFill>
                <a:latin typeface="+mj-lt"/>
                <a:ea typeface="Bebas Neue" charset="0"/>
                <a:cs typeface="Chronicle Display Black"/>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0" i="0" u="none" strike="noStrike" kern="1200" cap="none" spc="-75" normalizeH="0" baseline="0" noProof="0" dirty="0">
                <a:ln>
                  <a:noFill/>
                </a:ln>
                <a:solidFill>
                  <a:srgbClr val="000000"/>
                </a:solidFill>
                <a:effectLst/>
                <a:uLnTx/>
                <a:uFillTx/>
                <a:latin typeface="Franklin Gothic Medium"/>
              </a:rPr>
              <a:t>Rollout #4 PTX Scope – Interfaces</a:t>
            </a:r>
          </a:p>
        </p:txBody>
      </p:sp>
      <p:sp>
        <p:nvSpPr>
          <p:cNvPr id="10" name="TextBox 9">
            <a:extLst>
              <a:ext uri="{FF2B5EF4-FFF2-40B4-BE49-F238E27FC236}">
                <a16:creationId xmlns:a16="http://schemas.microsoft.com/office/drawing/2014/main" id="{F35FB026-4F64-4F65-8460-A5F153CA0149}"/>
              </a:ext>
            </a:extLst>
          </p:cNvPr>
          <p:cNvSpPr txBox="1"/>
          <p:nvPr/>
        </p:nvSpPr>
        <p:spPr>
          <a:xfrm>
            <a:off x="956039" y="837922"/>
            <a:ext cx="646668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Franklin Gothic Book"/>
                <a:ea typeface="+mn-ea"/>
                <a:cs typeface="+mn-cs"/>
              </a:rPr>
              <a:t>C&amp;R Software to configure 22 interfaces as identified below.</a:t>
            </a:r>
          </a:p>
        </p:txBody>
      </p:sp>
      <p:sp>
        <p:nvSpPr>
          <p:cNvPr id="7" name="Text Placeholder 3">
            <a:extLst>
              <a:ext uri="{FF2B5EF4-FFF2-40B4-BE49-F238E27FC236}">
                <a16:creationId xmlns:a16="http://schemas.microsoft.com/office/drawing/2014/main" id="{1B2C393D-6104-4AFC-A7CC-041587509D6F}"/>
              </a:ext>
            </a:extLst>
          </p:cNvPr>
          <p:cNvSpPr>
            <a:spLocks noGrp="1"/>
          </p:cNvSpPr>
          <p:nvPr/>
        </p:nvSpPr>
        <p:spPr>
          <a:xfrm>
            <a:off x="1039017" y="205978"/>
            <a:ext cx="3894489" cy="22860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bg1">
                    <a:lumMod val="75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dirty="0">
                <a:solidFill>
                  <a:srgbClr val="787878">
                    <a:lumMod val="60000"/>
                    <a:lumOff val="40000"/>
                  </a:srgbClr>
                </a:solidFill>
              </a:rPr>
              <a:t>AGO Collections modernization initiative</a:t>
            </a:r>
          </a:p>
        </p:txBody>
      </p:sp>
      <p:graphicFrame>
        <p:nvGraphicFramePr>
          <p:cNvPr id="3" name="Table 2">
            <a:extLst>
              <a:ext uri="{FF2B5EF4-FFF2-40B4-BE49-F238E27FC236}">
                <a16:creationId xmlns:a16="http://schemas.microsoft.com/office/drawing/2014/main" id="{A11ED55E-3782-587E-BA45-22E11616A044}"/>
              </a:ext>
            </a:extLst>
          </p:cNvPr>
          <p:cNvGraphicFramePr>
            <a:graphicFrameLocks noGrp="1"/>
          </p:cNvGraphicFramePr>
          <p:nvPr>
            <p:extLst>
              <p:ext uri="{D42A27DB-BD31-4B8C-83A1-F6EECF244321}">
                <p14:modId xmlns:p14="http://schemas.microsoft.com/office/powerpoint/2010/main" val="2239677779"/>
              </p:ext>
            </p:extLst>
          </p:nvPr>
        </p:nvGraphicFramePr>
        <p:xfrm>
          <a:off x="1039017" y="1186749"/>
          <a:ext cx="3617892" cy="3291840"/>
        </p:xfrm>
        <a:graphic>
          <a:graphicData uri="http://schemas.openxmlformats.org/drawingml/2006/table">
            <a:tbl>
              <a:tblPr firstRow="1" bandRow="1">
                <a:tableStyleId>{21E4AEA4-8DFA-4A89-87EB-49C32662AFE0}</a:tableStyleId>
              </a:tblPr>
              <a:tblGrid>
                <a:gridCol w="3617892">
                  <a:extLst>
                    <a:ext uri="{9D8B030D-6E8A-4147-A177-3AD203B41FA5}">
                      <a16:colId xmlns:a16="http://schemas.microsoft.com/office/drawing/2014/main" val="160328323"/>
                    </a:ext>
                  </a:extLst>
                </a:gridCol>
              </a:tblGrid>
              <a:tr h="152139">
                <a:tc>
                  <a:txBody>
                    <a:bodyPr/>
                    <a:lstStyle/>
                    <a:p>
                      <a:r>
                        <a:rPr lang="en-US" sz="1200" dirty="0"/>
                        <a:t>Interfaces</a:t>
                      </a:r>
                    </a:p>
                  </a:txBody>
                  <a:tcPr/>
                </a:tc>
                <a:extLst>
                  <a:ext uri="{0D108BD9-81ED-4DB2-BD59-A6C34878D82A}">
                    <a16:rowId xmlns:a16="http://schemas.microsoft.com/office/drawing/2014/main" val="2017146996"/>
                  </a:ext>
                </a:extLst>
              </a:tr>
              <a:tr h="152139">
                <a:tc>
                  <a:txBody>
                    <a:bodyPr/>
                    <a:lstStyle/>
                    <a:p>
                      <a:r>
                        <a:rPr lang="en-US" sz="1200" dirty="0">
                          <a:solidFill>
                            <a:schemeClr val="tx1"/>
                          </a:solidFill>
                        </a:rPr>
                        <a:t>Transaction Export (IB.8050)</a:t>
                      </a:r>
                    </a:p>
                  </a:txBody>
                  <a:tcPr/>
                </a:tc>
                <a:extLst>
                  <a:ext uri="{0D108BD9-81ED-4DB2-BD59-A6C34878D82A}">
                    <a16:rowId xmlns:a16="http://schemas.microsoft.com/office/drawing/2014/main" val="158367575"/>
                  </a:ext>
                </a:extLst>
              </a:tr>
              <a:tr h="152139">
                <a:tc>
                  <a:txBody>
                    <a:bodyPr/>
                    <a:lstStyle/>
                    <a:p>
                      <a:r>
                        <a:rPr lang="en-US" sz="1200" dirty="0" err="1">
                          <a:solidFill>
                            <a:schemeClr val="tx1"/>
                          </a:solidFill>
                        </a:rPr>
                        <a:t>NonFin</a:t>
                      </a:r>
                      <a:r>
                        <a:rPr lang="en-US" sz="1200" dirty="0">
                          <a:solidFill>
                            <a:schemeClr val="tx1"/>
                          </a:solidFill>
                        </a:rPr>
                        <a:t> Export (IB. 8050.40)</a:t>
                      </a:r>
                    </a:p>
                  </a:txBody>
                  <a:tcPr/>
                </a:tc>
                <a:extLst>
                  <a:ext uri="{0D108BD9-81ED-4DB2-BD59-A6C34878D82A}">
                    <a16:rowId xmlns:a16="http://schemas.microsoft.com/office/drawing/2014/main" val="3614010196"/>
                  </a:ext>
                </a:extLst>
              </a:tr>
              <a:tr h="152139">
                <a:tc>
                  <a:txBody>
                    <a:bodyPr/>
                    <a:lstStyle/>
                    <a:p>
                      <a:r>
                        <a:rPr lang="en-US" sz="1200" dirty="0">
                          <a:solidFill>
                            <a:schemeClr val="tx1"/>
                          </a:solidFill>
                        </a:rPr>
                        <a:t>Data Extract (8050.98)</a:t>
                      </a:r>
                    </a:p>
                  </a:txBody>
                  <a:tcPr/>
                </a:tc>
                <a:extLst>
                  <a:ext uri="{0D108BD9-81ED-4DB2-BD59-A6C34878D82A}">
                    <a16:rowId xmlns:a16="http://schemas.microsoft.com/office/drawing/2014/main" val="531726859"/>
                  </a:ext>
                </a:extLst>
              </a:tr>
              <a:tr h="152139">
                <a:tc>
                  <a:txBody>
                    <a:bodyPr/>
                    <a:lstStyle/>
                    <a:p>
                      <a:r>
                        <a:rPr lang="en-US" sz="1200" dirty="0">
                          <a:solidFill>
                            <a:schemeClr val="tx1"/>
                          </a:solidFill>
                        </a:rPr>
                        <a:t>Data Extract (8050.99)</a:t>
                      </a:r>
                    </a:p>
                  </a:txBody>
                  <a:tcPr/>
                </a:tc>
                <a:extLst>
                  <a:ext uri="{0D108BD9-81ED-4DB2-BD59-A6C34878D82A}">
                    <a16:rowId xmlns:a16="http://schemas.microsoft.com/office/drawing/2014/main" val="518150481"/>
                  </a:ext>
                </a:extLst>
              </a:tr>
              <a:tr h="152139">
                <a:tc>
                  <a:txBody>
                    <a:bodyPr/>
                    <a:lstStyle/>
                    <a:p>
                      <a:r>
                        <a:rPr lang="en-US" sz="1200" dirty="0">
                          <a:solidFill>
                            <a:schemeClr val="tx1"/>
                          </a:solidFill>
                        </a:rPr>
                        <a:t>Address Update (9008)</a:t>
                      </a:r>
                    </a:p>
                  </a:txBody>
                  <a:tcPr/>
                </a:tc>
                <a:extLst>
                  <a:ext uri="{0D108BD9-81ED-4DB2-BD59-A6C34878D82A}">
                    <a16:rowId xmlns:a16="http://schemas.microsoft.com/office/drawing/2014/main" val="2393224971"/>
                  </a:ext>
                </a:extLst>
              </a:tr>
              <a:tr h="152139">
                <a:tc>
                  <a:txBody>
                    <a:bodyPr/>
                    <a:lstStyle/>
                    <a:p>
                      <a:r>
                        <a:rPr lang="en-US" sz="1200" dirty="0">
                          <a:solidFill>
                            <a:schemeClr val="tx1"/>
                          </a:solidFill>
                        </a:rPr>
                        <a:t>Transaction Import(9011)</a:t>
                      </a:r>
                    </a:p>
                  </a:txBody>
                  <a:tcPr/>
                </a:tc>
                <a:extLst>
                  <a:ext uri="{0D108BD9-81ED-4DB2-BD59-A6C34878D82A}">
                    <a16:rowId xmlns:a16="http://schemas.microsoft.com/office/drawing/2014/main" val="1811102482"/>
                  </a:ext>
                </a:extLst>
              </a:tr>
              <a:tr h="152139">
                <a:tc>
                  <a:txBody>
                    <a:bodyPr/>
                    <a:lstStyle/>
                    <a:p>
                      <a:r>
                        <a:rPr lang="en-US" sz="1200" dirty="0">
                          <a:solidFill>
                            <a:schemeClr val="tx1"/>
                          </a:solidFill>
                        </a:rPr>
                        <a:t>Non-Financial (9011.40)</a:t>
                      </a:r>
                    </a:p>
                  </a:txBody>
                  <a:tcPr/>
                </a:tc>
                <a:extLst>
                  <a:ext uri="{0D108BD9-81ED-4DB2-BD59-A6C34878D82A}">
                    <a16:rowId xmlns:a16="http://schemas.microsoft.com/office/drawing/2014/main" val="775009327"/>
                  </a:ext>
                </a:extLst>
              </a:tr>
              <a:tr h="152139">
                <a:tc>
                  <a:txBody>
                    <a:bodyPr/>
                    <a:lstStyle/>
                    <a:p>
                      <a:r>
                        <a:rPr lang="en-US" sz="1200" dirty="0">
                          <a:solidFill>
                            <a:schemeClr val="tx1"/>
                          </a:solidFill>
                        </a:rPr>
                        <a:t>Cert (9020)</a:t>
                      </a:r>
                    </a:p>
                  </a:txBody>
                  <a:tcPr/>
                </a:tc>
                <a:extLst>
                  <a:ext uri="{0D108BD9-81ED-4DB2-BD59-A6C34878D82A}">
                    <a16:rowId xmlns:a16="http://schemas.microsoft.com/office/drawing/2014/main" val="3406555369"/>
                  </a:ext>
                </a:extLst>
              </a:tr>
              <a:tr h="152139">
                <a:tc>
                  <a:txBody>
                    <a:bodyPr/>
                    <a:lstStyle/>
                    <a:p>
                      <a:r>
                        <a:rPr lang="en-US" sz="1200" dirty="0" err="1">
                          <a:solidFill>
                            <a:schemeClr val="tx1"/>
                          </a:solidFill>
                        </a:rPr>
                        <a:t>Decert</a:t>
                      </a:r>
                      <a:r>
                        <a:rPr lang="en-US" sz="1200" dirty="0">
                          <a:solidFill>
                            <a:schemeClr val="tx1"/>
                          </a:solidFill>
                        </a:rPr>
                        <a:t> (9407.40)</a:t>
                      </a:r>
                    </a:p>
                  </a:txBody>
                  <a:tcPr/>
                </a:tc>
                <a:extLst>
                  <a:ext uri="{0D108BD9-81ED-4DB2-BD59-A6C34878D82A}">
                    <a16:rowId xmlns:a16="http://schemas.microsoft.com/office/drawing/2014/main" val="3793902468"/>
                  </a:ext>
                </a:extLst>
              </a:tr>
              <a:tr h="152139">
                <a:tc>
                  <a:txBody>
                    <a:bodyPr/>
                    <a:lstStyle/>
                    <a:p>
                      <a:r>
                        <a:rPr lang="en-US" sz="1200" dirty="0">
                          <a:solidFill>
                            <a:schemeClr val="tx1"/>
                          </a:solidFill>
                        </a:rPr>
                        <a:t>True Up Web Service (8405.40)</a:t>
                      </a:r>
                    </a:p>
                  </a:txBody>
                  <a:tcPr/>
                </a:tc>
                <a:extLst>
                  <a:ext uri="{0D108BD9-81ED-4DB2-BD59-A6C34878D82A}">
                    <a16:rowId xmlns:a16="http://schemas.microsoft.com/office/drawing/2014/main" val="3590947474"/>
                  </a:ext>
                </a:extLst>
              </a:tr>
              <a:tr h="152139">
                <a:tc>
                  <a:txBody>
                    <a:bodyPr/>
                    <a:lstStyle/>
                    <a:p>
                      <a:r>
                        <a:rPr lang="en-US" sz="1200" dirty="0">
                          <a:solidFill>
                            <a:schemeClr val="tx1"/>
                          </a:solidFill>
                        </a:rPr>
                        <a:t>TOPS/OTOPS Send File</a:t>
                      </a:r>
                    </a:p>
                  </a:txBody>
                  <a:tcPr/>
                </a:tc>
                <a:extLst>
                  <a:ext uri="{0D108BD9-81ED-4DB2-BD59-A6C34878D82A}">
                    <a16:rowId xmlns:a16="http://schemas.microsoft.com/office/drawing/2014/main" val="2959165679"/>
                  </a:ext>
                </a:extLst>
              </a:tr>
            </a:tbl>
          </a:graphicData>
        </a:graphic>
      </p:graphicFrame>
      <p:graphicFrame>
        <p:nvGraphicFramePr>
          <p:cNvPr id="4" name="Table 3">
            <a:extLst>
              <a:ext uri="{FF2B5EF4-FFF2-40B4-BE49-F238E27FC236}">
                <a16:creationId xmlns:a16="http://schemas.microsoft.com/office/drawing/2014/main" id="{8A287B92-97C8-62ED-595C-2B05EF3284BA}"/>
              </a:ext>
            </a:extLst>
          </p:cNvPr>
          <p:cNvGraphicFramePr>
            <a:graphicFrameLocks noGrp="1"/>
          </p:cNvGraphicFramePr>
          <p:nvPr>
            <p:extLst>
              <p:ext uri="{D42A27DB-BD31-4B8C-83A1-F6EECF244321}">
                <p14:modId xmlns:p14="http://schemas.microsoft.com/office/powerpoint/2010/main" val="2339655707"/>
              </p:ext>
            </p:extLst>
          </p:nvPr>
        </p:nvGraphicFramePr>
        <p:xfrm>
          <a:off x="4933506" y="1190861"/>
          <a:ext cx="3617892" cy="3291840"/>
        </p:xfrm>
        <a:graphic>
          <a:graphicData uri="http://schemas.openxmlformats.org/drawingml/2006/table">
            <a:tbl>
              <a:tblPr firstRow="1" bandRow="1">
                <a:tableStyleId>{21E4AEA4-8DFA-4A89-87EB-49C32662AFE0}</a:tableStyleId>
              </a:tblPr>
              <a:tblGrid>
                <a:gridCol w="3617892">
                  <a:extLst>
                    <a:ext uri="{9D8B030D-6E8A-4147-A177-3AD203B41FA5}">
                      <a16:colId xmlns:a16="http://schemas.microsoft.com/office/drawing/2014/main" val="160328323"/>
                    </a:ext>
                  </a:extLst>
                </a:gridCol>
              </a:tblGrid>
              <a:tr h="152139">
                <a:tc>
                  <a:txBody>
                    <a:bodyPr/>
                    <a:lstStyle/>
                    <a:p>
                      <a:r>
                        <a:rPr lang="en-US" sz="1200" dirty="0"/>
                        <a:t>Interfaces</a:t>
                      </a:r>
                    </a:p>
                  </a:txBody>
                  <a:tcPr/>
                </a:tc>
                <a:extLst>
                  <a:ext uri="{0D108BD9-81ED-4DB2-BD59-A6C34878D82A}">
                    <a16:rowId xmlns:a16="http://schemas.microsoft.com/office/drawing/2014/main" val="2017146996"/>
                  </a:ext>
                </a:extLst>
              </a:tr>
              <a:tr h="152139">
                <a:tc>
                  <a:txBody>
                    <a:bodyPr/>
                    <a:lstStyle/>
                    <a:p>
                      <a:r>
                        <a:rPr lang="en-US" sz="1200" dirty="0">
                          <a:solidFill>
                            <a:schemeClr val="tx1"/>
                          </a:solidFill>
                        </a:rPr>
                        <a:t>TOPS/OTOPS Collections File</a:t>
                      </a:r>
                    </a:p>
                  </a:txBody>
                  <a:tcPr/>
                </a:tc>
                <a:extLst>
                  <a:ext uri="{0D108BD9-81ED-4DB2-BD59-A6C34878D82A}">
                    <a16:rowId xmlns:a16="http://schemas.microsoft.com/office/drawing/2014/main" val="775009327"/>
                  </a:ext>
                </a:extLst>
              </a:tr>
              <a:tr h="152139">
                <a:tc>
                  <a:txBody>
                    <a:bodyPr/>
                    <a:lstStyle/>
                    <a:p>
                      <a:r>
                        <a:rPr lang="en-US" sz="1200" dirty="0">
                          <a:solidFill>
                            <a:schemeClr val="tx1"/>
                          </a:solidFill>
                        </a:rPr>
                        <a:t>TOPS/OTOPS Error File</a:t>
                      </a:r>
                    </a:p>
                  </a:txBody>
                  <a:tcPr/>
                </a:tc>
                <a:extLst>
                  <a:ext uri="{0D108BD9-81ED-4DB2-BD59-A6C34878D82A}">
                    <a16:rowId xmlns:a16="http://schemas.microsoft.com/office/drawing/2014/main" val="3406555369"/>
                  </a:ext>
                </a:extLst>
              </a:tr>
              <a:tr h="152139">
                <a:tc>
                  <a:txBody>
                    <a:bodyPr/>
                    <a:lstStyle/>
                    <a:p>
                      <a:r>
                        <a:rPr lang="en-US" sz="1200" dirty="0">
                          <a:solidFill>
                            <a:schemeClr val="tx1"/>
                          </a:solidFill>
                        </a:rPr>
                        <a:t>TOPS/OTOPS Debt Balance Inbound</a:t>
                      </a:r>
                    </a:p>
                  </a:txBody>
                  <a:tcPr/>
                </a:tc>
                <a:extLst>
                  <a:ext uri="{0D108BD9-81ED-4DB2-BD59-A6C34878D82A}">
                    <a16:rowId xmlns:a16="http://schemas.microsoft.com/office/drawing/2014/main" val="2433066727"/>
                  </a:ext>
                </a:extLst>
              </a:tr>
              <a:tr h="152139">
                <a:tc>
                  <a:txBody>
                    <a:bodyPr/>
                    <a:lstStyle/>
                    <a:p>
                      <a:r>
                        <a:rPr lang="en-US" sz="1200" dirty="0">
                          <a:solidFill>
                            <a:schemeClr val="tx1"/>
                          </a:solidFill>
                        </a:rPr>
                        <a:t>SOVOS – 1099</a:t>
                      </a:r>
                    </a:p>
                  </a:txBody>
                  <a:tcPr/>
                </a:tc>
                <a:extLst>
                  <a:ext uri="{0D108BD9-81ED-4DB2-BD59-A6C34878D82A}">
                    <a16:rowId xmlns:a16="http://schemas.microsoft.com/office/drawing/2014/main" val="2876356000"/>
                  </a:ext>
                </a:extLst>
              </a:tr>
              <a:tr h="152139">
                <a:tc>
                  <a:txBody>
                    <a:bodyPr/>
                    <a:lstStyle/>
                    <a:p>
                      <a:r>
                        <a:rPr lang="en-US" sz="1200" dirty="0">
                          <a:solidFill>
                            <a:schemeClr val="tx1"/>
                          </a:solidFill>
                        </a:rPr>
                        <a:t>OIC Application Intake</a:t>
                      </a:r>
                    </a:p>
                  </a:txBody>
                  <a:tcPr/>
                </a:tc>
                <a:extLst>
                  <a:ext uri="{0D108BD9-81ED-4DB2-BD59-A6C34878D82A}">
                    <a16:rowId xmlns:a16="http://schemas.microsoft.com/office/drawing/2014/main" val="4216290566"/>
                  </a:ext>
                </a:extLst>
              </a:tr>
              <a:tr h="152139">
                <a:tc>
                  <a:txBody>
                    <a:bodyPr/>
                    <a:lstStyle/>
                    <a:p>
                      <a:r>
                        <a:rPr lang="en-US" sz="1200" dirty="0"/>
                        <a:t>OIC Compliance Check Request</a:t>
                      </a:r>
                    </a:p>
                  </a:txBody>
                  <a:tcPr/>
                </a:tc>
                <a:extLst>
                  <a:ext uri="{0D108BD9-81ED-4DB2-BD59-A6C34878D82A}">
                    <a16:rowId xmlns:a16="http://schemas.microsoft.com/office/drawing/2014/main" val="2277219075"/>
                  </a:ext>
                </a:extLst>
              </a:tr>
              <a:tr h="152139">
                <a:tc>
                  <a:txBody>
                    <a:bodyPr/>
                    <a:lstStyle/>
                    <a:p>
                      <a:r>
                        <a:rPr lang="en-US" sz="1200" dirty="0"/>
                        <a:t>OIC Compliance Check Response</a:t>
                      </a:r>
                    </a:p>
                  </a:txBody>
                  <a:tcPr/>
                </a:tc>
                <a:extLst>
                  <a:ext uri="{0D108BD9-81ED-4DB2-BD59-A6C34878D82A}">
                    <a16:rowId xmlns:a16="http://schemas.microsoft.com/office/drawing/2014/main" val="1917268232"/>
                  </a:ext>
                </a:extLst>
              </a:tr>
              <a:tr h="152139">
                <a:tc>
                  <a:txBody>
                    <a:bodyPr/>
                    <a:lstStyle/>
                    <a:p>
                      <a:r>
                        <a:rPr lang="en-US" sz="1200" dirty="0"/>
                        <a:t>Unclaimed Funds – Match Request Outbound</a:t>
                      </a:r>
                    </a:p>
                  </a:txBody>
                  <a:tcPr/>
                </a:tc>
                <a:extLst>
                  <a:ext uri="{0D108BD9-81ED-4DB2-BD59-A6C34878D82A}">
                    <a16:rowId xmlns:a16="http://schemas.microsoft.com/office/drawing/2014/main" val="3571699527"/>
                  </a:ext>
                </a:extLst>
              </a:tr>
              <a:tr h="15213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Unclaimed Funds – Match Request Inbound</a:t>
                      </a:r>
                    </a:p>
                  </a:txBody>
                  <a:tcPr/>
                </a:tc>
                <a:extLst>
                  <a:ext uri="{0D108BD9-81ED-4DB2-BD59-A6C34878D82A}">
                    <a16:rowId xmlns:a16="http://schemas.microsoft.com/office/drawing/2014/main" val="2162524690"/>
                  </a:ext>
                </a:extLst>
              </a:tr>
              <a:tr h="152139">
                <a:tc>
                  <a:txBody>
                    <a:bodyPr/>
                    <a:lstStyle/>
                    <a:p>
                      <a:r>
                        <a:rPr lang="en-US" sz="1200" dirty="0"/>
                        <a:t>Key Bank – XBKY, XOIC</a:t>
                      </a:r>
                    </a:p>
                  </a:txBody>
                  <a:tcPr/>
                </a:tc>
                <a:extLst>
                  <a:ext uri="{0D108BD9-81ED-4DB2-BD59-A6C34878D82A}">
                    <a16:rowId xmlns:a16="http://schemas.microsoft.com/office/drawing/2014/main" val="946804586"/>
                  </a:ext>
                </a:extLst>
              </a:tr>
              <a:tr h="152139">
                <a:tc>
                  <a:txBody>
                    <a:bodyPr/>
                    <a:lstStyle/>
                    <a:p>
                      <a:r>
                        <a:rPr lang="en-US" sz="1200" dirty="0"/>
                        <a:t>TCI – Trustee Checks</a:t>
                      </a:r>
                    </a:p>
                  </a:txBody>
                  <a:tcPr/>
                </a:tc>
                <a:extLst>
                  <a:ext uri="{0D108BD9-81ED-4DB2-BD59-A6C34878D82A}">
                    <a16:rowId xmlns:a16="http://schemas.microsoft.com/office/drawing/2014/main" val="2997670157"/>
                  </a:ext>
                </a:extLst>
              </a:tr>
            </a:tbl>
          </a:graphicData>
        </a:graphic>
      </p:graphicFrame>
    </p:spTree>
    <p:extLst>
      <p:ext uri="{BB962C8B-B14F-4D97-AF65-F5344CB8AC3E}">
        <p14:creationId xmlns:p14="http://schemas.microsoft.com/office/powerpoint/2010/main" val="3469570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8E4DD-1B57-4F04-B057-45B45A813B93}"/>
              </a:ext>
            </a:extLst>
          </p:cNvPr>
          <p:cNvSpPr>
            <a:spLocks noGrp="1"/>
          </p:cNvSpPr>
          <p:nvPr>
            <p:ph type="title"/>
          </p:nvPr>
        </p:nvSpPr>
        <p:spPr>
          <a:xfrm>
            <a:off x="918503" y="415954"/>
            <a:ext cx="5856765" cy="380867"/>
          </a:xfrm>
          <a:noFill/>
        </p:spPr>
        <p:txBody>
          <a:bodyPr>
            <a:noAutofit/>
          </a:bodyPr>
          <a:lstStyle/>
          <a:p>
            <a:pPr algn="l"/>
            <a:r>
              <a:rPr lang="en-US" sz="2800" dirty="0"/>
              <a:t>Rollout #4 </a:t>
            </a:r>
            <a:r>
              <a:rPr lang="en-US" sz="2800" dirty="0">
                <a:solidFill>
                  <a:schemeClr val="tx1"/>
                </a:solidFill>
              </a:rPr>
              <a:t>– Iteration Plan </a:t>
            </a:r>
          </a:p>
        </p:txBody>
      </p:sp>
      <p:grpSp>
        <p:nvGrpSpPr>
          <p:cNvPr id="4" name="Group 3">
            <a:extLst>
              <a:ext uri="{FF2B5EF4-FFF2-40B4-BE49-F238E27FC236}">
                <a16:creationId xmlns:a16="http://schemas.microsoft.com/office/drawing/2014/main" id="{C520BEB0-DB4D-48AC-99CB-CB68E436B748}"/>
              </a:ext>
            </a:extLst>
          </p:cNvPr>
          <p:cNvGrpSpPr/>
          <p:nvPr/>
        </p:nvGrpSpPr>
        <p:grpSpPr>
          <a:xfrm>
            <a:off x="766773" y="1504814"/>
            <a:ext cx="1511863" cy="2555301"/>
            <a:chOff x="2668141" y="1217896"/>
            <a:chExt cx="1511863" cy="1477963"/>
          </a:xfrm>
        </p:grpSpPr>
        <p:sp>
          <p:nvSpPr>
            <p:cNvPr id="79" name="Rectangle 78">
              <a:extLst>
                <a:ext uri="{FF2B5EF4-FFF2-40B4-BE49-F238E27FC236}">
                  <a16:creationId xmlns:a16="http://schemas.microsoft.com/office/drawing/2014/main" id="{1513CB69-A09D-4E6A-B50D-1768BCA3C9C3}"/>
                </a:ext>
              </a:extLst>
            </p:cNvPr>
            <p:cNvSpPr/>
            <p:nvPr/>
          </p:nvSpPr>
          <p:spPr>
            <a:xfrm>
              <a:off x="2668141" y="1217896"/>
              <a:ext cx="1506990" cy="230515"/>
            </a:xfrm>
            <a:prstGeom prst="rect">
              <a:avLst/>
            </a:prstGeom>
            <a:solidFill>
              <a:srgbClr val="10069F"/>
            </a:solidFill>
            <a:ln w="6350" cap="flat" cmpd="sng" algn="ctr">
              <a:solidFill>
                <a:srgbClr val="10069F">
                  <a:lumMod val="75000"/>
                </a:srgbClr>
              </a:solidFill>
              <a:prstDash val="solid"/>
            </a:ln>
            <a:effectLst/>
          </p:spPr>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457200" rtl="0" eaLnBrk="0" fontAlgn="base" latinLnBrk="0" hangingPunct="0">
                <a:lnSpc>
                  <a:spcPct val="100000"/>
                </a:lnSpc>
                <a:spcBef>
                  <a:spcPts val="200"/>
                </a:spcBef>
                <a:spcAft>
                  <a:spcPct val="0"/>
                </a:spcAft>
                <a:buClrTx/>
                <a:buSzTx/>
                <a:buFontTx/>
                <a:buNone/>
                <a:tabLst/>
                <a:defRPr/>
              </a:pPr>
              <a:r>
                <a:rPr kumimoji="0" lang="en-US" sz="1200" b="0" i="0" u="none" strike="noStrike" kern="1200" cap="none" spc="0" normalizeH="0" baseline="0" noProof="0">
                  <a:ln>
                    <a:noFill/>
                  </a:ln>
                  <a:solidFill>
                    <a:sysClr val="window" lastClr="FFFFFF"/>
                  </a:solidFill>
                  <a:effectLst/>
                  <a:uLnTx/>
                  <a:uFillTx/>
                  <a:ea typeface="Roboto Regular" pitchFamily="2" charset="0"/>
                  <a:cs typeface="+mn-cs"/>
                </a:rPr>
                <a:t>Iteration 1</a:t>
              </a:r>
            </a:p>
          </p:txBody>
        </p:sp>
        <p:sp>
          <p:nvSpPr>
            <p:cNvPr id="84" name="Rectangle 83">
              <a:extLst>
                <a:ext uri="{FF2B5EF4-FFF2-40B4-BE49-F238E27FC236}">
                  <a16:creationId xmlns:a16="http://schemas.microsoft.com/office/drawing/2014/main" id="{71EE941B-AEB3-41AA-96D2-3DF70CCE4DB3}"/>
                </a:ext>
              </a:extLst>
            </p:cNvPr>
            <p:cNvSpPr/>
            <p:nvPr/>
          </p:nvSpPr>
          <p:spPr>
            <a:xfrm>
              <a:off x="2668141" y="1538238"/>
              <a:ext cx="1506990" cy="1157621"/>
            </a:xfrm>
            <a:prstGeom prst="rect">
              <a:avLst/>
            </a:prstGeom>
            <a:gradFill rotWithShape="1">
              <a:gsLst>
                <a:gs pos="0">
                  <a:sysClr val="window" lastClr="FFFFFF">
                    <a:lumMod val="95000"/>
                  </a:sysClr>
                </a:gs>
                <a:gs pos="100000">
                  <a:sysClr val="window" lastClr="FFFFFF">
                    <a:lumMod val="85000"/>
                  </a:sysClr>
                </a:gs>
              </a:gsLst>
              <a:lin ang="5400000" scaled="1"/>
            </a:gradFill>
            <a:ln w="6350" cap="flat" cmpd="sng" algn="ctr">
              <a:solidFill>
                <a:sysClr val="window" lastClr="FFFFFF">
                  <a:lumMod val="65000"/>
                </a:sysClr>
              </a:solidFill>
              <a:prstDash val="solid"/>
            </a:ln>
            <a:effectLst/>
          </p:spPr>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457200" rtl="0" eaLnBrk="0" fontAlgn="base" latinLnBrk="0" hangingPunct="0">
                <a:lnSpc>
                  <a:spcPct val="90000"/>
                </a:lnSpc>
                <a:spcBef>
                  <a:spcPts val="600"/>
                </a:spcBef>
                <a:spcAft>
                  <a:spcPct val="0"/>
                </a:spcAft>
                <a:buClrTx/>
                <a:buSzTx/>
                <a:buFontTx/>
                <a:buNone/>
                <a:tabLst/>
                <a:defRPr/>
              </a:pPr>
              <a:endParaRPr kumimoji="0" lang="en-US" b="0" i="0" u="none" strike="noStrike" kern="1200" cap="none" spc="0" normalizeH="0" baseline="0" noProof="0">
                <a:ln>
                  <a:noFill/>
                </a:ln>
                <a:solidFill>
                  <a:sysClr val="window" lastClr="FFFFFF"/>
                </a:solidFill>
                <a:effectLst/>
                <a:uLnTx/>
                <a:uFillTx/>
                <a:ea typeface="Roboto Regular" pitchFamily="2" charset="0"/>
                <a:cs typeface="+mn-cs"/>
              </a:endParaRPr>
            </a:p>
          </p:txBody>
        </p:sp>
        <p:sp>
          <p:nvSpPr>
            <p:cNvPr id="96" name="TextBox 31">
              <a:extLst>
                <a:ext uri="{FF2B5EF4-FFF2-40B4-BE49-F238E27FC236}">
                  <a16:creationId xmlns:a16="http://schemas.microsoft.com/office/drawing/2014/main" id="{DF979D78-56CB-498F-B7F3-2A8829846B24}"/>
                </a:ext>
              </a:extLst>
            </p:cNvPr>
            <p:cNvSpPr txBox="1"/>
            <p:nvPr/>
          </p:nvSpPr>
          <p:spPr>
            <a:xfrm>
              <a:off x="2688558" y="1543188"/>
              <a:ext cx="1491446" cy="1151409"/>
            </a:xfrm>
            <a:prstGeom prst="rect">
              <a:avLst/>
            </a:prstGeom>
            <a:noFill/>
          </p:spPr>
          <p:txBody>
            <a:bodyPr wrap="square" lIns="91440" tIns="0" rIns="0" bIns="0" rtlCol="0" anchor="t" anchorCtr="0">
              <a:noAutofit/>
            </a:bodyPr>
            <a:lstStyle>
              <a:defPPr>
                <a:defRPr lang="en-US"/>
              </a:defPPr>
              <a:lvl1pPr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1pPr>
              <a:lvl2pPr marL="457200"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2pPr>
              <a:lvl3pPr marL="914400"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3pPr>
              <a:lvl4pPr marL="1371600"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4pPr>
              <a:lvl5pPr marL="1828800"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5pPr>
              <a:lvl6pPr marL="2286000" algn="l" defTabSz="914400" rtl="0" eaLnBrk="1" latinLnBrk="0" hangingPunct="1">
                <a:defRPr kern="1200">
                  <a:solidFill>
                    <a:schemeClr val="tx1"/>
                  </a:solidFill>
                  <a:latin typeface="Roboto Light" panose="02000000000000000000" pitchFamily="2" charset="0"/>
                  <a:ea typeface="+mn-ea"/>
                  <a:cs typeface="+mn-cs"/>
                </a:defRPr>
              </a:lvl6pPr>
              <a:lvl7pPr marL="2743200" algn="l" defTabSz="914400" rtl="0" eaLnBrk="1" latinLnBrk="0" hangingPunct="1">
                <a:defRPr kern="1200">
                  <a:solidFill>
                    <a:schemeClr val="tx1"/>
                  </a:solidFill>
                  <a:latin typeface="Roboto Light" panose="02000000000000000000" pitchFamily="2" charset="0"/>
                  <a:ea typeface="+mn-ea"/>
                  <a:cs typeface="+mn-cs"/>
                </a:defRPr>
              </a:lvl7pPr>
              <a:lvl8pPr marL="3200400" algn="l" defTabSz="914400" rtl="0" eaLnBrk="1" latinLnBrk="0" hangingPunct="1">
                <a:defRPr kern="1200">
                  <a:solidFill>
                    <a:schemeClr val="tx1"/>
                  </a:solidFill>
                  <a:latin typeface="Roboto Light" panose="02000000000000000000" pitchFamily="2" charset="0"/>
                  <a:ea typeface="+mn-ea"/>
                  <a:cs typeface="+mn-cs"/>
                </a:defRPr>
              </a:lvl8pPr>
              <a:lvl9pPr marL="3657600" algn="l" defTabSz="914400" rtl="0" eaLnBrk="1" latinLnBrk="0" hangingPunct="1">
                <a:defRPr kern="1200">
                  <a:solidFill>
                    <a:schemeClr val="tx1"/>
                  </a:solidFill>
                  <a:latin typeface="Roboto Light" panose="02000000000000000000" pitchFamily="2" charset="0"/>
                  <a:ea typeface="+mn-ea"/>
                  <a:cs typeface="+mn-cs"/>
                </a:defRPr>
              </a:lvl9pPr>
            </a:lstStyle>
            <a:p>
              <a:r>
                <a:rPr lang="en-US" sz="750" b="1" dirty="0">
                  <a:latin typeface="+mn-lt"/>
                  <a:ea typeface="Roboto Regular" pitchFamily="2" charset="0"/>
                </a:rPr>
                <a:t>Workflows</a:t>
              </a:r>
            </a:p>
            <a:p>
              <a:pPr marL="117475" indent="-117475">
                <a:buFont typeface="Arial" charset="0"/>
                <a:buChar char="•"/>
              </a:pPr>
              <a:r>
                <a:rPr lang="en-US" sz="750" dirty="0">
                  <a:latin typeface="+mn-lt"/>
                  <a:ea typeface="Roboto Regular" pitchFamily="2" charset="0"/>
                </a:rPr>
                <a:t>Skip Trace</a:t>
              </a:r>
            </a:p>
            <a:p>
              <a:pPr marL="117475" indent="-117475">
                <a:buFont typeface="Arial" charset="0"/>
                <a:buChar char="•"/>
              </a:pPr>
              <a:r>
                <a:rPr lang="en-US" sz="750" dirty="0">
                  <a:latin typeface="+mn-lt"/>
                  <a:ea typeface="Roboto Regular" pitchFamily="2" charset="0"/>
                </a:rPr>
                <a:t>Personal / SD Tax Collections</a:t>
              </a:r>
            </a:p>
            <a:p>
              <a:pPr marL="117475" indent="-117475">
                <a:buFont typeface="Arial" charset="0"/>
                <a:buChar char="•"/>
              </a:pPr>
              <a:r>
                <a:rPr lang="en-US" sz="750" dirty="0">
                  <a:latin typeface="+mn-lt"/>
                  <a:ea typeface="Roboto Regular" pitchFamily="2" charset="0"/>
                </a:rPr>
                <a:t>Creditor Setup</a:t>
              </a:r>
              <a:endParaRPr lang="is-IS" sz="750" dirty="0">
                <a:latin typeface="+mn-lt"/>
                <a:ea typeface="Roboto Regular" pitchFamily="2" charset="0"/>
              </a:endParaRPr>
            </a:p>
            <a:p>
              <a:r>
                <a:rPr lang="is-IS" sz="750" b="1" dirty="0">
                  <a:latin typeface="+mn-lt"/>
                  <a:ea typeface="Roboto Regular" pitchFamily="2" charset="0"/>
                </a:rPr>
                <a:t>Integration</a:t>
              </a:r>
            </a:p>
            <a:p>
              <a:pPr marL="117475" indent="-117475">
                <a:buFont typeface="Arial" charset="0"/>
                <a:buChar char="•"/>
              </a:pPr>
              <a:r>
                <a:rPr lang="is-IS" sz="750" dirty="0">
                  <a:latin typeface="+mn-lt"/>
                  <a:ea typeface="Roboto Regular" pitchFamily="2" charset="0"/>
                </a:rPr>
                <a:t>Certifications 9020</a:t>
              </a:r>
            </a:p>
            <a:p>
              <a:pPr marL="117475" indent="-117475">
                <a:buFont typeface="Arial" charset="0"/>
                <a:buChar char="•"/>
              </a:pPr>
              <a:r>
                <a:rPr lang="is-IS" sz="750" dirty="0">
                  <a:latin typeface="+mn-lt"/>
                  <a:ea typeface="Roboto Regular" pitchFamily="2" charset="0"/>
                </a:rPr>
                <a:t>SOVOS-1099</a:t>
              </a:r>
            </a:p>
            <a:p>
              <a:pPr marL="117475" indent="-117475">
                <a:buFont typeface="Arial" charset="0"/>
                <a:buChar char="•"/>
              </a:pPr>
              <a:r>
                <a:rPr lang="is-IS" sz="750" dirty="0">
                  <a:latin typeface="+mn-lt"/>
                  <a:ea typeface="Roboto Regular" pitchFamily="2" charset="0"/>
                </a:rPr>
                <a:t>Skip Trace – Request File</a:t>
              </a:r>
            </a:p>
            <a:p>
              <a:pPr marL="117475" indent="-117475">
                <a:buFont typeface="Arial" charset="0"/>
                <a:buChar char="•"/>
              </a:pPr>
              <a:r>
                <a:rPr lang="is-IS" sz="750" dirty="0">
                  <a:latin typeface="+mn-lt"/>
                  <a:ea typeface="Roboto Regular" pitchFamily="2" charset="0"/>
                </a:rPr>
                <a:t>Skip Trace – Response File</a:t>
              </a:r>
            </a:p>
            <a:p>
              <a:r>
                <a:rPr lang="en-US" sz="750" b="1" dirty="0">
                  <a:latin typeface="+mn-lt"/>
                  <a:ea typeface="Roboto Regular" pitchFamily="2" charset="0"/>
                </a:rPr>
                <a:t>Other</a:t>
              </a:r>
            </a:p>
            <a:p>
              <a:pPr marL="117475" indent="-117475">
                <a:buFont typeface="Arial" charset="0"/>
                <a:buChar char="•"/>
              </a:pPr>
              <a:r>
                <a:rPr lang="en-US" sz="750" dirty="0">
                  <a:latin typeface="+mn-lt"/>
                  <a:ea typeface="Roboto Regular" pitchFamily="2" charset="0"/>
                </a:rPr>
                <a:t>Letters Related to Tax Collections</a:t>
              </a:r>
            </a:p>
          </p:txBody>
        </p:sp>
      </p:grpSp>
      <p:grpSp>
        <p:nvGrpSpPr>
          <p:cNvPr id="5" name="Group 4">
            <a:extLst>
              <a:ext uri="{FF2B5EF4-FFF2-40B4-BE49-F238E27FC236}">
                <a16:creationId xmlns:a16="http://schemas.microsoft.com/office/drawing/2014/main" id="{EFA02D77-9C27-469F-84EE-2088FF4EC3D4}"/>
              </a:ext>
            </a:extLst>
          </p:cNvPr>
          <p:cNvGrpSpPr/>
          <p:nvPr/>
        </p:nvGrpSpPr>
        <p:grpSpPr>
          <a:xfrm>
            <a:off x="2435268" y="1504814"/>
            <a:ext cx="1523594" cy="2549158"/>
            <a:chOff x="4317832" y="1210612"/>
            <a:chExt cx="1523594" cy="1524855"/>
          </a:xfrm>
        </p:grpSpPr>
        <p:sp>
          <p:nvSpPr>
            <p:cNvPr id="80" name="Rectangle 79">
              <a:extLst>
                <a:ext uri="{FF2B5EF4-FFF2-40B4-BE49-F238E27FC236}">
                  <a16:creationId xmlns:a16="http://schemas.microsoft.com/office/drawing/2014/main" id="{51B36F83-06FA-4E35-A721-922D575A9CCF}"/>
                </a:ext>
              </a:extLst>
            </p:cNvPr>
            <p:cNvSpPr/>
            <p:nvPr/>
          </p:nvSpPr>
          <p:spPr>
            <a:xfrm>
              <a:off x="4334436" y="1210612"/>
              <a:ext cx="1506990" cy="237799"/>
            </a:xfrm>
            <a:prstGeom prst="rect">
              <a:avLst/>
            </a:prstGeom>
            <a:solidFill>
              <a:srgbClr val="10069F"/>
            </a:solidFill>
            <a:ln w="6350" cap="flat" cmpd="sng" algn="ctr">
              <a:solidFill>
                <a:srgbClr val="10069F">
                  <a:lumMod val="75000"/>
                </a:srgbClr>
              </a:solidFill>
              <a:prstDash val="solid"/>
            </a:ln>
            <a:effectLst/>
          </p:spPr>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457200" rtl="0" eaLnBrk="0" fontAlgn="base" latinLnBrk="0" hangingPunct="0">
                <a:lnSpc>
                  <a:spcPct val="100000"/>
                </a:lnSpc>
                <a:spcBef>
                  <a:spcPts val="200"/>
                </a:spcBef>
                <a:spcAft>
                  <a:spcPct val="0"/>
                </a:spcAft>
                <a:buClrTx/>
                <a:buSzTx/>
                <a:buFontTx/>
                <a:buNone/>
                <a:tabLst/>
                <a:defRPr/>
              </a:pPr>
              <a:r>
                <a:rPr kumimoji="0" lang="en-US" sz="1200" b="0" i="0" u="none" strike="noStrike" kern="1200" cap="none" spc="0" normalizeH="0" baseline="0" noProof="0">
                  <a:ln>
                    <a:noFill/>
                  </a:ln>
                  <a:solidFill>
                    <a:sysClr val="window" lastClr="FFFFFF"/>
                  </a:solidFill>
                  <a:effectLst/>
                  <a:uLnTx/>
                  <a:uFillTx/>
                  <a:ea typeface="Roboto Regular" pitchFamily="2" charset="0"/>
                  <a:cs typeface="+mn-cs"/>
                </a:rPr>
                <a:t>Iteration 2</a:t>
              </a:r>
            </a:p>
          </p:txBody>
        </p:sp>
        <p:sp>
          <p:nvSpPr>
            <p:cNvPr id="85" name="Rectangle 84">
              <a:extLst>
                <a:ext uri="{FF2B5EF4-FFF2-40B4-BE49-F238E27FC236}">
                  <a16:creationId xmlns:a16="http://schemas.microsoft.com/office/drawing/2014/main" id="{70A12E40-A871-4A18-8C7C-28C0D2F69826}"/>
                </a:ext>
              </a:extLst>
            </p:cNvPr>
            <p:cNvSpPr/>
            <p:nvPr/>
          </p:nvSpPr>
          <p:spPr>
            <a:xfrm>
              <a:off x="4334436" y="1538239"/>
              <a:ext cx="1506990" cy="1197228"/>
            </a:xfrm>
            <a:prstGeom prst="rect">
              <a:avLst/>
            </a:prstGeom>
            <a:gradFill rotWithShape="1">
              <a:gsLst>
                <a:gs pos="0">
                  <a:sysClr val="window" lastClr="FFFFFF">
                    <a:lumMod val="95000"/>
                  </a:sysClr>
                </a:gs>
                <a:gs pos="100000">
                  <a:sysClr val="window" lastClr="FFFFFF">
                    <a:lumMod val="85000"/>
                  </a:sysClr>
                </a:gs>
              </a:gsLst>
              <a:lin ang="5400000" scaled="1"/>
            </a:gradFill>
            <a:ln w="6350" cap="flat" cmpd="sng" algn="ctr">
              <a:solidFill>
                <a:sysClr val="window" lastClr="FFFFFF">
                  <a:lumMod val="65000"/>
                </a:sysClr>
              </a:solidFill>
              <a:prstDash val="solid"/>
            </a:ln>
            <a:effectLst/>
          </p:spPr>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457200" rtl="0" eaLnBrk="0" fontAlgn="base" latinLnBrk="0" hangingPunct="0">
                <a:lnSpc>
                  <a:spcPct val="90000"/>
                </a:lnSpc>
                <a:spcBef>
                  <a:spcPts val="600"/>
                </a:spcBef>
                <a:spcAft>
                  <a:spcPct val="0"/>
                </a:spcAft>
                <a:buClrTx/>
                <a:buSzTx/>
                <a:buFontTx/>
                <a:buNone/>
                <a:tabLst/>
                <a:defRPr/>
              </a:pPr>
              <a:endParaRPr kumimoji="0" lang="en-US" b="0" i="0" u="none" strike="noStrike" kern="1200" cap="none" spc="0" normalizeH="0" baseline="0" noProof="0">
                <a:ln>
                  <a:noFill/>
                </a:ln>
                <a:solidFill>
                  <a:sysClr val="window" lastClr="FFFFFF"/>
                </a:solidFill>
                <a:effectLst/>
                <a:uLnTx/>
                <a:uFillTx/>
                <a:ea typeface="Roboto Regular" pitchFamily="2" charset="0"/>
                <a:cs typeface="+mn-cs"/>
              </a:endParaRPr>
            </a:p>
          </p:txBody>
        </p:sp>
        <p:sp>
          <p:nvSpPr>
            <p:cNvPr id="97" name="TextBox 32">
              <a:extLst>
                <a:ext uri="{FF2B5EF4-FFF2-40B4-BE49-F238E27FC236}">
                  <a16:creationId xmlns:a16="http://schemas.microsoft.com/office/drawing/2014/main" id="{B7A4B52C-3788-414C-A5F1-1D465A2DBA3E}"/>
                </a:ext>
              </a:extLst>
            </p:cNvPr>
            <p:cNvSpPr txBox="1"/>
            <p:nvPr/>
          </p:nvSpPr>
          <p:spPr>
            <a:xfrm>
              <a:off x="4317832" y="1547034"/>
              <a:ext cx="1478605" cy="1112491"/>
            </a:xfrm>
            <a:prstGeom prst="rect">
              <a:avLst/>
            </a:prstGeom>
            <a:noFill/>
          </p:spPr>
          <p:txBody>
            <a:bodyPr wrap="square" lIns="91440" tIns="0" rIns="0" bIns="0" rtlCol="0" anchor="t" anchorCtr="0">
              <a:noAutofit/>
            </a:bodyPr>
            <a:lstStyle>
              <a:defPPr>
                <a:defRPr lang="en-US"/>
              </a:defPPr>
              <a:lvl1pPr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1pPr>
              <a:lvl2pPr marL="457200"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2pPr>
              <a:lvl3pPr marL="914400"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3pPr>
              <a:lvl4pPr marL="1371600"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4pPr>
              <a:lvl5pPr marL="1828800"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5pPr>
              <a:lvl6pPr marL="2286000" algn="l" defTabSz="914400" rtl="0" eaLnBrk="1" latinLnBrk="0" hangingPunct="1">
                <a:defRPr kern="1200">
                  <a:solidFill>
                    <a:schemeClr val="tx1"/>
                  </a:solidFill>
                  <a:latin typeface="Roboto Light" panose="02000000000000000000" pitchFamily="2" charset="0"/>
                  <a:ea typeface="+mn-ea"/>
                  <a:cs typeface="+mn-cs"/>
                </a:defRPr>
              </a:lvl6pPr>
              <a:lvl7pPr marL="2743200" algn="l" defTabSz="914400" rtl="0" eaLnBrk="1" latinLnBrk="0" hangingPunct="1">
                <a:defRPr kern="1200">
                  <a:solidFill>
                    <a:schemeClr val="tx1"/>
                  </a:solidFill>
                  <a:latin typeface="Roboto Light" panose="02000000000000000000" pitchFamily="2" charset="0"/>
                  <a:ea typeface="+mn-ea"/>
                  <a:cs typeface="+mn-cs"/>
                </a:defRPr>
              </a:lvl7pPr>
              <a:lvl8pPr marL="3200400" algn="l" defTabSz="914400" rtl="0" eaLnBrk="1" latinLnBrk="0" hangingPunct="1">
                <a:defRPr kern="1200">
                  <a:solidFill>
                    <a:schemeClr val="tx1"/>
                  </a:solidFill>
                  <a:latin typeface="Roboto Light" panose="02000000000000000000" pitchFamily="2" charset="0"/>
                  <a:ea typeface="+mn-ea"/>
                  <a:cs typeface="+mn-cs"/>
                </a:defRPr>
              </a:lvl8pPr>
              <a:lvl9pPr marL="3657600" algn="l" defTabSz="914400" rtl="0" eaLnBrk="1" latinLnBrk="0" hangingPunct="1">
                <a:defRPr kern="1200">
                  <a:solidFill>
                    <a:schemeClr val="tx1"/>
                  </a:solidFill>
                  <a:latin typeface="Roboto Light" panose="02000000000000000000" pitchFamily="2" charset="0"/>
                  <a:ea typeface="+mn-ea"/>
                  <a:cs typeface="+mn-cs"/>
                </a:defRPr>
              </a:lvl9pPr>
            </a:lstStyle>
            <a:p>
              <a:r>
                <a:rPr lang="en-US" sz="750" b="1" dirty="0">
                  <a:latin typeface="+mn-lt"/>
                  <a:ea typeface="Roboto Regular" pitchFamily="2" charset="0"/>
                </a:rPr>
                <a:t>Workflows</a:t>
              </a:r>
            </a:p>
            <a:p>
              <a:pPr marL="117475" indent="-117475">
                <a:buFont typeface="Arial" charset="0"/>
                <a:buChar char="•"/>
              </a:pPr>
              <a:r>
                <a:rPr lang="en-US" sz="750" dirty="0">
                  <a:latin typeface="+mn-lt"/>
                  <a:ea typeface="Roboto Regular" pitchFamily="2" charset="0"/>
                </a:rPr>
                <a:t>Rework Workflows (Accounting, Legal and Forwarding) </a:t>
              </a:r>
              <a:r>
                <a:rPr lang="is-IS" sz="750" b="1" dirty="0">
                  <a:latin typeface="+mn-lt"/>
                  <a:ea typeface="Roboto Regular" pitchFamily="2" charset="0"/>
                </a:rPr>
                <a:t>Integration</a:t>
              </a:r>
            </a:p>
            <a:p>
              <a:pPr marL="117475" indent="-117475">
                <a:buFont typeface="Arial" charset="0"/>
                <a:buChar char="•"/>
              </a:pPr>
              <a:r>
                <a:rPr lang="en-US" sz="750" dirty="0">
                  <a:latin typeface="+mn-lt"/>
                  <a:ea typeface="Roboto Regular" pitchFamily="2" charset="0"/>
                </a:rPr>
                <a:t>Address Update 9008</a:t>
              </a:r>
            </a:p>
            <a:p>
              <a:pPr marL="117475" indent="-117475">
                <a:buFont typeface="Arial" charset="0"/>
                <a:buChar char="•"/>
              </a:pPr>
              <a:r>
                <a:rPr lang="en-US" sz="750" dirty="0" err="1">
                  <a:latin typeface="+mn-lt"/>
                  <a:ea typeface="Roboto Regular" pitchFamily="2" charset="0"/>
                </a:rPr>
                <a:t>NonFinancial</a:t>
              </a:r>
              <a:r>
                <a:rPr lang="en-US" sz="750" dirty="0">
                  <a:latin typeface="+mn-lt"/>
                  <a:ea typeface="Roboto Regular" pitchFamily="2" charset="0"/>
                </a:rPr>
                <a:t> 9011.40</a:t>
              </a:r>
            </a:p>
            <a:p>
              <a:pPr marL="117475" indent="-117475">
                <a:buFont typeface="Arial" charset="0"/>
                <a:buChar char="•"/>
              </a:pPr>
              <a:r>
                <a:rPr lang="en-US" sz="750" dirty="0">
                  <a:latin typeface="+mn-lt"/>
                  <a:ea typeface="Roboto Regular" pitchFamily="2" charset="0"/>
                </a:rPr>
                <a:t>Decertification 9407.40</a:t>
              </a:r>
            </a:p>
            <a:p>
              <a:pPr marL="117475" indent="-117475">
                <a:buFont typeface="Arial" charset="0"/>
                <a:buChar char="•"/>
              </a:pPr>
              <a:r>
                <a:rPr lang="en-US" sz="750" dirty="0">
                  <a:latin typeface="+mn-lt"/>
                  <a:ea typeface="Roboto Regular" pitchFamily="2" charset="0"/>
                </a:rPr>
                <a:t>Transaction Import 9011</a:t>
              </a:r>
            </a:p>
            <a:p>
              <a:pPr marL="117475" indent="-117475">
                <a:buFont typeface="Arial" charset="0"/>
                <a:buChar char="•"/>
              </a:pPr>
              <a:r>
                <a:rPr lang="en-US" sz="750" dirty="0">
                  <a:latin typeface="+mn-lt"/>
                  <a:ea typeface="Roboto Regular" pitchFamily="2" charset="0"/>
                </a:rPr>
                <a:t>True-Up Web Service 8405.40</a:t>
              </a:r>
            </a:p>
            <a:p>
              <a:r>
                <a:rPr lang="en-US" sz="750" b="1" dirty="0">
                  <a:latin typeface="+mn-lt"/>
                  <a:ea typeface="Roboto Regular" pitchFamily="2" charset="0"/>
                </a:rPr>
                <a:t>Other</a:t>
              </a:r>
            </a:p>
            <a:p>
              <a:pPr marL="117475" indent="-117475">
                <a:buFont typeface="Arial" charset="0"/>
                <a:buChar char="•"/>
              </a:pPr>
              <a:r>
                <a:rPr lang="en-US" sz="750" dirty="0">
                  <a:latin typeface="+mn-lt"/>
                  <a:ea typeface="Roboto Regular" pitchFamily="2" charset="0"/>
                </a:rPr>
                <a:t>Letters/Reports</a:t>
              </a:r>
            </a:p>
            <a:p>
              <a:pPr marL="117475" indent="-117475">
                <a:buFont typeface="Arial" charset="0"/>
                <a:buChar char="•"/>
              </a:pPr>
              <a:r>
                <a:rPr lang="en-US" sz="750" dirty="0">
                  <a:latin typeface="+mn-lt"/>
                  <a:ea typeface="Roboto Regular" pitchFamily="2" charset="0"/>
                </a:rPr>
                <a:t>Roles/Privileges</a:t>
              </a:r>
            </a:p>
          </p:txBody>
        </p:sp>
      </p:grpSp>
      <p:grpSp>
        <p:nvGrpSpPr>
          <p:cNvPr id="114" name="Group 113">
            <a:extLst>
              <a:ext uri="{FF2B5EF4-FFF2-40B4-BE49-F238E27FC236}">
                <a16:creationId xmlns:a16="http://schemas.microsoft.com/office/drawing/2014/main" id="{77A207D8-C07B-4E1E-B5AD-BB362341A3AF}"/>
              </a:ext>
            </a:extLst>
          </p:cNvPr>
          <p:cNvGrpSpPr/>
          <p:nvPr/>
        </p:nvGrpSpPr>
        <p:grpSpPr>
          <a:xfrm>
            <a:off x="4130469" y="1504816"/>
            <a:ext cx="1537831" cy="2648894"/>
            <a:chOff x="5975769" y="1213162"/>
            <a:chExt cx="1537831" cy="1457651"/>
          </a:xfrm>
        </p:grpSpPr>
        <p:sp>
          <p:nvSpPr>
            <p:cNvPr id="81" name="Rectangle 80">
              <a:extLst>
                <a:ext uri="{FF2B5EF4-FFF2-40B4-BE49-F238E27FC236}">
                  <a16:creationId xmlns:a16="http://schemas.microsoft.com/office/drawing/2014/main" id="{1DE378AF-C397-4A5C-AE9C-F9E03E1FC7AF}"/>
                </a:ext>
              </a:extLst>
            </p:cNvPr>
            <p:cNvSpPr/>
            <p:nvPr/>
          </p:nvSpPr>
          <p:spPr>
            <a:xfrm>
              <a:off x="5975769" y="1213162"/>
              <a:ext cx="1506990" cy="218760"/>
            </a:xfrm>
            <a:prstGeom prst="rect">
              <a:avLst/>
            </a:prstGeom>
            <a:solidFill>
              <a:srgbClr val="10069F"/>
            </a:solidFill>
            <a:ln w="6350" cap="flat" cmpd="sng" algn="ctr">
              <a:solidFill>
                <a:srgbClr val="10069F">
                  <a:lumMod val="75000"/>
                </a:srgbClr>
              </a:solidFill>
              <a:prstDash val="solid"/>
            </a:ln>
            <a:effectLst/>
          </p:spPr>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457200" rtl="0" eaLnBrk="0" fontAlgn="base" latinLnBrk="0" hangingPunct="0">
                <a:lnSpc>
                  <a:spcPct val="100000"/>
                </a:lnSpc>
                <a:spcBef>
                  <a:spcPts val="200"/>
                </a:spcBef>
                <a:spcAft>
                  <a:spcPct val="0"/>
                </a:spcAft>
                <a:buClrTx/>
                <a:buSzTx/>
                <a:buFontTx/>
                <a:buNone/>
                <a:tabLst/>
                <a:defRPr/>
              </a:pPr>
              <a:r>
                <a:rPr kumimoji="0" lang="en-US" sz="1200" b="0" i="0" u="none" strike="noStrike" kern="1200" cap="none" spc="0" normalizeH="0" baseline="0" noProof="0">
                  <a:ln>
                    <a:noFill/>
                  </a:ln>
                  <a:solidFill>
                    <a:sysClr val="window" lastClr="FFFFFF"/>
                  </a:solidFill>
                  <a:effectLst/>
                  <a:uLnTx/>
                  <a:uFillTx/>
                  <a:ea typeface="Roboto Regular" pitchFamily="2" charset="0"/>
                  <a:cs typeface="+mn-cs"/>
                </a:rPr>
                <a:t>Iteration 3</a:t>
              </a:r>
            </a:p>
          </p:txBody>
        </p:sp>
        <p:sp>
          <p:nvSpPr>
            <p:cNvPr id="86" name="Rectangle 85">
              <a:extLst>
                <a:ext uri="{FF2B5EF4-FFF2-40B4-BE49-F238E27FC236}">
                  <a16:creationId xmlns:a16="http://schemas.microsoft.com/office/drawing/2014/main" id="{C5B89F4F-7887-47E9-9605-A62E919F4449}"/>
                </a:ext>
              </a:extLst>
            </p:cNvPr>
            <p:cNvSpPr/>
            <p:nvPr/>
          </p:nvSpPr>
          <p:spPr>
            <a:xfrm>
              <a:off x="6006610" y="1514557"/>
              <a:ext cx="1506990" cy="1108286"/>
            </a:xfrm>
            <a:prstGeom prst="rect">
              <a:avLst/>
            </a:prstGeom>
            <a:gradFill rotWithShape="1">
              <a:gsLst>
                <a:gs pos="0">
                  <a:sysClr val="window" lastClr="FFFFFF">
                    <a:lumMod val="95000"/>
                  </a:sysClr>
                </a:gs>
                <a:gs pos="100000">
                  <a:sysClr val="window" lastClr="FFFFFF">
                    <a:lumMod val="85000"/>
                  </a:sysClr>
                </a:gs>
              </a:gsLst>
              <a:lin ang="5400000" scaled="1"/>
            </a:gradFill>
            <a:ln w="6350" cap="flat" cmpd="sng" algn="ctr">
              <a:solidFill>
                <a:sysClr val="window" lastClr="FFFFFF">
                  <a:lumMod val="65000"/>
                </a:sysClr>
              </a:solidFill>
              <a:prstDash val="solid"/>
            </a:ln>
            <a:effectLst/>
          </p:spPr>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457200" rtl="0" eaLnBrk="0" fontAlgn="base" latinLnBrk="0" hangingPunct="0">
                <a:lnSpc>
                  <a:spcPct val="90000"/>
                </a:lnSpc>
                <a:spcBef>
                  <a:spcPts val="600"/>
                </a:spcBef>
                <a:spcAft>
                  <a:spcPct val="0"/>
                </a:spcAft>
                <a:buClrTx/>
                <a:buSzTx/>
                <a:buFontTx/>
                <a:buNone/>
                <a:tabLst/>
                <a:defRPr/>
              </a:pPr>
              <a:endParaRPr kumimoji="0" lang="en-US" b="0" i="0" u="none" strike="noStrike" kern="1200" cap="none" spc="0" normalizeH="0" baseline="0" noProof="0">
                <a:ln>
                  <a:noFill/>
                </a:ln>
                <a:solidFill>
                  <a:sysClr val="window" lastClr="FFFFFF"/>
                </a:solidFill>
                <a:effectLst/>
                <a:uLnTx/>
                <a:uFillTx/>
                <a:ea typeface="Roboto Regular" pitchFamily="2" charset="0"/>
                <a:cs typeface="+mn-cs"/>
              </a:endParaRPr>
            </a:p>
          </p:txBody>
        </p:sp>
        <p:sp>
          <p:nvSpPr>
            <p:cNvPr id="98" name="TextBox 33">
              <a:extLst>
                <a:ext uri="{FF2B5EF4-FFF2-40B4-BE49-F238E27FC236}">
                  <a16:creationId xmlns:a16="http://schemas.microsoft.com/office/drawing/2014/main" id="{664C3103-B905-4E8E-ADB9-4DCD0917990B}"/>
                </a:ext>
              </a:extLst>
            </p:cNvPr>
            <p:cNvSpPr txBox="1"/>
            <p:nvPr/>
          </p:nvSpPr>
          <p:spPr>
            <a:xfrm>
              <a:off x="5982334" y="1522647"/>
              <a:ext cx="1506990" cy="1148166"/>
            </a:xfrm>
            <a:prstGeom prst="rect">
              <a:avLst/>
            </a:prstGeom>
            <a:noFill/>
          </p:spPr>
          <p:txBody>
            <a:bodyPr wrap="square" lIns="91440" tIns="0" rIns="0" bIns="0" rtlCol="0" anchor="t" anchorCtr="0">
              <a:noAutofit/>
            </a:bodyPr>
            <a:lstStyle>
              <a:defPPr>
                <a:defRPr lang="en-US"/>
              </a:defPPr>
              <a:lvl1pPr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1pPr>
              <a:lvl2pPr marL="457200"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2pPr>
              <a:lvl3pPr marL="914400"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3pPr>
              <a:lvl4pPr marL="1371600"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4pPr>
              <a:lvl5pPr marL="1828800"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5pPr>
              <a:lvl6pPr marL="2286000" algn="l" defTabSz="914400" rtl="0" eaLnBrk="1" latinLnBrk="0" hangingPunct="1">
                <a:defRPr kern="1200">
                  <a:solidFill>
                    <a:schemeClr val="tx1"/>
                  </a:solidFill>
                  <a:latin typeface="Roboto Light" panose="02000000000000000000" pitchFamily="2" charset="0"/>
                  <a:ea typeface="+mn-ea"/>
                  <a:cs typeface="+mn-cs"/>
                </a:defRPr>
              </a:lvl6pPr>
              <a:lvl7pPr marL="2743200" algn="l" defTabSz="914400" rtl="0" eaLnBrk="1" latinLnBrk="0" hangingPunct="1">
                <a:defRPr kern="1200">
                  <a:solidFill>
                    <a:schemeClr val="tx1"/>
                  </a:solidFill>
                  <a:latin typeface="Roboto Light" panose="02000000000000000000" pitchFamily="2" charset="0"/>
                  <a:ea typeface="+mn-ea"/>
                  <a:cs typeface="+mn-cs"/>
                </a:defRPr>
              </a:lvl7pPr>
              <a:lvl8pPr marL="3200400" algn="l" defTabSz="914400" rtl="0" eaLnBrk="1" latinLnBrk="0" hangingPunct="1">
                <a:defRPr kern="1200">
                  <a:solidFill>
                    <a:schemeClr val="tx1"/>
                  </a:solidFill>
                  <a:latin typeface="Roboto Light" panose="02000000000000000000" pitchFamily="2" charset="0"/>
                  <a:ea typeface="+mn-ea"/>
                  <a:cs typeface="+mn-cs"/>
                </a:defRPr>
              </a:lvl8pPr>
              <a:lvl9pPr marL="3657600" algn="l" defTabSz="914400" rtl="0" eaLnBrk="1" latinLnBrk="0" hangingPunct="1">
                <a:defRPr kern="1200">
                  <a:solidFill>
                    <a:schemeClr val="tx1"/>
                  </a:solidFill>
                  <a:latin typeface="Roboto Light" panose="02000000000000000000" pitchFamily="2" charset="0"/>
                  <a:ea typeface="+mn-ea"/>
                  <a:cs typeface="+mn-cs"/>
                </a:defRPr>
              </a:lvl9pPr>
            </a:lstStyle>
            <a:p>
              <a:r>
                <a:rPr lang="en-US" sz="750" b="1" dirty="0">
                  <a:latin typeface="+mn-lt"/>
                  <a:ea typeface="Roboto Regular" pitchFamily="2" charset="0"/>
                </a:rPr>
                <a:t>Workflows</a:t>
              </a:r>
            </a:p>
            <a:p>
              <a:pPr marL="117475" indent="-117475">
                <a:buFont typeface="Arial" charset="0"/>
                <a:buChar char="•"/>
              </a:pPr>
              <a:r>
                <a:rPr lang="en-US" sz="750" dirty="0">
                  <a:ea typeface="Roboto Regular" pitchFamily="2" charset="0"/>
                </a:rPr>
                <a:t>TOPS and OTOPS</a:t>
              </a:r>
            </a:p>
            <a:p>
              <a:pPr marL="117475" indent="-117475">
                <a:buFont typeface="Arial" charset="0"/>
                <a:buChar char="•"/>
              </a:pPr>
              <a:r>
                <a:rPr lang="en-US" sz="750" dirty="0">
                  <a:ea typeface="Roboto Regular" pitchFamily="2" charset="0"/>
                </a:rPr>
                <a:t>Liens Letter Batching</a:t>
              </a:r>
              <a:endParaRPr lang="is-IS" sz="750" dirty="0">
                <a:ea typeface="Roboto Regular" pitchFamily="2" charset="0"/>
              </a:endParaRPr>
            </a:p>
            <a:p>
              <a:r>
                <a:rPr lang="en-US" sz="750" b="1" dirty="0">
                  <a:latin typeface="+mn-lt"/>
                  <a:ea typeface="Roboto Regular" pitchFamily="2" charset="0"/>
                </a:rPr>
                <a:t>Other</a:t>
              </a:r>
            </a:p>
            <a:p>
              <a:pPr marL="117475" indent="-117475">
                <a:buFont typeface="Arial" charset="0"/>
                <a:buChar char="•"/>
              </a:pPr>
              <a:r>
                <a:rPr lang="en-US" sz="750" dirty="0">
                  <a:latin typeface="+mn-lt"/>
                  <a:ea typeface="Roboto Regular" pitchFamily="2" charset="0"/>
                </a:rPr>
                <a:t>Letters/Reports</a:t>
              </a:r>
            </a:p>
          </p:txBody>
        </p:sp>
      </p:grpSp>
      <p:grpSp>
        <p:nvGrpSpPr>
          <p:cNvPr id="115" name="Group 114">
            <a:extLst>
              <a:ext uri="{FF2B5EF4-FFF2-40B4-BE49-F238E27FC236}">
                <a16:creationId xmlns:a16="http://schemas.microsoft.com/office/drawing/2014/main" id="{CB533D13-BF81-421B-BBD6-AF53BF4E81E5}"/>
              </a:ext>
            </a:extLst>
          </p:cNvPr>
          <p:cNvGrpSpPr/>
          <p:nvPr/>
        </p:nvGrpSpPr>
        <p:grpSpPr>
          <a:xfrm>
            <a:off x="5853486" y="1504814"/>
            <a:ext cx="1555590" cy="2561723"/>
            <a:chOff x="7596318" y="1210612"/>
            <a:chExt cx="1555590" cy="1461635"/>
          </a:xfrm>
        </p:grpSpPr>
        <p:sp>
          <p:nvSpPr>
            <p:cNvPr id="82" name="Rectangle 81">
              <a:extLst>
                <a:ext uri="{FF2B5EF4-FFF2-40B4-BE49-F238E27FC236}">
                  <a16:creationId xmlns:a16="http://schemas.microsoft.com/office/drawing/2014/main" id="{74B4E816-CF3D-4ACD-B586-5B6163DFEC4F}"/>
                </a:ext>
              </a:extLst>
            </p:cNvPr>
            <p:cNvSpPr/>
            <p:nvPr/>
          </p:nvSpPr>
          <p:spPr>
            <a:xfrm>
              <a:off x="7596318" y="1210612"/>
              <a:ext cx="1506990" cy="226822"/>
            </a:xfrm>
            <a:prstGeom prst="rect">
              <a:avLst/>
            </a:prstGeom>
            <a:solidFill>
              <a:srgbClr val="10069F"/>
            </a:solidFill>
            <a:ln w="6350" cap="flat" cmpd="sng" algn="ctr">
              <a:solidFill>
                <a:srgbClr val="10069F">
                  <a:lumMod val="75000"/>
                </a:srgbClr>
              </a:solidFill>
              <a:prstDash val="solid"/>
            </a:ln>
            <a:effectLst/>
          </p:spPr>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457200" rtl="0" eaLnBrk="0" fontAlgn="base" latinLnBrk="0" hangingPunct="0">
                <a:lnSpc>
                  <a:spcPct val="100000"/>
                </a:lnSpc>
                <a:spcBef>
                  <a:spcPts val="200"/>
                </a:spcBef>
                <a:spcAft>
                  <a:spcPct val="0"/>
                </a:spcAft>
                <a:buClrTx/>
                <a:buSzTx/>
                <a:buFontTx/>
                <a:buNone/>
                <a:tabLst/>
                <a:defRPr/>
              </a:pPr>
              <a:r>
                <a:rPr kumimoji="0" lang="en-US" sz="1200" b="0" i="0" u="none" strike="noStrike" kern="1200" cap="none" spc="0" normalizeH="0" baseline="0" noProof="0">
                  <a:ln>
                    <a:noFill/>
                  </a:ln>
                  <a:solidFill>
                    <a:sysClr val="window" lastClr="FFFFFF"/>
                  </a:solidFill>
                  <a:effectLst/>
                  <a:uLnTx/>
                  <a:uFillTx/>
                  <a:ea typeface="Roboto Regular" pitchFamily="2" charset="0"/>
                  <a:cs typeface="+mn-cs"/>
                </a:rPr>
                <a:t>Iteration 4</a:t>
              </a:r>
            </a:p>
          </p:txBody>
        </p:sp>
        <p:sp>
          <p:nvSpPr>
            <p:cNvPr id="87" name="Rectangle 86">
              <a:extLst>
                <a:ext uri="{FF2B5EF4-FFF2-40B4-BE49-F238E27FC236}">
                  <a16:creationId xmlns:a16="http://schemas.microsoft.com/office/drawing/2014/main" id="{A8BB8AC7-DE1B-4B23-9728-5B3C12D8828D}"/>
                </a:ext>
              </a:extLst>
            </p:cNvPr>
            <p:cNvSpPr/>
            <p:nvPr/>
          </p:nvSpPr>
          <p:spPr>
            <a:xfrm>
              <a:off x="7644918" y="1514626"/>
              <a:ext cx="1506990" cy="1157621"/>
            </a:xfrm>
            <a:prstGeom prst="rect">
              <a:avLst/>
            </a:prstGeom>
            <a:gradFill rotWithShape="1">
              <a:gsLst>
                <a:gs pos="0">
                  <a:sysClr val="window" lastClr="FFFFFF">
                    <a:lumMod val="95000"/>
                  </a:sysClr>
                </a:gs>
                <a:gs pos="100000">
                  <a:sysClr val="window" lastClr="FFFFFF">
                    <a:lumMod val="85000"/>
                  </a:sysClr>
                </a:gs>
              </a:gsLst>
              <a:lin ang="5400000" scaled="1"/>
            </a:gradFill>
            <a:ln w="6350" cap="flat" cmpd="sng" algn="ctr">
              <a:solidFill>
                <a:sysClr val="window" lastClr="FFFFFF">
                  <a:lumMod val="65000"/>
                </a:sysClr>
              </a:solidFill>
              <a:prstDash val="solid"/>
            </a:ln>
            <a:effectLst/>
          </p:spPr>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457200" rtl="0" eaLnBrk="0" fontAlgn="base" latinLnBrk="0" hangingPunct="0">
                <a:lnSpc>
                  <a:spcPct val="90000"/>
                </a:lnSpc>
                <a:spcBef>
                  <a:spcPts val="600"/>
                </a:spcBef>
                <a:spcAft>
                  <a:spcPct val="0"/>
                </a:spcAft>
                <a:buClrTx/>
                <a:buSzTx/>
                <a:buFontTx/>
                <a:buNone/>
                <a:tabLst/>
                <a:defRPr/>
              </a:pPr>
              <a:endParaRPr kumimoji="0" lang="en-US" b="0" i="0" u="none" strike="noStrike" kern="1200" cap="none" spc="0" normalizeH="0" baseline="0" noProof="0">
                <a:ln>
                  <a:noFill/>
                </a:ln>
                <a:solidFill>
                  <a:sysClr val="window" lastClr="FFFFFF"/>
                </a:solidFill>
                <a:effectLst/>
                <a:uLnTx/>
                <a:uFillTx/>
                <a:ea typeface="Roboto Regular" pitchFamily="2" charset="0"/>
                <a:cs typeface="+mn-cs"/>
              </a:endParaRPr>
            </a:p>
          </p:txBody>
        </p:sp>
        <p:sp>
          <p:nvSpPr>
            <p:cNvPr id="99" name="TextBox 34">
              <a:extLst>
                <a:ext uri="{FF2B5EF4-FFF2-40B4-BE49-F238E27FC236}">
                  <a16:creationId xmlns:a16="http://schemas.microsoft.com/office/drawing/2014/main" id="{9A05DA82-5DA9-4F4E-BD00-79A24C969615}"/>
                </a:ext>
              </a:extLst>
            </p:cNvPr>
            <p:cNvSpPr txBox="1"/>
            <p:nvPr/>
          </p:nvSpPr>
          <p:spPr>
            <a:xfrm>
              <a:off x="7638049" y="1522797"/>
              <a:ext cx="1491446" cy="1149349"/>
            </a:xfrm>
            <a:prstGeom prst="rect">
              <a:avLst/>
            </a:prstGeom>
            <a:noFill/>
          </p:spPr>
          <p:txBody>
            <a:bodyPr wrap="square" lIns="91440" tIns="0" rIns="0" bIns="0" rtlCol="0" anchor="t" anchorCtr="0">
              <a:noAutofit/>
            </a:bodyPr>
            <a:lstStyle>
              <a:defPPr>
                <a:defRPr lang="en-US"/>
              </a:defPPr>
              <a:lvl1pPr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1pPr>
              <a:lvl2pPr marL="457200"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2pPr>
              <a:lvl3pPr marL="914400"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3pPr>
              <a:lvl4pPr marL="1371600"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4pPr>
              <a:lvl5pPr marL="1828800"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5pPr>
              <a:lvl6pPr marL="2286000" algn="l" defTabSz="914400" rtl="0" eaLnBrk="1" latinLnBrk="0" hangingPunct="1">
                <a:defRPr kern="1200">
                  <a:solidFill>
                    <a:schemeClr val="tx1"/>
                  </a:solidFill>
                  <a:latin typeface="Roboto Light" panose="02000000000000000000" pitchFamily="2" charset="0"/>
                  <a:ea typeface="+mn-ea"/>
                  <a:cs typeface="+mn-cs"/>
                </a:defRPr>
              </a:lvl6pPr>
              <a:lvl7pPr marL="2743200" algn="l" defTabSz="914400" rtl="0" eaLnBrk="1" latinLnBrk="0" hangingPunct="1">
                <a:defRPr kern="1200">
                  <a:solidFill>
                    <a:schemeClr val="tx1"/>
                  </a:solidFill>
                  <a:latin typeface="Roboto Light" panose="02000000000000000000" pitchFamily="2" charset="0"/>
                  <a:ea typeface="+mn-ea"/>
                  <a:cs typeface="+mn-cs"/>
                </a:defRPr>
              </a:lvl7pPr>
              <a:lvl8pPr marL="3200400" algn="l" defTabSz="914400" rtl="0" eaLnBrk="1" latinLnBrk="0" hangingPunct="1">
                <a:defRPr kern="1200">
                  <a:solidFill>
                    <a:schemeClr val="tx1"/>
                  </a:solidFill>
                  <a:latin typeface="Roboto Light" panose="02000000000000000000" pitchFamily="2" charset="0"/>
                  <a:ea typeface="+mn-ea"/>
                  <a:cs typeface="+mn-cs"/>
                </a:defRPr>
              </a:lvl8pPr>
              <a:lvl9pPr marL="3657600" algn="l" defTabSz="914400" rtl="0" eaLnBrk="1" latinLnBrk="0" hangingPunct="1">
                <a:defRPr kern="1200">
                  <a:solidFill>
                    <a:schemeClr val="tx1"/>
                  </a:solidFill>
                  <a:latin typeface="Roboto Light" panose="02000000000000000000" pitchFamily="2" charset="0"/>
                  <a:ea typeface="+mn-ea"/>
                  <a:cs typeface="+mn-cs"/>
                </a:defRPr>
              </a:lvl9pPr>
            </a:lstStyle>
            <a:p>
              <a:r>
                <a:rPr lang="en-US" sz="750" b="1" dirty="0">
                  <a:latin typeface="+mn-lt"/>
                  <a:ea typeface="Roboto Regular" pitchFamily="2" charset="0"/>
                </a:rPr>
                <a:t>Workflows</a:t>
              </a:r>
            </a:p>
            <a:p>
              <a:pPr marL="117475" indent="-117475">
                <a:buFont typeface="Arial" charset="0"/>
                <a:buChar char="•"/>
              </a:pPr>
              <a:r>
                <a:rPr lang="en-US" sz="750" dirty="0">
                  <a:latin typeface="+mn-lt"/>
                  <a:ea typeface="Roboto Regular" pitchFamily="2" charset="0"/>
                </a:rPr>
                <a:t>Offer in Compromise (OIC)</a:t>
              </a:r>
            </a:p>
            <a:p>
              <a:r>
                <a:rPr lang="is-IS" sz="750" b="1" dirty="0">
                  <a:latin typeface="+mn-lt"/>
                  <a:ea typeface="Roboto Regular" pitchFamily="2" charset="0"/>
                </a:rPr>
                <a:t>Integration</a:t>
              </a:r>
            </a:p>
            <a:p>
              <a:pPr marL="117475" indent="-117475">
                <a:buFont typeface="Arial" charset="0"/>
                <a:buChar char="•"/>
              </a:pPr>
              <a:r>
                <a:rPr lang="en-US" sz="750" dirty="0">
                  <a:latin typeface="+mn-lt"/>
                  <a:ea typeface="Roboto Regular" pitchFamily="2" charset="0"/>
                </a:rPr>
                <a:t>TOPS / OTOPS Send File</a:t>
              </a:r>
            </a:p>
            <a:p>
              <a:pPr marL="117475" indent="-117475">
                <a:buFont typeface="Arial" charset="0"/>
                <a:buChar char="•"/>
              </a:pPr>
              <a:r>
                <a:rPr lang="en-US" sz="750" dirty="0">
                  <a:latin typeface="+mn-lt"/>
                  <a:ea typeface="Roboto Regular" pitchFamily="2" charset="0"/>
                </a:rPr>
                <a:t>TOPS / OTOPS Collections File</a:t>
              </a:r>
            </a:p>
            <a:p>
              <a:pPr marL="117475" indent="-117475">
                <a:buFont typeface="Arial" charset="0"/>
                <a:buChar char="•"/>
              </a:pPr>
              <a:r>
                <a:rPr lang="en-US" sz="750" dirty="0">
                  <a:latin typeface="+mn-lt"/>
                  <a:ea typeface="Roboto Regular" pitchFamily="2" charset="0"/>
                </a:rPr>
                <a:t>TOPS / OTOPS Error File</a:t>
              </a:r>
            </a:p>
            <a:p>
              <a:pPr marL="117475" indent="-117475">
                <a:buFont typeface="Arial" charset="0"/>
                <a:buChar char="•"/>
              </a:pPr>
              <a:r>
                <a:rPr lang="en-US" sz="750" dirty="0">
                  <a:latin typeface="+mn-lt"/>
                  <a:ea typeface="Roboto Regular" pitchFamily="2" charset="0"/>
                </a:rPr>
                <a:t>TOPS / OTOPS Debt Balance Inbound</a:t>
              </a:r>
            </a:p>
            <a:p>
              <a:r>
                <a:rPr lang="en-US" sz="750" b="1" dirty="0">
                  <a:latin typeface="+mn-lt"/>
                  <a:ea typeface="Roboto Regular" pitchFamily="2" charset="0"/>
                </a:rPr>
                <a:t>Other</a:t>
              </a:r>
            </a:p>
            <a:p>
              <a:pPr marL="117475" indent="-117475">
                <a:buFont typeface="Arial" charset="0"/>
                <a:buChar char="•"/>
              </a:pPr>
              <a:r>
                <a:rPr lang="en-US" sz="750" dirty="0">
                  <a:latin typeface="+mn-lt"/>
                  <a:ea typeface="Roboto Regular" pitchFamily="2" charset="0"/>
                </a:rPr>
                <a:t>Letters/Reports</a:t>
              </a:r>
            </a:p>
          </p:txBody>
        </p:sp>
      </p:grpSp>
      <p:grpSp>
        <p:nvGrpSpPr>
          <p:cNvPr id="118" name="Group 117">
            <a:extLst>
              <a:ext uri="{FF2B5EF4-FFF2-40B4-BE49-F238E27FC236}">
                <a16:creationId xmlns:a16="http://schemas.microsoft.com/office/drawing/2014/main" id="{B603D0B9-A447-464B-A93B-63BC59465149}"/>
              </a:ext>
            </a:extLst>
          </p:cNvPr>
          <p:cNvGrpSpPr/>
          <p:nvPr/>
        </p:nvGrpSpPr>
        <p:grpSpPr>
          <a:xfrm>
            <a:off x="7538648" y="1507445"/>
            <a:ext cx="1489916" cy="2519563"/>
            <a:chOff x="5046294" y="3249308"/>
            <a:chExt cx="1489916" cy="1582213"/>
          </a:xfrm>
        </p:grpSpPr>
        <p:sp>
          <p:nvSpPr>
            <p:cNvPr id="91" name="Rectangle 90">
              <a:extLst>
                <a:ext uri="{FF2B5EF4-FFF2-40B4-BE49-F238E27FC236}">
                  <a16:creationId xmlns:a16="http://schemas.microsoft.com/office/drawing/2014/main" id="{83C6CD68-7514-4C85-A64E-63688288D6EA}"/>
                </a:ext>
              </a:extLst>
            </p:cNvPr>
            <p:cNvSpPr/>
            <p:nvPr/>
          </p:nvSpPr>
          <p:spPr>
            <a:xfrm>
              <a:off x="5046294" y="3249308"/>
              <a:ext cx="1488892" cy="247990"/>
            </a:xfrm>
            <a:prstGeom prst="rect">
              <a:avLst/>
            </a:prstGeom>
            <a:solidFill>
              <a:srgbClr val="10069F"/>
            </a:solidFill>
            <a:ln w="6350" cap="flat" cmpd="sng" algn="ctr">
              <a:solidFill>
                <a:srgbClr val="10069F">
                  <a:lumMod val="75000"/>
                </a:srgbClr>
              </a:solidFill>
              <a:prstDash val="solid"/>
            </a:ln>
            <a:effectLst/>
          </p:spPr>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457200" rtl="0" eaLnBrk="0" fontAlgn="base" latinLnBrk="0" hangingPunct="0">
                <a:lnSpc>
                  <a:spcPct val="100000"/>
                </a:lnSpc>
                <a:spcBef>
                  <a:spcPts val="200"/>
                </a:spcBef>
                <a:spcAft>
                  <a:spcPct val="0"/>
                </a:spcAft>
                <a:buClrTx/>
                <a:buSzTx/>
                <a:buFontTx/>
                <a:buNone/>
                <a:tabLst/>
                <a:defRPr/>
              </a:pPr>
              <a:r>
                <a:rPr kumimoji="0" lang="en-US" sz="1200" b="0" i="0" u="none" strike="noStrike" kern="1200" cap="none" spc="0" normalizeH="0" baseline="0" noProof="0" dirty="0">
                  <a:ln>
                    <a:noFill/>
                  </a:ln>
                  <a:solidFill>
                    <a:sysClr val="window" lastClr="FFFFFF"/>
                  </a:solidFill>
                  <a:effectLst/>
                  <a:uLnTx/>
                  <a:uFillTx/>
                  <a:ea typeface="Roboto Regular" pitchFamily="2" charset="0"/>
                  <a:cs typeface="+mn-cs"/>
                </a:rPr>
                <a:t>Iteration 5</a:t>
              </a:r>
            </a:p>
          </p:txBody>
        </p:sp>
        <p:sp>
          <p:nvSpPr>
            <p:cNvPr id="93" name="Rectangle 92">
              <a:extLst>
                <a:ext uri="{FF2B5EF4-FFF2-40B4-BE49-F238E27FC236}">
                  <a16:creationId xmlns:a16="http://schemas.microsoft.com/office/drawing/2014/main" id="{2D7AB918-B630-4231-B8CA-31B09D2C62B9}"/>
                </a:ext>
              </a:extLst>
            </p:cNvPr>
            <p:cNvSpPr/>
            <p:nvPr/>
          </p:nvSpPr>
          <p:spPr>
            <a:xfrm>
              <a:off x="5047633" y="3586254"/>
              <a:ext cx="1474373" cy="1243004"/>
            </a:xfrm>
            <a:prstGeom prst="rect">
              <a:avLst/>
            </a:prstGeom>
            <a:gradFill rotWithShape="1">
              <a:gsLst>
                <a:gs pos="0">
                  <a:sysClr val="window" lastClr="FFFFFF">
                    <a:lumMod val="95000"/>
                  </a:sysClr>
                </a:gs>
                <a:gs pos="100000">
                  <a:sysClr val="window" lastClr="FFFFFF">
                    <a:lumMod val="85000"/>
                  </a:sysClr>
                </a:gs>
              </a:gsLst>
              <a:lin ang="5400000" scaled="1"/>
            </a:gradFill>
            <a:ln w="6350" cap="flat" cmpd="sng" algn="ctr">
              <a:solidFill>
                <a:sysClr val="window" lastClr="FFFFFF">
                  <a:lumMod val="65000"/>
                </a:sysClr>
              </a:solidFill>
              <a:prstDash val="solid"/>
            </a:ln>
            <a:effectLst/>
          </p:spPr>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457200" rtl="0" eaLnBrk="0" fontAlgn="base" latinLnBrk="0" hangingPunct="0">
                <a:lnSpc>
                  <a:spcPct val="90000"/>
                </a:lnSpc>
                <a:spcBef>
                  <a:spcPts val="600"/>
                </a:spcBef>
                <a:spcAft>
                  <a:spcPct val="0"/>
                </a:spcAft>
                <a:buClrTx/>
                <a:buSzTx/>
                <a:buFontTx/>
                <a:buNone/>
                <a:tabLst/>
                <a:defRPr/>
              </a:pPr>
              <a:endParaRPr kumimoji="0" lang="en-US" b="0" i="0" u="none" strike="noStrike" kern="1200" cap="none" spc="0" normalizeH="0" baseline="0" noProof="0">
                <a:ln>
                  <a:noFill/>
                </a:ln>
                <a:solidFill>
                  <a:sysClr val="window" lastClr="FFFFFF"/>
                </a:solidFill>
                <a:effectLst/>
                <a:uLnTx/>
                <a:uFillTx/>
                <a:ea typeface="Roboto Regular" pitchFamily="2" charset="0"/>
                <a:cs typeface="+mn-cs"/>
              </a:endParaRPr>
            </a:p>
          </p:txBody>
        </p:sp>
        <p:sp>
          <p:nvSpPr>
            <p:cNvPr id="102" name="TextBox 37">
              <a:extLst>
                <a:ext uri="{FF2B5EF4-FFF2-40B4-BE49-F238E27FC236}">
                  <a16:creationId xmlns:a16="http://schemas.microsoft.com/office/drawing/2014/main" id="{D446DC9D-10D3-40C9-93BE-4FE7994A89C7}"/>
                </a:ext>
              </a:extLst>
            </p:cNvPr>
            <p:cNvSpPr txBox="1"/>
            <p:nvPr/>
          </p:nvSpPr>
          <p:spPr>
            <a:xfrm>
              <a:off x="5061837" y="3606304"/>
              <a:ext cx="1474373" cy="1225217"/>
            </a:xfrm>
            <a:prstGeom prst="rect">
              <a:avLst/>
            </a:prstGeom>
            <a:noFill/>
          </p:spPr>
          <p:txBody>
            <a:bodyPr wrap="square" lIns="91440" tIns="0" rIns="0" bIns="0" rtlCol="0" anchor="t" anchorCtr="0">
              <a:noAutofit/>
            </a:bodyPr>
            <a:lstStyle>
              <a:defPPr>
                <a:defRPr lang="en-US"/>
              </a:defPPr>
              <a:lvl1pPr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1pPr>
              <a:lvl2pPr marL="457200"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2pPr>
              <a:lvl3pPr marL="914400"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3pPr>
              <a:lvl4pPr marL="1371600"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4pPr>
              <a:lvl5pPr marL="1828800"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5pPr>
              <a:lvl6pPr marL="2286000" algn="l" defTabSz="914400" rtl="0" eaLnBrk="1" latinLnBrk="0" hangingPunct="1">
                <a:defRPr kern="1200">
                  <a:solidFill>
                    <a:schemeClr val="tx1"/>
                  </a:solidFill>
                  <a:latin typeface="Roboto Light" panose="02000000000000000000" pitchFamily="2" charset="0"/>
                  <a:ea typeface="+mn-ea"/>
                  <a:cs typeface="+mn-cs"/>
                </a:defRPr>
              </a:lvl6pPr>
              <a:lvl7pPr marL="2743200" algn="l" defTabSz="914400" rtl="0" eaLnBrk="1" latinLnBrk="0" hangingPunct="1">
                <a:defRPr kern="1200">
                  <a:solidFill>
                    <a:schemeClr val="tx1"/>
                  </a:solidFill>
                  <a:latin typeface="Roboto Light" panose="02000000000000000000" pitchFamily="2" charset="0"/>
                  <a:ea typeface="+mn-ea"/>
                  <a:cs typeface="+mn-cs"/>
                </a:defRPr>
              </a:lvl7pPr>
              <a:lvl8pPr marL="3200400" algn="l" defTabSz="914400" rtl="0" eaLnBrk="1" latinLnBrk="0" hangingPunct="1">
                <a:defRPr kern="1200">
                  <a:solidFill>
                    <a:schemeClr val="tx1"/>
                  </a:solidFill>
                  <a:latin typeface="Roboto Light" panose="02000000000000000000" pitchFamily="2" charset="0"/>
                  <a:ea typeface="+mn-ea"/>
                  <a:cs typeface="+mn-cs"/>
                </a:defRPr>
              </a:lvl8pPr>
              <a:lvl9pPr marL="3657600" algn="l" defTabSz="914400" rtl="0" eaLnBrk="1" latinLnBrk="0" hangingPunct="1">
                <a:defRPr kern="1200">
                  <a:solidFill>
                    <a:schemeClr val="tx1"/>
                  </a:solidFill>
                  <a:latin typeface="Roboto Light" panose="02000000000000000000" pitchFamily="2" charset="0"/>
                  <a:ea typeface="+mn-ea"/>
                  <a:cs typeface="+mn-cs"/>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50" b="1" i="0" u="none" strike="noStrike" kern="1200" cap="none" spc="0" normalizeH="0" baseline="0" noProof="0" dirty="0">
                  <a:ln>
                    <a:noFill/>
                  </a:ln>
                  <a:solidFill>
                    <a:sysClr val="windowText" lastClr="000000"/>
                  </a:solidFill>
                  <a:effectLst/>
                  <a:uLnTx/>
                  <a:uFillTx/>
                  <a:latin typeface="+mn-lt"/>
                  <a:ea typeface="+mn-ea"/>
                  <a:cs typeface="+mn-cs"/>
                </a:rPr>
                <a:t>Workflows</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en-US" sz="750" b="0" i="0" u="none" strike="noStrike" kern="1200" cap="none" spc="0" normalizeH="0" baseline="0" noProof="0" dirty="0">
                  <a:ln>
                    <a:noFill/>
                  </a:ln>
                  <a:solidFill>
                    <a:sysClr val="windowText" lastClr="000000"/>
                  </a:solidFill>
                  <a:effectLst/>
                  <a:uLnTx/>
                  <a:uFillTx/>
                  <a:latin typeface="+mn-lt"/>
                  <a:ea typeface="+mn-ea"/>
                  <a:cs typeface="+mn-cs"/>
                </a:rPr>
                <a:t>Tax Memo</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is-IS" sz="750" b="1" i="0" u="none" strike="noStrike" kern="1200" cap="none" spc="0" normalizeH="0" baseline="0" noProof="0" dirty="0">
                  <a:ln>
                    <a:noFill/>
                  </a:ln>
                  <a:solidFill>
                    <a:sysClr val="windowText" lastClr="000000"/>
                  </a:solidFill>
                  <a:effectLst/>
                  <a:uLnTx/>
                  <a:uFillTx/>
                  <a:latin typeface="+mn-lt"/>
                  <a:ea typeface="+mn-ea"/>
                  <a:cs typeface="+mn-cs"/>
                </a:rPr>
                <a:t>Integration</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en-US" sz="750" b="0" i="0" u="none" strike="noStrike" kern="1200" cap="none" spc="0" normalizeH="0" baseline="0" noProof="0" dirty="0">
                  <a:ln>
                    <a:noFill/>
                  </a:ln>
                  <a:solidFill>
                    <a:sysClr val="windowText" lastClr="000000"/>
                  </a:solidFill>
                  <a:effectLst/>
                  <a:uLnTx/>
                  <a:uFillTx/>
                  <a:latin typeface="+mn-lt"/>
                  <a:ea typeface="+mn-ea"/>
                  <a:cs typeface="+mn-cs"/>
                </a:rPr>
                <a:t>OIC – Compliance Check Request (OB)</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lang="en-US" sz="750" dirty="0">
                  <a:solidFill>
                    <a:sysClr val="windowText" lastClr="000000"/>
                  </a:solidFill>
                  <a:latin typeface="+mn-lt"/>
                </a:rPr>
                <a:t>OIC – Compliance Check Response (IB)</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en-US" sz="750" b="0" i="0" u="none" strike="noStrike" kern="1200" cap="none" spc="0" normalizeH="0" baseline="0" noProof="0" dirty="0">
                  <a:ln>
                    <a:noFill/>
                  </a:ln>
                  <a:solidFill>
                    <a:sysClr val="windowText" lastClr="000000"/>
                  </a:solidFill>
                  <a:effectLst/>
                  <a:uLnTx/>
                  <a:uFillTx/>
                  <a:latin typeface="+mn-lt"/>
                  <a:ea typeface="+mn-ea"/>
                  <a:cs typeface="+mn-cs"/>
                </a:rPr>
                <a:t>OIC Application Intake</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50" b="1" i="0" u="none" strike="noStrike" kern="1200" cap="none" spc="0" normalizeH="0" baseline="0" noProof="0" dirty="0">
                  <a:ln>
                    <a:noFill/>
                  </a:ln>
                  <a:solidFill>
                    <a:sysClr val="windowText" lastClr="000000"/>
                  </a:solidFill>
                  <a:effectLst/>
                  <a:uLnTx/>
                  <a:uFillTx/>
                  <a:latin typeface="+mn-lt"/>
                  <a:ea typeface="+mn-ea"/>
                  <a:cs typeface="+mn-cs"/>
                </a:rPr>
                <a:t>Other</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en-US" sz="750" b="0" i="0" u="none" strike="noStrike" kern="1200" cap="none" spc="0" normalizeH="0" baseline="0" noProof="0" dirty="0">
                  <a:ln>
                    <a:noFill/>
                  </a:ln>
                  <a:solidFill>
                    <a:sysClr val="windowText" lastClr="000000"/>
                  </a:solidFill>
                  <a:effectLst/>
                  <a:uLnTx/>
                  <a:uFillTx/>
                  <a:latin typeface="+mn-lt"/>
                  <a:ea typeface="+mn-ea"/>
                  <a:cs typeface="+mn-cs"/>
                </a:rPr>
                <a:t>Letters/Reports</a:t>
              </a:r>
            </a:p>
          </p:txBody>
        </p:sp>
      </p:grpSp>
      <p:sp>
        <p:nvSpPr>
          <p:cNvPr id="105" name="Triangle 43">
            <a:extLst>
              <a:ext uri="{FF2B5EF4-FFF2-40B4-BE49-F238E27FC236}">
                <a16:creationId xmlns:a16="http://schemas.microsoft.com/office/drawing/2014/main" id="{E6D9900B-FF5C-4757-9B6C-82B93A0C960F}"/>
              </a:ext>
            </a:extLst>
          </p:cNvPr>
          <p:cNvSpPr/>
          <p:nvPr/>
        </p:nvSpPr>
        <p:spPr>
          <a:xfrm rot="5400000">
            <a:off x="2142505" y="2268805"/>
            <a:ext cx="450008" cy="174808"/>
          </a:xfrm>
          <a:prstGeom prst="triangle">
            <a:avLst/>
          </a:prstGeom>
          <a:solidFill>
            <a:schemeClr val="accent6">
              <a:lumMod val="60000"/>
              <a:lumOff val="40000"/>
            </a:schemeClr>
          </a:solidFill>
          <a:ln w="6350" cap="flat" cmpd="sng" algn="ctr">
            <a:solidFill>
              <a:schemeClr val="accent6">
                <a:lumMod val="60000"/>
                <a:lumOff val="40000"/>
              </a:schemeClr>
            </a:solidFill>
            <a:prstDash val="solid"/>
          </a:ln>
          <a:effectLst/>
        </p:spPr>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457200" rtl="0" eaLnBrk="0" fontAlgn="base" latinLnBrk="0" hangingPunct="0">
              <a:lnSpc>
                <a:spcPct val="90000"/>
              </a:lnSpc>
              <a:spcBef>
                <a:spcPts val="600"/>
              </a:spcBef>
              <a:spcAft>
                <a:spcPct val="0"/>
              </a:spcAft>
              <a:buClrTx/>
              <a:buSzTx/>
              <a:buFontTx/>
              <a:buNone/>
              <a:tabLst/>
              <a:defRPr/>
            </a:pPr>
            <a:endParaRPr kumimoji="0" lang="en-US" sz="1600" b="0" i="0" u="none" strike="noStrike" kern="1200" cap="none" spc="0" normalizeH="0" baseline="0" noProof="0">
              <a:ln>
                <a:noFill/>
              </a:ln>
              <a:solidFill>
                <a:sysClr val="window" lastClr="FFFFFF"/>
              </a:solidFill>
              <a:effectLst/>
              <a:uLnTx/>
              <a:uFillTx/>
              <a:ea typeface="Roboto Regular" pitchFamily="2" charset="0"/>
              <a:cs typeface="+mn-cs"/>
            </a:endParaRPr>
          </a:p>
        </p:txBody>
      </p:sp>
      <p:sp>
        <p:nvSpPr>
          <p:cNvPr id="106" name="Triangle 43">
            <a:extLst>
              <a:ext uri="{FF2B5EF4-FFF2-40B4-BE49-F238E27FC236}">
                <a16:creationId xmlns:a16="http://schemas.microsoft.com/office/drawing/2014/main" id="{FF8E966C-FBB1-4DD8-B0F6-1A853DB21A4C}"/>
              </a:ext>
            </a:extLst>
          </p:cNvPr>
          <p:cNvSpPr/>
          <p:nvPr/>
        </p:nvSpPr>
        <p:spPr>
          <a:xfrm rot="5400000">
            <a:off x="3854989" y="2268805"/>
            <a:ext cx="450008" cy="174808"/>
          </a:xfrm>
          <a:prstGeom prst="triangle">
            <a:avLst/>
          </a:prstGeom>
          <a:solidFill>
            <a:schemeClr val="accent6">
              <a:lumMod val="60000"/>
              <a:lumOff val="40000"/>
            </a:schemeClr>
          </a:solidFill>
          <a:ln w="6350" cap="flat" cmpd="sng" algn="ctr">
            <a:solidFill>
              <a:schemeClr val="accent6">
                <a:lumMod val="60000"/>
                <a:lumOff val="40000"/>
              </a:schemeClr>
            </a:solidFill>
            <a:prstDash val="solid"/>
          </a:ln>
          <a:effectLst/>
        </p:spPr>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457200" rtl="0" eaLnBrk="0" fontAlgn="base" latinLnBrk="0" hangingPunct="0">
              <a:lnSpc>
                <a:spcPct val="90000"/>
              </a:lnSpc>
              <a:spcBef>
                <a:spcPts val="600"/>
              </a:spcBef>
              <a:spcAft>
                <a:spcPct val="0"/>
              </a:spcAft>
              <a:buClrTx/>
              <a:buSzTx/>
              <a:buFontTx/>
              <a:buNone/>
              <a:tabLst/>
              <a:defRPr/>
            </a:pPr>
            <a:endParaRPr kumimoji="0" lang="en-US" sz="1600" b="0" i="0" u="none" strike="noStrike" kern="1200" cap="none" spc="0" normalizeH="0" baseline="0" noProof="0">
              <a:ln>
                <a:noFill/>
              </a:ln>
              <a:solidFill>
                <a:sysClr val="window" lastClr="FFFFFF"/>
              </a:solidFill>
              <a:effectLst/>
              <a:uLnTx/>
              <a:uFillTx/>
              <a:ea typeface="Roboto Regular" pitchFamily="2" charset="0"/>
              <a:cs typeface="+mn-cs"/>
            </a:endParaRPr>
          </a:p>
        </p:txBody>
      </p:sp>
      <p:sp>
        <p:nvSpPr>
          <p:cNvPr id="107" name="Triangle 43">
            <a:extLst>
              <a:ext uri="{FF2B5EF4-FFF2-40B4-BE49-F238E27FC236}">
                <a16:creationId xmlns:a16="http://schemas.microsoft.com/office/drawing/2014/main" id="{5B89D6BC-752A-42EC-8162-DE92E642BB91}"/>
              </a:ext>
            </a:extLst>
          </p:cNvPr>
          <p:cNvSpPr/>
          <p:nvPr/>
        </p:nvSpPr>
        <p:spPr>
          <a:xfrm rot="5400000">
            <a:off x="5567474" y="2268805"/>
            <a:ext cx="450008" cy="174808"/>
          </a:xfrm>
          <a:prstGeom prst="triangle">
            <a:avLst/>
          </a:prstGeom>
          <a:solidFill>
            <a:schemeClr val="accent6">
              <a:lumMod val="60000"/>
              <a:lumOff val="40000"/>
            </a:schemeClr>
          </a:solidFill>
          <a:ln w="6350" cap="flat" cmpd="sng" algn="ctr">
            <a:solidFill>
              <a:schemeClr val="accent6">
                <a:lumMod val="60000"/>
                <a:lumOff val="40000"/>
              </a:schemeClr>
            </a:solidFill>
            <a:prstDash val="solid"/>
          </a:ln>
          <a:effectLst/>
        </p:spPr>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457200" rtl="0" eaLnBrk="0" fontAlgn="base" latinLnBrk="0" hangingPunct="0">
              <a:lnSpc>
                <a:spcPct val="90000"/>
              </a:lnSpc>
              <a:spcBef>
                <a:spcPts val="600"/>
              </a:spcBef>
              <a:spcAft>
                <a:spcPct val="0"/>
              </a:spcAft>
              <a:buClrTx/>
              <a:buSzTx/>
              <a:buFontTx/>
              <a:buNone/>
              <a:tabLst/>
              <a:defRPr/>
            </a:pPr>
            <a:endParaRPr kumimoji="0" lang="en-US" sz="1600" b="0" i="0" u="none" strike="noStrike" kern="1200" cap="none" spc="0" normalizeH="0" baseline="0" noProof="0">
              <a:ln>
                <a:noFill/>
              </a:ln>
              <a:solidFill>
                <a:sysClr val="window" lastClr="FFFFFF"/>
              </a:solidFill>
              <a:effectLst/>
              <a:uLnTx/>
              <a:uFillTx/>
              <a:ea typeface="Roboto Regular" pitchFamily="2" charset="0"/>
              <a:cs typeface="+mn-cs"/>
            </a:endParaRPr>
          </a:p>
        </p:txBody>
      </p:sp>
      <p:sp>
        <p:nvSpPr>
          <p:cNvPr id="109" name="Triangle 43">
            <a:extLst>
              <a:ext uri="{FF2B5EF4-FFF2-40B4-BE49-F238E27FC236}">
                <a16:creationId xmlns:a16="http://schemas.microsoft.com/office/drawing/2014/main" id="{F6C87549-D29C-4273-BD2D-107B9A926AF8}"/>
              </a:ext>
            </a:extLst>
          </p:cNvPr>
          <p:cNvSpPr/>
          <p:nvPr/>
        </p:nvSpPr>
        <p:spPr>
          <a:xfrm rot="5400000">
            <a:off x="7272423" y="2336529"/>
            <a:ext cx="440356" cy="167050"/>
          </a:xfrm>
          <a:prstGeom prst="triangle">
            <a:avLst/>
          </a:prstGeom>
          <a:solidFill>
            <a:schemeClr val="accent6">
              <a:lumMod val="60000"/>
              <a:lumOff val="40000"/>
            </a:schemeClr>
          </a:solidFill>
          <a:ln w="6350" cap="flat" cmpd="sng" algn="ctr">
            <a:solidFill>
              <a:schemeClr val="accent6">
                <a:lumMod val="60000"/>
                <a:lumOff val="40000"/>
              </a:schemeClr>
            </a:solidFill>
            <a:prstDash val="solid"/>
          </a:ln>
          <a:effectLst/>
        </p:spPr>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457200" rtl="0" eaLnBrk="0" fontAlgn="base" latinLnBrk="0" hangingPunct="0">
              <a:lnSpc>
                <a:spcPct val="90000"/>
              </a:lnSpc>
              <a:spcBef>
                <a:spcPts val="600"/>
              </a:spcBef>
              <a:spcAft>
                <a:spcPct val="0"/>
              </a:spcAft>
              <a:buClrTx/>
              <a:buSzTx/>
              <a:buFontTx/>
              <a:buNone/>
              <a:tabLst/>
              <a:defRPr/>
            </a:pPr>
            <a:endParaRPr kumimoji="0" lang="en-US" sz="1600" b="0" i="0" u="none" strike="noStrike" kern="1200" cap="none" spc="0" normalizeH="0" baseline="0" noProof="0">
              <a:ln>
                <a:noFill/>
              </a:ln>
              <a:solidFill>
                <a:sysClr val="window" lastClr="FFFFFF"/>
              </a:solidFill>
              <a:effectLst/>
              <a:uLnTx/>
              <a:uFillTx/>
              <a:ea typeface="Roboto Regular" pitchFamily="2" charset="0"/>
              <a:cs typeface="+mn-cs"/>
            </a:endParaRPr>
          </a:p>
        </p:txBody>
      </p:sp>
      <p:sp>
        <p:nvSpPr>
          <p:cNvPr id="120" name="Rectangle 119">
            <a:extLst>
              <a:ext uri="{FF2B5EF4-FFF2-40B4-BE49-F238E27FC236}">
                <a16:creationId xmlns:a16="http://schemas.microsoft.com/office/drawing/2014/main" id="{62D68C2D-16CD-451B-A2B3-42CA4053DC97}"/>
              </a:ext>
            </a:extLst>
          </p:cNvPr>
          <p:cNvSpPr/>
          <p:nvPr/>
        </p:nvSpPr>
        <p:spPr>
          <a:xfrm>
            <a:off x="918503" y="867879"/>
            <a:ext cx="7944052" cy="424732"/>
          </a:xfrm>
          <a:prstGeom prst="rect">
            <a:avLst/>
          </a:prstGeom>
        </p:spPr>
        <p:txBody>
          <a:bodyPr wrap="square">
            <a:spAutoFit/>
          </a:bodyPr>
          <a:lstStyle/>
          <a:p>
            <a:pPr>
              <a:lnSpc>
                <a:spcPct val="90000"/>
              </a:lnSpc>
              <a:spcBef>
                <a:spcPts val="600"/>
              </a:spcBef>
            </a:pPr>
            <a:r>
              <a:rPr lang="en-US" sz="1200" dirty="0"/>
              <a:t>Scope is sequenced and prioritized in the Iteration Plan based on risk, business value, and their dependency on other functionality and priorities. </a:t>
            </a:r>
            <a:endParaRPr lang="en-US" sz="1200" dirty="0">
              <a:ea typeface="Roboto Regular" pitchFamily="2" charset="0"/>
            </a:endParaRPr>
          </a:p>
        </p:txBody>
      </p:sp>
      <p:sp>
        <p:nvSpPr>
          <p:cNvPr id="62" name="Text Placeholder 3">
            <a:extLst>
              <a:ext uri="{FF2B5EF4-FFF2-40B4-BE49-F238E27FC236}">
                <a16:creationId xmlns:a16="http://schemas.microsoft.com/office/drawing/2014/main" id="{50A43613-A224-42BE-A3C9-B98227246CE0}"/>
              </a:ext>
            </a:extLst>
          </p:cNvPr>
          <p:cNvSpPr>
            <a:spLocks noGrp="1"/>
          </p:cNvSpPr>
          <p:nvPr/>
        </p:nvSpPr>
        <p:spPr>
          <a:xfrm>
            <a:off x="1039017" y="205978"/>
            <a:ext cx="3894489" cy="22860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bg1">
                    <a:lumMod val="75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dirty="0">
                <a:solidFill>
                  <a:srgbClr val="787878">
                    <a:lumMod val="60000"/>
                    <a:lumOff val="40000"/>
                  </a:srgbClr>
                </a:solidFill>
              </a:rPr>
              <a:t>AGO Collections modernization initiative</a:t>
            </a:r>
          </a:p>
        </p:txBody>
      </p:sp>
      <p:pic>
        <p:nvPicPr>
          <p:cNvPr id="63" name="Picture 62">
            <a:extLst>
              <a:ext uri="{FF2B5EF4-FFF2-40B4-BE49-F238E27FC236}">
                <a16:creationId xmlns:a16="http://schemas.microsoft.com/office/drawing/2014/main" id="{17DAE8D2-AC5A-40B1-B177-909C01849E0B}"/>
              </a:ext>
            </a:extLst>
          </p:cNvPr>
          <p:cNvPicPr>
            <a:picLocks noChangeAspect="1"/>
          </p:cNvPicPr>
          <p:nvPr/>
        </p:nvPicPr>
        <p:blipFill>
          <a:blip r:embed="rId3"/>
          <a:stretch>
            <a:fillRect/>
          </a:stretch>
        </p:blipFill>
        <p:spPr>
          <a:xfrm>
            <a:off x="7585075" y="129814"/>
            <a:ext cx="1289049" cy="609528"/>
          </a:xfrm>
          <a:prstGeom prst="rect">
            <a:avLst/>
          </a:prstGeom>
        </p:spPr>
      </p:pic>
      <p:sp>
        <p:nvSpPr>
          <p:cNvPr id="32" name="Rectangle 31">
            <a:extLst>
              <a:ext uri="{FF2B5EF4-FFF2-40B4-BE49-F238E27FC236}">
                <a16:creationId xmlns:a16="http://schemas.microsoft.com/office/drawing/2014/main" id="{2F12EEEE-9279-4177-9BBF-E24D266EDAD6}"/>
              </a:ext>
            </a:extLst>
          </p:cNvPr>
          <p:cNvSpPr/>
          <p:nvPr/>
        </p:nvSpPr>
        <p:spPr>
          <a:xfrm>
            <a:off x="879427" y="4147345"/>
            <a:ext cx="7350172" cy="261610"/>
          </a:xfrm>
          <a:prstGeom prst="rect">
            <a:avLst/>
          </a:prstGeom>
        </p:spPr>
        <p:txBody>
          <a:bodyPr wrap="square">
            <a:spAutoFit/>
          </a:bodyPr>
          <a:lstStyle/>
          <a:p>
            <a:r>
              <a:rPr lang="en-US" sz="1100" i="1" dirty="0"/>
              <a:t>The final timeline for Rollout #4 is “under discussion” and subject to change based upon finalizing plans in Iteration #1.</a:t>
            </a:r>
          </a:p>
        </p:txBody>
      </p:sp>
    </p:spTree>
    <p:extLst>
      <p:ext uri="{BB962C8B-B14F-4D97-AF65-F5344CB8AC3E}">
        <p14:creationId xmlns:p14="http://schemas.microsoft.com/office/powerpoint/2010/main" val="3691658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8E4DD-1B57-4F04-B057-45B45A813B93}"/>
              </a:ext>
            </a:extLst>
          </p:cNvPr>
          <p:cNvSpPr>
            <a:spLocks noGrp="1"/>
          </p:cNvSpPr>
          <p:nvPr>
            <p:ph type="title"/>
          </p:nvPr>
        </p:nvSpPr>
        <p:spPr>
          <a:xfrm>
            <a:off x="918503" y="415954"/>
            <a:ext cx="5856765" cy="380867"/>
          </a:xfrm>
          <a:noFill/>
        </p:spPr>
        <p:txBody>
          <a:bodyPr>
            <a:noAutofit/>
          </a:bodyPr>
          <a:lstStyle/>
          <a:p>
            <a:pPr algn="l"/>
            <a:r>
              <a:rPr lang="en-US" sz="2800" dirty="0"/>
              <a:t>Rollout #4 </a:t>
            </a:r>
            <a:r>
              <a:rPr lang="en-US" sz="2800" dirty="0">
                <a:solidFill>
                  <a:schemeClr val="tx1"/>
                </a:solidFill>
              </a:rPr>
              <a:t>– Iteration Plan </a:t>
            </a:r>
          </a:p>
        </p:txBody>
      </p:sp>
      <p:grpSp>
        <p:nvGrpSpPr>
          <p:cNvPr id="4" name="Group 3">
            <a:extLst>
              <a:ext uri="{FF2B5EF4-FFF2-40B4-BE49-F238E27FC236}">
                <a16:creationId xmlns:a16="http://schemas.microsoft.com/office/drawing/2014/main" id="{C520BEB0-DB4D-48AC-99CB-CB68E436B748}"/>
              </a:ext>
            </a:extLst>
          </p:cNvPr>
          <p:cNvGrpSpPr/>
          <p:nvPr/>
        </p:nvGrpSpPr>
        <p:grpSpPr>
          <a:xfrm>
            <a:off x="766773" y="1504814"/>
            <a:ext cx="1511863" cy="2555301"/>
            <a:chOff x="2668141" y="1217896"/>
            <a:chExt cx="1511863" cy="1477963"/>
          </a:xfrm>
        </p:grpSpPr>
        <p:sp>
          <p:nvSpPr>
            <p:cNvPr id="79" name="Rectangle 78">
              <a:extLst>
                <a:ext uri="{FF2B5EF4-FFF2-40B4-BE49-F238E27FC236}">
                  <a16:creationId xmlns:a16="http://schemas.microsoft.com/office/drawing/2014/main" id="{1513CB69-A09D-4E6A-B50D-1768BCA3C9C3}"/>
                </a:ext>
              </a:extLst>
            </p:cNvPr>
            <p:cNvSpPr/>
            <p:nvPr/>
          </p:nvSpPr>
          <p:spPr>
            <a:xfrm>
              <a:off x="2668141" y="1217896"/>
              <a:ext cx="1506990" cy="230515"/>
            </a:xfrm>
            <a:prstGeom prst="rect">
              <a:avLst/>
            </a:prstGeom>
            <a:solidFill>
              <a:srgbClr val="10069F"/>
            </a:solidFill>
            <a:ln w="6350" cap="flat" cmpd="sng" algn="ctr">
              <a:solidFill>
                <a:srgbClr val="10069F">
                  <a:lumMod val="75000"/>
                </a:srgbClr>
              </a:solidFill>
              <a:prstDash val="solid"/>
            </a:ln>
            <a:effectLst/>
          </p:spPr>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457200" rtl="0" eaLnBrk="0" fontAlgn="base" latinLnBrk="0" hangingPunct="0">
                <a:lnSpc>
                  <a:spcPct val="100000"/>
                </a:lnSpc>
                <a:spcBef>
                  <a:spcPts val="200"/>
                </a:spcBef>
                <a:spcAft>
                  <a:spcPct val="0"/>
                </a:spcAft>
                <a:buClrTx/>
                <a:buSzTx/>
                <a:buFontTx/>
                <a:buNone/>
                <a:tabLst/>
                <a:defRPr/>
              </a:pPr>
              <a:r>
                <a:rPr kumimoji="0" lang="en-US" sz="1200" b="0" i="0" u="none" strike="noStrike" kern="1200" cap="none" spc="0" normalizeH="0" baseline="0" noProof="0" dirty="0">
                  <a:ln>
                    <a:noFill/>
                  </a:ln>
                  <a:solidFill>
                    <a:sysClr val="window" lastClr="FFFFFF"/>
                  </a:solidFill>
                  <a:effectLst/>
                  <a:uLnTx/>
                  <a:uFillTx/>
                  <a:ea typeface="Roboto Regular" pitchFamily="2" charset="0"/>
                  <a:cs typeface="+mn-cs"/>
                </a:rPr>
                <a:t>Iteration 6</a:t>
              </a:r>
            </a:p>
          </p:txBody>
        </p:sp>
        <p:sp>
          <p:nvSpPr>
            <p:cNvPr id="84" name="Rectangle 83">
              <a:extLst>
                <a:ext uri="{FF2B5EF4-FFF2-40B4-BE49-F238E27FC236}">
                  <a16:creationId xmlns:a16="http://schemas.microsoft.com/office/drawing/2014/main" id="{71EE941B-AEB3-41AA-96D2-3DF70CCE4DB3}"/>
                </a:ext>
              </a:extLst>
            </p:cNvPr>
            <p:cNvSpPr/>
            <p:nvPr/>
          </p:nvSpPr>
          <p:spPr>
            <a:xfrm>
              <a:off x="2668141" y="1538238"/>
              <a:ext cx="1506990" cy="1157621"/>
            </a:xfrm>
            <a:prstGeom prst="rect">
              <a:avLst/>
            </a:prstGeom>
            <a:gradFill rotWithShape="1">
              <a:gsLst>
                <a:gs pos="0">
                  <a:sysClr val="window" lastClr="FFFFFF">
                    <a:lumMod val="95000"/>
                  </a:sysClr>
                </a:gs>
                <a:gs pos="100000">
                  <a:sysClr val="window" lastClr="FFFFFF">
                    <a:lumMod val="85000"/>
                  </a:sysClr>
                </a:gs>
              </a:gsLst>
              <a:lin ang="5400000" scaled="1"/>
            </a:gradFill>
            <a:ln w="6350" cap="flat" cmpd="sng" algn="ctr">
              <a:solidFill>
                <a:sysClr val="window" lastClr="FFFFFF">
                  <a:lumMod val="65000"/>
                </a:sysClr>
              </a:solidFill>
              <a:prstDash val="solid"/>
            </a:ln>
            <a:effectLst/>
          </p:spPr>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457200" rtl="0" eaLnBrk="0" fontAlgn="base" latinLnBrk="0" hangingPunct="0">
                <a:lnSpc>
                  <a:spcPct val="90000"/>
                </a:lnSpc>
                <a:spcBef>
                  <a:spcPts val="600"/>
                </a:spcBef>
                <a:spcAft>
                  <a:spcPct val="0"/>
                </a:spcAft>
                <a:buClrTx/>
                <a:buSzTx/>
                <a:buFontTx/>
                <a:buNone/>
                <a:tabLst/>
                <a:defRPr/>
              </a:pPr>
              <a:endParaRPr kumimoji="0" lang="en-US" b="0" i="0" u="none" strike="noStrike" kern="1200" cap="none" spc="0" normalizeH="0" baseline="0" noProof="0">
                <a:ln>
                  <a:noFill/>
                </a:ln>
                <a:solidFill>
                  <a:sysClr val="window" lastClr="FFFFFF"/>
                </a:solidFill>
                <a:effectLst/>
                <a:uLnTx/>
                <a:uFillTx/>
                <a:ea typeface="Roboto Regular" pitchFamily="2" charset="0"/>
                <a:cs typeface="+mn-cs"/>
              </a:endParaRPr>
            </a:p>
          </p:txBody>
        </p:sp>
        <p:sp>
          <p:nvSpPr>
            <p:cNvPr id="96" name="TextBox 31">
              <a:extLst>
                <a:ext uri="{FF2B5EF4-FFF2-40B4-BE49-F238E27FC236}">
                  <a16:creationId xmlns:a16="http://schemas.microsoft.com/office/drawing/2014/main" id="{DF979D78-56CB-498F-B7F3-2A8829846B24}"/>
                </a:ext>
              </a:extLst>
            </p:cNvPr>
            <p:cNvSpPr txBox="1"/>
            <p:nvPr/>
          </p:nvSpPr>
          <p:spPr>
            <a:xfrm>
              <a:off x="2688558" y="1543188"/>
              <a:ext cx="1491446" cy="1151409"/>
            </a:xfrm>
            <a:prstGeom prst="rect">
              <a:avLst/>
            </a:prstGeom>
            <a:noFill/>
          </p:spPr>
          <p:txBody>
            <a:bodyPr wrap="square" lIns="91440" tIns="0" rIns="0" bIns="0" rtlCol="0" anchor="t" anchorCtr="0">
              <a:noAutofit/>
            </a:bodyPr>
            <a:lstStyle>
              <a:defPPr>
                <a:defRPr lang="en-US"/>
              </a:defPPr>
              <a:lvl1pPr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1pPr>
              <a:lvl2pPr marL="457200"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2pPr>
              <a:lvl3pPr marL="914400"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3pPr>
              <a:lvl4pPr marL="1371600"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4pPr>
              <a:lvl5pPr marL="1828800"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5pPr>
              <a:lvl6pPr marL="2286000" algn="l" defTabSz="914400" rtl="0" eaLnBrk="1" latinLnBrk="0" hangingPunct="1">
                <a:defRPr kern="1200">
                  <a:solidFill>
                    <a:schemeClr val="tx1"/>
                  </a:solidFill>
                  <a:latin typeface="Roboto Light" panose="02000000000000000000" pitchFamily="2" charset="0"/>
                  <a:ea typeface="+mn-ea"/>
                  <a:cs typeface="+mn-cs"/>
                </a:defRPr>
              </a:lvl6pPr>
              <a:lvl7pPr marL="2743200" algn="l" defTabSz="914400" rtl="0" eaLnBrk="1" latinLnBrk="0" hangingPunct="1">
                <a:defRPr kern="1200">
                  <a:solidFill>
                    <a:schemeClr val="tx1"/>
                  </a:solidFill>
                  <a:latin typeface="Roboto Light" panose="02000000000000000000" pitchFamily="2" charset="0"/>
                  <a:ea typeface="+mn-ea"/>
                  <a:cs typeface="+mn-cs"/>
                </a:defRPr>
              </a:lvl7pPr>
              <a:lvl8pPr marL="3200400" algn="l" defTabSz="914400" rtl="0" eaLnBrk="1" latinLnBrk="0" hangingPunct="1">
                <a:defRPr kern="1200">
                  <a:solidFill>
                    <a:schemeClr val="tx1"/>
                  </a:solidFill>
                  <a:latin typeface="Roboto Light" panose="02000000000000000000" pitchFamily="2" charset="0"/>
                  <a:ea typeface="+mn-ea"/>
                  <a:cs typeface="+mn-cs"/>
                </a:defRPr>
              </a:lvl8pPr>
              <a:lvl9pPr marL="3657600" algn="l" defTabSz="914400" rtl="0" eaLnBrk="1" latinLnBrk="0" hangingPunct="1">
                <a:defRPr kern="1200">
                  <a:solidFill>
                    <a:schemeClr val="tx1"/>
                  </a:solidFill>
                  <a:latin typeface="Roboto Light" panose="02000000000000000000" pitchFamily="2" charset="0"/>
                  <a:ea typeface="+mn-ea"/>
                  <a:cs typeface="+mn-cs"/>
                </a:defRPr>
              </a:lvl9pPr>
            </a:lstStyle>
            <a:p>
              <a:r>
                <a:rPr lang="en-US" sz="750" b="1" dirty="0">
                  <a:latin typeface="+mn-lt"/>
                  <a:ea typeface="Roboto Regular" pitchFamily="2" charset="0"/>
                </a:rPr>
                <a:t>Workflows</a:t>
              </a:r>
            </a:p>
            <a:p>
              <a:pPr marL="117475" indent="-117475">
                <a:buFont typeface="Arial" charset="0"/>
                <a:buChar char="•"/>
              </a:pPr>
              <a:r>
                <a:rPr lang="en-US" sz="750" dirty="0">
                  <a:latin typeface="+mn-lt"/>
                  <a:ea typeface="Roboto Regular" pitchFamily="2" charset="0"/>
                </a:rPr>
                <a:t>Tax FTP Process</a:t>
              </a:r>
            </a:p>
            <a:p>
              <a:pPr marL="117475" indent="-117475">
                <a:buFont typeface="Arial" charset="0"/>
                <a:buChar char="•"/>
              </a:pPr>
              <a:r>
                <a:rPr lang="en-US" sz="750" dirty="0">
                  <a:latin typeface="+mn-lt"/>
                  <a:ea typeface="Roboto Regular" pitchFamily="2" charset="0"/>
                </a:rPr>
                <a:t>Tax Penalty Abatements</a:t>
              </a:r>
              <a:endParaRPr lang="is-IS" sz="750" dirty="0">
                <a:latin typeface="+mn-lt"/>
                <a:ea typeface="Roboto Regular" pitchFamily="2" charset="0"/>
              </a:endParaRPr>
            </a:p>
            <a:p>
              <a:r>
                <a:rPr lang="is-IS" sz="750" b="1" dirty="0">
                  <a:latin typeface="+mn-lt"/>
                  <a:ea typeface="Roboto Regular" pitchFamily="2" charset="0"/>
                </a:rPr>
                <a:t>Integration</a:t>
              </a:r>
            </a:p>
            <a:p>
              <a:pPr marL="117475" indent="-117475">
                <a:buFont typeface="Arial" charset="0"/>
                <a:buChar char="•"/>
              </a:pPr>
              <a:r>
                <a:rPr lang="is-IS" sz="750" dirty="0">
                  <a:latin typeface="+mn-lt"/>
                  <a:ea typeface="Roboto Regular" pitchFamily="2" charset="0"/>
                </a:rPr>
                <a:t>OIC Application Intake</a:t>
              </a:r>
            </a:p>
            <a:p>
              <a:r>
                <a:rPr lang="en-US" sz="750" b="1" dirty="0">
                  <a:latin typeface="+mn-lt"/>
                  <a:ea typeface="Roboto Regular" pitchFamily="2" charset="0"/>
                </a:rPr>
                <a:t>Other</a:t>
              </a:r>
            </a:p>
            <a:p>
              <a:pPr marL="117475" indent="-117475">
                <a:buFont typeface="Arial" charset="0"/>
                <a:buChar char="•"/>
              </a:pPr>
              <a:r>
                <a:rPr lang="en-US" sz="750" dirty="0">
                  <a:latin typeface="+mn-lt"/>
                  <a:ea typeface="Roboto Regular" pitchFamily="2" charset="0"/>
                </a:rPr>
                <a:t>Letters / Reports</a:t>
              </a:r>
            </a:p>
          </p:txBody>
        </p:sp>
      </p:grpSp>
      <p:grpSp>
        <p:nvGrpSpPr>
          <p:cNvPr id="5" name="Group 4">
            <a:extLst>
              <a:ext uri="{FF2B5EF4-FFF2-40B4-BE49-F238E27FC236}">
                <a16:creationId xmlns:a16="http://schemas.microsoft.com/office/drawing/2014/main" id="{EFA02D77-9C27-469F-84EE-2088FF4EC3D4}"/>
              </a:ext>
            </a:extLst>
          </p:cNvPr>
          <p:cNvGrpSpPr/>
          <p:nvPr/>
        </p:nvGrpSpPr>
        <p:grpSpPr>
          <a:xfrm>
            <a:off x="2435268" y="1504814"/>
            <a:ext cx="1523594" cy="2549158"/>
            <a:chOff x="4317832" y="1210612"/>
            <a:chExt cx="1523594" cy="1524855"/>
          </a:xfrm>
        </p:grpSpPr>
        <p:sp>
          <p:nvSpPr>
            <p:cNvPr id="80" name="Rectangle 79">
              <a:extLst>
                <a:ext uri="{FF2B5EF4-FFF2-40B4-BE49-F238E27FC236}">
                  <a16:creationId xmlns:a16="http://schemas.microsoft.com/office/drawing/2014/main" id="{51B36F83-06FA-4E35-A721-922D575A9CCF}"/>
                </a:ext>
              </a:extLst>
            </p:cNvPr>
            <p:cNvSpPr/>
            <p:nvPr/>
          </p:nvSpPr>
          <p:spPr>
            <a:xfrm>
              <a:off x="4334436" y="1210612"/>
              <a:ext cx="1506990" cy="237799"/>
            </a:xfrm>
            <a:prstGeom prst="rect">
              <a:avLst/>
            </a:prstGeom>
            <a:solidFill>
              <a:srgbClr val="10069F"/>
            </a:solidFill>
            <a:ln w="6350" cap="flat" cmpd="sng" algn="ctr">
              <a:solidFill>
                <a:srgbClr val="10069F">
                  <a:lumMod val="75000"/>
                </a:srgbClr>
              </a:solidFill>
              <a:prstDash val="solid"/>
            </a:ln>
            <a:effectLst/>
          </p:spPr>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457200" rtl="0" eaLnBrk="0" fontAlgn="base" latinLnBrk="0" hangingPunct="0">
                <a:lnSpc>
                  <a:spcPct val="100000"/>
                </a:lnSpc>
                <a:spcBef>
                  <a:spcPts val="200"/>
                </a:spcBef>
                <a:spcAft>
                  <a:spcPct val="0"/>
                </a:spcAft>
                <a:buClrTx/>
                <a:buSzTx/>
                <a:buFontTx/>
                <a:buNone/>
                <a:tabLst/>
                <a:defRPr/>
              </a:pPr>
              <a:r>
                <a:rPr kumimoji="0" lang="en-US" sz="1200" b="0" i="0" u="none" strike="noStrike" kern="1200" cap="none" spc="0" normalizeH="0" baseline="0" noProof="0" dirty="0">
                  <a:ln>
                    <a:noFill/>
                  </a:ln>
                  <a:solidFill>
                    <a:sysClr val="window" lastClr="FFFFFF"/>
                  </a:solidFill>
                  <a:effectLst/>
                  <a:uLnTx/>
                  <a:uFillTx/>
                  <a:ea typeface="Roboto Regular" pitchFamily="2" charset="0"/>
                  <a:cs typeface="+mn-cs"/>
                </a:rPr>
                <a:t>Iteration 7</a:t>
              </a:r>
            </a:p>
          </p:txBody>
        </p:sp>
        <p:sp>
          <p:nvSpPr>
            <p:cNvPr id="85" name="Rectangle 84">
              <a:extLst>
                <a:ext uri="{FF2B5EF4-FFF2-40B4-BE49-F238E27FC236}">
                  <a16:creationId xmlns:a16="http://schemas.microsoft.com/office/drawing/2014/main" id="{70A12E40-A871-4A18-8C7C-28C0D2F69826}"/>
                </a:ext>
              </a:extLst>
            </p:cNvPr>
            <p:cNvSpPr/>
            <p:nvPr/>
          </p:nvSpPr>
          <p:spPr>
            <a:xfrm>
              <a:off x="4334436" y="1538239"/>
              <a:ext cx="1506990" cy="1197228"/>
            </a:xfrm>
            <a:prstGeom prst="rect">
              <a:avLst/>
            </a:prstGeom>
            <a:gradFill rotWithShape="1">
              <a:gsLst>
                <a:gs pos="0">
                  <a:sysClr val="window" lastClr="FFFFFF">
                    <a:lumMod val="95000"/>
                  </a:sysClr>
                </a:gs>
                <a:gs pos="100000">
                  <a:sysClr val="window" lastClr="FFFFFF">
                    <a:lumMod val="85000"/>
                  </a:sysClr>
                </a:gs>
              </a:gsLst>
              <a:lin ang="5400000" scaled="1"/>
            </a:gradFill>
            <a:ln w="6350" cap="flat" cmpd="sng" algn="ctr">
              <a:solidFill>
                <a:sysClr val="window" lastClr="FFFFFF">
                  <a:lumMod val="65000"/>
                </a:sysClr>
              </a:solidFill>
              <a:prstDash val="solid"/>
            </a:ln>
            <a:effectLst/>
          </p:spPr>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457200" rtl="0" eaLnBrk="0" fontAlgn="base" latinLnBrk="0" hangingPunct="0">
                <a:lnSpc>
                  <a:spcPct val="90000"/>
                </a:lnSpc>
                <a:spcBef>
                  <a:spcPts val="600"/>
                </a:spcBef>
                <a:spcAft>
                  <a:spcPct val="0"/>
                </a:spcAft>
                <a:buClrTx/>
                <a:buSzTx/>
                <a:buFontTx/>
                <a:buNone/>
                <a:tabLst/>
                <a:defRPr/>
              </a:pPr>
              <a:endParaRPr kumimoji="0" lang="en-US" b="0" i="0" u="none" strike="noStrike" kern="1200" cap="none" spc="0" normalizeH="0" baseline="0" noProof="0">
                <a:ln>
                  <a:noFill/>
                </a:ln>
                <a:solidFill>
                  <a:sysClr val="window" lastClr="FFFFFF"/>
                </a:solidFill>
                <a:effectLst/>
                <a:uLnTx/>
                <a:uFillTx/>
                <a:ea typeface="Roboto Regular" pitchFamily="2" charset="0"/>
                <a:cs typeface="+mn-cs"/>
              </a:endParaRPr>
            </a:p>
          </p:txBody>
        </p:sp>
        <p:sp>
          <p:nvSpPr>
            <p:cNvPr id="97" name="TextBox 32">
              <a:extLst>
                <a:ext uri="{FF2B5EF4-FFF2-40B4-BE49-F238E27FC236}">
                  <a16:creationId xmlns:a16="http://schemas.microsoft.com/office/drawing/2014/main" id="{B7A4B52C-3788-414C-A5F1-1D465A2DBA3E}"/>
                </a:ext>
              </a:extLst>
            </p:cNvPr>
            <p:cNvSpPr txBox="1"/>
            <p:nvPr/>
          </p:nvSpPr>
          <p:spPr>
            <a:xfrm>
              <a:off x="4317832" y="1547034"/>
              <a:ext cx="1478605" cy="1112491"/>
            </a:xfrm>
            <a:prstGeom prst="rect">
              <a:avLst/>
            </a:prstGeom>
            <a:noFill/>
          </p:spPr>
          <p:txBody>
            <a:bodyPr wrap="square" lIns="91440" tIns="0" rIns="0" bIns="0" rtlCol="0" anchor="t" anchorCtr="0">
              <a:noAutofit/>
            </a:bodyPr>
            <a:lstStyle>
              <a:defPPr>
                <a:defRPr lang="en-US"/>
              </a:defPPr>
              <a:lvl1pPr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1pPr>
              <a:lvl2pPr marL="457200"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2pPr>
              <a:lvl3pPr marL="914400"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3pPr>
              <a:lvl4pPr marL="1371600"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4pPr>
              <a:lvl5pPr marL="1828800"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5pPr>
              <a:lvl6pPr marL="2286000" algn="l" defTabSz="914400" rtl="0" eaLnBrk="1" latinLnBrk="0" hangingPunct="1">
                <a:defRPr kern="1200">
                  <a:solidFill>
                    <a:schemeClr val="tx1"/>
                  </a:solidFill>
                  <a:latin typeface="Roboto Light" panose="02000000000000000000" pitchFamily="2" charset="0"/>
                  <a:ea typeface="+mn-ea"/>
                  <a:cs typeface="+mn-cs"/>
                </a:defRPr>
              </a:lvl6pPr>
              <a:lvl7pPr marL="2743200" algn="l" defTabSz="914400" rtl="0" eaLnBrk="1" latinLnBrk="0" hangingPunct="1">
                <a:defRPr kern="1200">
                  <a:solidFill>
                    <a:schemeClr val="tx1"/>
                  </a:solidFill>
                  <a:latin typeface="Roboto Light" panose="02000000000000000000" pitchFamily="2" charset="0"/>
                  <a:ea typeface="+mn-ea"/>
                  <a:cs typeface="+mn-cs"/>
                </a:defRPr>
              </a:lvl7pPr>
              <a:lvl8pPr marL="3200400" algn="l" defTabSz="914400" rtl="0" eaLnBrk="1" latinLnBrk="0" hangingPunct="1">
                <a:defRPr kern="1200">
                  <a:solidFill>
                    <a:schemeClr val="tx1"/>
                  </a:solidFill>
                  <a:latin typeface="Roboto Light" panose="02000000000000000000" pitchFamily="2" charset="0"/>
                  <a:ea typeface="+mn-ea"/>
                  <a:cs typeface="+mn-cs"/>
                </a:defRPr>
              </a:lvl8pPr>
              <a:lvl9pPr marL="3657600" algn="l" defTabSz="914400" rtl="0" eaLnBrk="1" latinLnBrk="0" hangingPunct="1">
                <a:defRPr kern="1200">
                  <a:solidFill>
                    <a:schemeClr val="tx1"/>
                  </a:solidFill>
                  <a:latin typeface="Roboto Light" panose="02000000000000000000" pitchFamily="2" charset="0"/>
                  <a:ea typeface="+mn-ea"/>
                  <a:cs typeface="+mn-cs"/>
                </a:defRPr>
              </a:lvl9pPr>
            </a:lstStyle>
            <a:p>
              <a:r>
                <a:rPr lang="en-US" sz="750" b="1" dirty="0">
                  <a:latin typeface="+mn-lt"/>
                  <a:ea typeface="Roboto Regular" pitchFamily="2" charset="0"/>
                </a:rPr>
                <a:t>Workflows</a:t>
              </a:r>
            </a:p>
            <a:p>
              <a:pPr marL="117475" indent="-117475">
                <a:buFont typeface="Arial" charset="0"/>
                <a:buChar char="•"/>
              </a:pPr>
              <a:r>
                <a:rPr lang="en-US" sz="750" dirty="0">
                  <a:latin typeface="+mn-lt"/>
                  <a:ea typeface="Roboto Regular" pitchFamily="2" charset="0"/>
                </a:rPr>
                <a:t>Tax Penalty Abatements</a:t>
              </a:r>
            </a:p>
            <a:p>
              <a:pPr marL="117475" indent="-117475">
                <a:buFont typeface="Arial" charset="0"/>
                <a:buChar char="•"/>
              </a:pPr>
              <a:r>
                <a:rPr lang="is-IS" sz="750" b="1" dirty="0">
                  <a:latin typeface="+mn-lt"/>
                  <a:ea typeface="Roboto Regular" pitchFamily="2" charset="0"/>
                </a:rPr>
                <a:t>Integration</a:t>
              </a:r>
            </a:p>
            <a:p>
              <a:pPr marL="117475" indent="-117475">
                <a:buFont typeface="Arial" charset="0"/>
                <a:buChar char="•"/>
              </a:pPr>
              <a:r>
                <a:rPr lang="en-US" sz="750" dirty="0">
                  <a:latin typeface="+mn-lt"/>
                  <a:ea typeface="Roboto Regular" pitchFamily="2" charset="0"/>
                </a:rPr>
                <a:t>Unclaimed Funds – Match Request (OB)</a:t>
              </a:r>
            </a:p>
            <a:p>
              <a:pPr marL="117475" indent="-117475">
                <a:buFont typeface="Arial" charset="0"/>
                <a:buChar char="•"/>
              </a:pPr>
              <a:r>
                <a:rPr lang="en-US" sz="750" dirty="0">
                  <a:latin typeface="+mn-lt"/>
                  <a:ea typeface="Roboto Regular" pitchFamily="2" charset="0"/>
                </a:rPr>
                <a:t>Unclaimed Funds – Match Request (IB)</a:t>
              </a:r>
            </a:p>
            <a:p>
              <a:pPr marL="117475" indent="-117475">
                <a:buFont typeface="Arial" charset="0"/>
                <a:buChar char="•"/>
              </a:pPr>
              <a:r>
                <a:rPr lang="en-US" sz="750" dirty="0">
                  <a:latin typeface="+mn-lt"/>
                  <a:ea typeface="Roboto Regular" pitchFamily="2" charset="0"/>
                </a:rPr>
                <a:t>Transaction Export (IB.8050)</a:t>
              </a:r>
            </a:p>
            <a:p>
              <a:pPr marL="117475" indent="-117475">
                <a:buFont typeface="Arial" charset="0"/>
                <a:buChar char="•"/>
              </a:pPr>
              <a:r>
                <a:rPr lang="en-US" sz="750" dirty="0" err="1">
                  <a:latin typeface="+mn-lt"/>
                  <a:ea typeface="Roboto Regular" pitchFamily="2" charset="0"/>
                </a:rPr>
                <a:t>NonFinancial</a:t>
              </a:r>
              <a:r>
                <a:rPr lang="en-US" sz="750" dirty="0">
                  <a:latin typeface="+mn-lt"/>
                  <a:ea typeface="Roboto Regular" pitchFamily="2" charset="0"/>
                </a:rPr>
                <a:t> Export (IB.8050.40)</a:t>
              </a:r>
            </a:p>
            <a:p>
              <a:pPr marL="117475" indent="-117475">
                <a:buFont typeface="Arial" charset="0"/>
                <a:buChar char="•"/>
              </a:pPr>
              <a:r>
                <a:rPr lang="en-US" sz="750" dirty="0">
                  <a:latin typeface="+mn-lt"/>
                  <a:ea typeface="Roboto Regular" pitchFamily="2" charset="0"/>
                </a:rPr>
                <a:t>KeyBank – XBKY, XOIC</a:t>
              </a:r>
            </a:p>
            <a:p>
              <a:pPr marL="117475" indent="-117475">
                <a:buFont typeface="Arial" charset="0"/>
                <a:buChar char="•"/>
              </a:pPr>
              <a:r>
                <a:rPr lang="en-US" sz="750" dirty="0">
                  <a:latin typeface="+mn-lt"/>
                  <a:ea typeface="Roboto Regular" pitchFamily="2" charset="0"/>
                </a:rPr>
                <a:t>TCI – Trustee Checks</a:t>
              </a:r>
            </a:p>
            <a:p>
              <a:r>
                <a:rPr lang="en-US" sz="750" b="1" dirty="0">
                  <a:latin typeface="+mn-lt"/>
                  <a:ea typeface="Roboto Regular" pitchFamily="2" charset="0"/>
                </a:rPr>
                <a:t>Other</a:t>
              </a:r>
            </a:p>
            <a:p>
              <a:pPr marL="117475" indent="-117475">
                <a:buFont typeface="Arial" charset="0"/>
                <a:buChar char="•"/>
              </a:pPr>
              <a:r>
                <a:rPr lang="en-US" sz="750" dirty="0">
                  <a:latin typeface="+mn-lt"/>
                  <a:ea typeface="Roboto Regular" pitchFamily="2" charset="0"/>
                </a:rPr>
                <a:t>Letters/Reports</a:t>
              </a:r>
            </a:p>
          </p:txBody>
        </p:sp>
      </p:grpSp>
      <p:grpSp>
        <p:nvGrpSpPr>
          <p:cNvPr id="114" name="Group 113">
            <a:extLst>
              <a:ext uri="{FF2B5EF4-FFF2-40B4-BE49-F238E27FC236}">
                <a16:creationId xmlns:a16="http://schemas.microsoft.com/office/drawing/2014/main" id="{77A207D8-C07B-4E1E-B5AD-BB362341A3AF}"/>
              </a:ext>
            </a:extLst>
          </p:cNvPr>
          <p:cNvGrpSpPr/>
          <p:nvPr/>
        </p:nvGrpSpPr>
        <p:grpSpPr>
          <a:xfrm>
            <a:off x="4130469" y="1504816"/>
            <a:ext cx="1537831" cy="2648894"/>
            <a:chOff x="5975769" y="1213162"/>
            <a:chExt cx="1537831" cy="1457651"/>
          </a:xfrm>
        </p:grpSpPr>
        <p:sp>
          <p:nvSpPr>
            <p:cNvPr id="81" name="Rectangle 80">
              <a:extLst>
                <a:ext uri="{FF2B5EF4-FFF2-40B4-BE49-F238E27FC236}">
                  <a16:creationId xmlns:a16="http://schemas.microsoft.com/office/drawing/2014/main" id="{1DE378AF-C397-4A5C-AE9C-F9E03E1FC7AF}"/>
                </a:ext>
              </a:extLst>
            </p:cNvPr>
            <p:cNvSpPr/>
            <p:nvPr/>
          </p:nvSpPr>
          <p:spPr>
            <a:xfrm>
              <a:off x="5975769" y="1213162"/>
              <a:ext cx="1506990" cy="218760"/>
            </a:xfrm>
            <a:prstGeom prst="rect">
              <a:avLst/>
            </a:prstGeom>
            <a:solidFill>
              <a:srgbClr val="10069F"/>
            </a:solidFill>
            <a:ln w="6350" cap="flat" cmpd="sng" algn="ctr">
              <a:solidFill>
                <a:srgbClr val="10069F">
                  <a:lumMod val="75000"/>
                </a:srgbClr>
              </a:solidFill>
              <a:prstDash val="solid"/>
            </a:ln>
            <a:effectLst/>
          </p:spPr>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457200" rtl="0" eaLnBrk="0" fontAlgn="base" latinLnBrk="0" hangingPunct="0">
                <a:lnSpc>
                  <a:spcPct val="100000"/>
                </a:lnSpc>
                <a:spcBef>
                  <a:spcPts val="200"/>
                </a:spcBef>
                <a:spcAft>
                  <a:spcPct val="0"/>
                </a:spcAft>
                <a:buClrTx/>
                <a:buSzTx/>
                <a:buFontTx/>
                <a:buNone/>
                <a:tabLst/>
                <a:defRPr/>
              </a:pPr>
              <a:r>
                <a:rPr kumimoji="0" lang="en-US" sz="1200" b="0" i="0" u="none" strike="noStrike" kern="1200" cap="none" spc="0" normalizeH="0" baseline="0" noProof="0" dirty="0">
                  <a:ln>
                    <a:noFill/>
                  </a:ln>
                  <a:solidFill>
                    <a:sysClr val="window" lastClr="FFFFFF"/>
                  </a:solidFill>
                  <a:effectLst/>
                  <a:uLnTx/>
                  <a:uFillTx/>
                  <a:ea typeface="Roboto Regular" pitchFamily="2" charset="0"/>
                  <a:cs typeface="+mn-cs"/>
                </a:rPr>
                <a:t>Iteration 8</a:t>
              </a:r>
            </a:p>
          </p:txBody>
        </p:sp>
        <p:sp>
          <p:nvSpPr>
            <p:cNvPr id="86" name="Rectangle 85">
              <a:extLst>
                <a:ext uri="{FF2B5EF4-FFF2-40B4-BE49-F238E27FC236}">
                  <a16:creationId xmlns:a16="http://schemas.microsoft.com/office/drawing/2014/main" id="{C5B89F4F-7887-47E9-9605-A62E919F4449}"/>
                </a:ext>
              </a:extLst>
            </p:cNvPr>
            <p:cNvSpPr/>
            <p:nvPr/>
          </p:nvSpPr>
          <p:spPr>
            <a:xfrm>
              <a:off x="6006610" y="1514557"/>
              <a:ext cx="1506990" cy="1108286"/>
            </a:xfrm>
            <a:prstGeom prst="rect">
              <a:avLst/>
            </a:prstGeom>
            <a:gradFill rotWithShape="1">
              <a:gsLst>
                <a:gs pos="0">
                  <a:sysClr val="window" lastClr="FFFFFF">
                    <a:lumMod val="95000"/>
                  </a:sysClr>
                </a:gs>
                <a:gs pos="100000">
                  <a:sysClr val="window" lastClr="FFFFFF">
                    <a:lumMod val="85000"/>
                  </a:sysClr>
                </a:gs>
              </a:gsLst>
              <a:lin ang="5400000" scaled="1"/>
            </a:gradFill>
            <a:ln w="6350" cap="flat" cmpd="sng" algn="ctr">
              <a:solidFill>
                <a:sysClr val="window" lastClr="FFFFFF">
                  <a:lumMod val="65000"/>
                </a:sysClr>
              </a:solidFill>
              <a:prstDash val="solid"/>
            </a:ln>
            <a:effectLst/>
          </p:spPr>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457200" rtl="0" eaLnBrk="0" fontAlgn="base" latinLnBrk="0" hangingPunct="0">
                <a:lnSpc>
                  <a:spcPct val="90000"/>
                </a:lnSpc>
                <a:spcBef>
                  <a:spcPts val="600"/>
                </a:spcBef>
                <a:spcAft>
                  <a:spcPct val="0"/>
                </a:spcAft>
                <a:buClrTx/>
                <a:buSzTx/>
                <a:buFontTx/>
                <a:buNone/>
                <a:tabLst/>
                <a:defRPr/>
              </a:pPr>
              <a:endParaRPr kumimoji="0" lang="en-US" b="0" i="0" u="none" strike="noStrike" kern="1200" cap="none" spc="0" normalizeH="0" baseline="0" noProof="0">
                <a:ln>
                  <a:noFill/>
                </a:ln>
                <a:solidFill>
                  <a:sysClr val="window" lastClr="FFFFFF"/>
                </a:solidFill>
                <a:effectLst/>
                <a:uLnTx/>
                <a:uFillTx/>
                <a:ea typeface="Roboto Regular" pitchFamily="2" charset="0"/>
                <a:cs typeface="+mn-cs"/>
              </a:endParaRPr>
            </a:p>
          </p:txBody>
        </p:sp>
        <p:sp>
          <p:nvSpPr>
            <p:cNvPr id="98" name="TextBox 33">
              <a:extLst>
                <a:ext uri="{FF2B5EF4-FFF2-40B4-BE49-F238E27FC236}">
                  <a16:creationId xmlns:a16="http://schemas.microsoft.com/office/drawing/2014/main" id="{664C3103-B905-4E8E-ADB9-4DCD0917990B}"/>
                </a:ext>
              </a:extLst>
            </p:cNvPr>
            <p:cNvSpPr txBox="1"/>
            <p:nvPr/>
          </p:nvSpPr>
          <p:spPr>
            <a:xfrm>
              <a:off x="5982334" y="1522647"/>
              <a:ext cx="1506990" cy="1148166"/>
            </a:xfrm>
            <a:prstGeom prst="rect">
              <a:avLst/>
            </a:prstGeom>
            <a:noFill/>
          </p:spPr>
          <p:txBody>
            <a:bodyPr wrap="square" lIns="91440" tIns="0" rIns="0" bIns="0" rtlCol="0" anchor="t" anchorCtr="0">
              <a:noAutofit/>
            </a:bodyPr>
            <a:lstStyle>
              <a:defPPr>
                <a:defRPr lang="en-US"/>
              </a:defPPr>
              <a:lvl1pPr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1pPr>
              <a:lvl2pPr marL="457200"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2pPr>
              <a:lvl3pPr marL="914400"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3pPr>
              <a:lvl4pPr marL="1371600"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4pPr>
              <a:lvl5pPr marL="1828800"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5pPr>
              <a:lvl6pPr marL="2286000" algn="l" defTabSz="914400" rtl="0" eaLnBrk="1" latinLnBrk="0" hangingPunct="1">
                <a:defRPr kern="1200">
                  <a:solidFill>
                    <a:schemeClr val="tx1"/>
                  </a:solidFill>
                  <a:latin typeface="Roboto Light" panose="02000000000000000000" pitchFamily="2" charset="0"/>
                  <a:ea typeface="+mn-ea"/>
                  <a:cs typeface="+mn-cs"/>
                </a:defRPr>
              </a:lvl6pPr>
              <a:lvl7pPr marL="2743200" algn="l" defTabSz="914400" rtl="0" eaLnBrk="1" latinLnBrk="0" hangingPunct="1">
                <a:defRPr kern="1200">
                  <a:solidFill>
                    <a:schemeClr val="tx1"/>
                  </a:solidFill>
                  <a:latin typeface="Roboto Light" panose="02000000000000000000" pitchFamily="2" charset="0"/>
                  <a:ea typeface="+mn-ea"/>
                  <a:cs typeface="+mn-cs"/>
                </a:defRPr>
              </a:lvl7pPr>
              <a:lvl8pPr marL="3200400" algn="l" defTabSz="914400" rtl="0" eaLnBrk="1" latinLnBrk="0" hangingPunct="1">
                <a:defRPr kern="1200">
                  <a:solidFill>
                    <a:schemeClr val="tx1"/>
                  </a:solidFill>
                  <a:latin typeface="Roboto Light" panose="02000000000000000000" pitchFamily="2" charset="0"/>
                  <a:ea typeface="+mn-ea"/>
                  <a:cs typeface="+mn-cs"/>
                </a:defRPr>
              </a:lvl8pPr>
              <a:lvl9pPr marL="3657600" algn="l" defTabSz="914400" rtl="0" eaLnBrk="1" latinLnBrk="0" hangingPunct="1">
                <a:defRPr kern="1200">
                  <a:solidFill>
                    <a:schemeClr val="tx1"/>
                  </a:solidFill>
                  <a:latin typeface="Roboto Light" panose="02000000000000000000" pitchFamily="2" charset="0"/>
                  <a:ea typeface="+mn-ea"/>
                  <a:cs typeface="+mn-cs"/>
                </a:defRPr>
              </a:lvl9pPr>
            </a:lstStyle>
            <a:p>
              <a:r>
                <a:rPr lang="en-US" sz="750" b="1" dirty="0">
                  <a:latin typeface="+mn-lt"/>
                  <a:ea typeface="Roboto Regular" pitchFamily="2" charset="0"/>
                </a:rPr>
                <a:t>Workflows</a:t>
              </a:r>
            </a:p>
            <a:p>
              <a:pPr marL="117475" indent="-117475">
                <a:buFont typeface="Arial" charset="0"/>
                <a:buChar char="•"/>
              </a:pPr>
              <a:r>
                <a:rPr lang="en-US" sz="750" dirty="0">
                  <a:ea typeface="Roboto Regular" pitchFamily="2" charset="0"/>
                </a:rPr>
                <a:t>Custom Card 1</a:t>
              </a:r>
            </a:p>
            <a:p>
              <a:pPr marL="117475" indent="-117475">
                <a:buFont typeface="Arial" charset="0"/>
                <a:buChar char="•"/>
              </a:pPr>
              <a:r>
                <a:rPr lang="en-US" sz="750" dirty="0">
                  <a:ea typeface="Roboto Regular" pitchFamily="2" charset="0"/>
                </a:rPr>
                <a:t>Custom Card 2</a:t>
              </a:r>
            </a:p>
            <a:p>
              <a:pPr marL="117475" indent="-117475">
                <a:buFont typeface="Arial" charset="0"/>
                <a:buChar char="•"/>
              </a:pPr>
              <a:r>
                <a:rPr lang="en-US" sz="750" dirty="0">
                  <a:ea typeface="Roboto Regular" pitchFamily="2" charset="0"/>
                </a:rPr>
                <a:t>Custom Card 3</a:t>
              </a:r>
              <a:endParaRPr lang="is-IS" sz="750" dirty="0">
                <a:ea typeface="Roboto Regular" pitchFamily="2" charset="0"/>
              </a:endParaRPr>
            </a:p>
            <a:p>
              <a:pPr marL="117475" indent="-117475">
                <a:buFont typeface="Arial" charset="0"/>
                <a:buChar char="•"/>
              </a:pPr>
              <a:r>
                <a:rPr lang="is-IS" sz="750" b="1" dirty="0">
                  <a:latin typeface="+mn-lt"/>
                  <a:ea typeface="Roboto Regular" pitchFamily="2" charset="0"/>
                </a:rPr>
                <a:t>Integration</a:t>
              </a:r>
            </a:p>
            <a:p>
              <a:pPr marL="117475" indent="-117475">
                <a:buFont typeface="Arial" charset="0"/>
                <a:buChar char="•"/>
              </a:pPr>
              <a:r>
                <a:rPr lang="en-US" sz="750" dirty="0">
                  <a:latin typeface="+mn-lt"/>
                  <a:ea typeface="Roboto Regular" pitchFamily="2" charset="0"/>
                </a:rPr>
                <a:t>TCI – Trustee Checks</a:t>
              </a:r>
            </a:p>
            <a:p>
              <a:pPr marL="117475" indent="-117475">
                <a:buFont typeface="Arial" charset="0"/>
                <a:buChar char="•"/>
              </a:pPr>
              <a:r>
                <a:rPr lang="en-US" sz="750" dirty="0">
                  <a:latin typeface="+mn-lt"/>
                  <a:ea typeface="Roboto Regular" pitchFamily="2" charset="0"/>
                </a:rPr>
                <a:t>Data Extract 8050.98</a:t>
              </a:r>
            </a:p>
            <a:p>
              <a:pPr marL="117475" indent="-117475">
                <a:buFont typeface="Arial" charset="0"/>
                <a:buChar char="•"/>
              </a:pPr>
              <a:r>
                <a:rPr lang="en-US" sz="750" dirty="0">
                  <a:latin typeface="+mn-lt"/>
                  <a:ea typeface="Roboto Regular" pitchFamily="2" charset="0"/>
                </a:rPr>
                <a:t>Data Extract 8050.99</a:t>
              </a:r>
            </a:p>
            <a:p>
              <a:pPr marL="117475" indent="-117475">
                <a:buFont typeface="Arial" charset="0"/>
                <a:buChar char="•"/>
              </a:pPr>
              <a:r>
                <a:rPr lang="en-US" sz="750" b="1" dirty="0">
                  <a:latin typeface="+mn-lt"/>
                  <a:ea typeface="Roboto Regular" pitchFamily="2" charset="0"/>
                </a:rPr>
                <a:t>Other</a:t>
              </a:r>
            </a:p>
            <a:p>
              <a:pPr marL="117475" indent="-117475">
                <a:buFont typeface="Arial" charset="0"/>
                <a:buChar char="•"/>
              </a:pPr>
              <a:r>
                <a:rPr lang="en-US" sz="750" dirty="0">
                  <a:latin typeface="+mn-lt"/>
                  <a:ea typeface="Roboto Regular" pitchFamily="2" charset="0"/>
                </a:rPr>
                <a:t>Letters/Reports</a:t>
              </a:r>
            </a:p>
          </p:txBody>
        </p:sp>
      </p:grpSp>
      <p:sp>
        <p:nvSpPr>
          <p:cNvPr id="105" name="Triangle 43">
            <a:extLst>
              <a:ext uri="{FF2B5EF4-FFF2-40B4-BE49-F238E27FC236}">
                <a16:creationId xmlns:a16="http://schemas.microsoft.com/office/drawing/2014/main" id="{E6D9900B-FF5C-4757-9B6C-82B93A0C960F}"/>
              </a:ext>
            </a:extLst>
          </p:cNvPr>
          <p:cNvSpPr/>
          <p:nvPr/>
        </p:nvSpPr>
        <p:spPr>
          <a:xfrm rot="5400000">
            <a:off x="2142505" y="2268805"/>
            <a:ext cx="450008" cy="174808"/>
          </a:xfrm>
          <a:prstGeom prst="triangle">
            <a:avLst/>
          </a:prstGeom>
          <a:solidFill>
            <a:schemeClr val="accent6">
              <a:lumMod val="60000"/>
              <a:lumOff val="40000"/>
            </a:schemeClr>
          </a:solidFill>
          <a:ln w="6350" cap="flat" cmpd="sng" algn="ctr">
            <a:solidFill>
              <a:schemeClr val="accent6">
                <a:lumMod val="60000"/>
                <a:lumOff val="40000"/>
              </a:schemeClr>
            </a:solidFill>
            <a:prstDash val="solid"/>
          </a:ln>
          <a:effectLst/>
        </p:spPr>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457200" rtl="0" eaLnBrk="0" fontAlgn="base" latinLnBrk="0" hangingPunct="0">
              <a:lnSpc>
                <a:spcPct val="90000"/>
              </a:lnSpc>
              <a:spcBef>
                <a:spcPts val="600"/>
              </a:spcBef>
              <a:spcAft>
                <a:spcPct val="0"/>
              </a:spcAft>
              <a:buClrTx/>
              <a:buSzTx/>
              <a:buFontTx/>
              <a:buNone/>
              <a:tabLst/>
              <a:defRPr/>
            </a:pPr>
            <a:endParaRPr kumimoji="0" lang="en-US" sz="1600" b="0" i="0" u="none" strike="noStrike" kern="1200" cap="none" spc="0" normalizeH="0" baseline="0" noProof="0">
              <a:ln>
                <a:noFill/>
              </a:ln>
              <a:solidFill>
                <a:sysClr val="window" lastClr="FFFFFF"/>
              </a:solidFill>
              <a:effectLst/>
              <a:uLnTx/>
              <a:uFillTx/>
              <a:ea typeface="Roboto Regular" pitchFamily="2" charset="0"/>
              <a:cs typeface="+mn-cs"/>
            </a:endParaRPr>
          </a:p>
        </p:txBody>
      </p:sp>
      <p:sp>
        <p:nvSpPr>
          <p:cNvPr id="106" name="Triangle 43">
            <a:extLst>
              <a:ext uri="{FF2B5EF4-FFF2-40B4-BE49-F238E27FC236}">
                <a16:creationId xmlns:a16="http://schemas.microsoft.com/office/drawing/2014/main" id="{FF8E966C-FBB1-4DD8-B0F6-1A853DB21A4C}"/>
              </a:ext>
            </a:extLst>
          </p:cNvPr>
          <p:cNvSpPr/>
          <p:nvPr/>
        </p:nvSpPr>
        <p:spPr>
          <a:xfrm rot="5400000">
            <a:off x="3854989" y="2268805"/>
            <a:ext cx="450008" cy="174808"/>
          </a:xfrm>
          <a:prstGeom prst="triangle">
            <a:avLst/>
          </a:prstGeom>
          <a:solidFill>
            <a:schemeClr val="accent6">
              <a:lumMod val="60000"/>
              <a:lumOff val="40000"/>
            </a:schemeClr>
          </a:solidFill>
          <a:ln w="6350" cap="flat" cmpd="sng" algn="ctr">
            <a:solidFill>
              <a:schemeClr val="accent6">
                <a:lumMod val="60000"/>
                <a:lumOff val="40000"/>
              </a:schemeClr>
            </a:solidFill>
            <a:prstDash val="solid"/>
          </a:ln>
          <a:effectLst/>
        </p:spPr>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457200" rtl="0" eaLnBrk="0" fontAlgn="base" latinLnBrk="0" hangingPunct="0">
              <a:lnSpc>
                <a:spcPct val="90000"/>
              </a:lnSpc>
              <a:spcBef>
                <a:spcPts val="600"/>
              </a:spcBef>
              <a:spcAft>
                <a:spcPct val="0"/>
              </a:spcAft>
              <a:buClrTx/>
              <a:buSzTx/>
              <a:buFontTx/>
              <a:buNone/>
              <a:tabLst/>
              <a:defRPr/>
            </a:pPr>
            <a:endParaRPr kumimoji="0" lang="en-US" sz="1600" b="0" i="0" u="none" strike="noStrike" kern="1200" cap="none" spc="0" normalizeH="0" baseline="0" noProof="0">
              <a:ln>
                <a:noFill/>
              </a:ln>
              <a:solidFill>
                <a:sysClr val="window" lastClr="FFFFFF"/>
              </a:solidFill>
              <a:effectLst/>
              <a:uLnTx/>
              <a:uFillTx/>
              <a:ea typeface="Roboto Regular" pitchFamily="2" charset="0"/>
              <a:cs typeface="+mn-cs"/>
            </a:endParaRPr>
          </a:p>
        </p:txBody>
      </p:sp>
      <p:sp>
        <p:nvSpPr>
          <p:cNvPr id="120" name="Rectangle 119">
            <a:extLst>
              <a:ext uri="{FF2B5EF4-FFF2-40B4-BE49-F238E27FC236}">
                <a16:creationId xmlns:a16="http://schemas.microsoft.com/office/drawing/2014/main" id="{62D68C2D-16CD-451B-A2B3-42CA4053DC97}"/>
              </a:ext>
            </a:extLst>
          </p:cNvPr>
          <p:cNvSpPr/>
          <p:nvPr/>
        </p:nvSpPr>
        <p:spPr>
          <a:xfrm>
            <a:off x="918503" y="867879"/>
            <a:ext cx="7944052" cy="258532"/>
          </a:xfrm>
          <a:prstGeom prst="rect">
            <a:avLst/>
          </a:prstGeom>
        </p:spPr>
        <p:txBody>
          <a:bodyPr wrap="square">
            <a:spAutoFit/>
          </a:bodyPr>
          <a:lstStyle/>
          <a:p>
            <a:pPr>
              <a:lnSpc>
                <a:spcPct val="90000"/>
              </a:lnSpc>
              <a:spcBef>
                <a:spcPts val="600"/>
              </a:spcBef>
            </a:pPr>
            <a:r>
              <a:rPr lang="en-US" sz="1200" dirty="0"/>
              <a:t>Continued.</a:t>
            </a:r>
            <a:endParaRPr lang="en-US" sz="1200" dirty="0">
              <a:ea typeface="Roboto Regular" pitchFamily="2" charset="0"/>
            </a:endParaRPr>
          </a:p>
        </p:txBody>
      </p:sp>
      <p:sp>
        <p:nvSpPr>
          <p:cNvPr id="62" name="Text Placeholder 3">
            <a:extLst>
              <a:ext uri="{FF2B5EF4-FFF2-40B4-BE49-F238E27FC236}">
                <a16:creationId xmlns:a16="http://schemas.microsoft.com/office/drawing/2014/main" id="{50A43613-A224-42BE-A3C9-B98227246CE0}"/>
              </a:ext>
            </a:extLst>
          </p:cNvPr>
          <p:cNvSpPr>
            <a:spLocks noGrp="1"/>
          </p:cNvSpPr>
          <p:nvPr/>
        </p:nvSpPr>
        <p:spPr>
          <a:xfrm>
            <a:off x="1039017" y="205978"/>
            <a:ext cx="3894489" cy="22860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bg1">
                    <a:lumMod val="75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dirty="0">
                <a:solidFill>
                  <a:srgbClr val="787878">
                    <a:lumMod val="60000"/>
                    <a:lumOff val="40000"/>
                  </a:srgbClr>
                </a:solidFill>
              </a:rPr>
              <a:t>AGO Collections modernization initiative</a:t>
            </a:r>
          </a:p>
        </p:txBody>
      </p:sp>
      <p:pic>
        <p:nvPicPr>
          <p:cNvPr id="63" name="Picture 62">
            <a:extLst>
              <a:ext uri="{FF2B5EF4-FFF2-40B4-BE49-F238E27FC236}">
                <a16:creationId xmlns:a16="http://schemas.microsoft.com/office/drawing/2014/main" id="{17DAE8D2-AC5A-40B1-B177-909C01849E0B}"/>
              </a:ext>
            </a:extLst>
          </p:cNvPr>
          <p:cNvPicPr>
            <a:picLocks noChangeAspect="1"/>
          </p:cNvPicPr>
          <p:nvPr/>
        </p:nvPicPr>
        <p:blipFill>
          <a:blip r:embed="rId3"/>
          <a:stretch>
            <a:fillRect/>
          </a:stretch>
        </p:blipFill>
        <p:spPr>
          <a:xfrm>
            <a:off x="7585075" y="129814"/>
            <a:ext cx="1289049" cy="609528"/>
          </a:xfrm>
          <a:prstGeom prst="rect">
            <a:avLst/>
          </a:prstGeom>
        </p:spPr>
      </p:pic>
      <p:sp>
        <p:nvSpPr>
          <p:cNvPr id="32" name="Rectangle 31">
            <a:extLst>
              <a:ext uri="{FF2B5EF4-FFF2-40B4-BE49-F238E27FC236}">
                <a16:creationId xmlns:a16="http://schemas.microsoft.com/office/drawing/2014/main" id="{2F12EEEE-9279-4177-9BBF-E24D266EDAD6}"/>
              </a:ext>
            </a:extLst>
          </p:cNvPr>
          <p:cNvSpPr/>
          <p:nvPr/>
        </p:nvSpPr>
        <p:spPr>
          <a:xfrm>
            <a:off x="879427" y="4163578"/>
            <a:ext cx="7350172" cy="261610"/>
          </a:xfrm>
          <a:prstGeom prst="rect">
            <a:avLst/>
          </a:prstGeom>
        </p:spPr>
        <p:txBody>
          <a:bodyPr wrap="square">
            <a:spAutoFit/>
          </a:bodyPr>
          <a:lstStyle/>
          <a:p>
            <a:r>
              <a:rPr lang="en-US" sz="1100" i="1" dirty="0"/>
              <a:t>The final timeline for Rollout #4 is “under discussion” and subject to change based upon finalizing plans in Iteration #1.</a:t>
            </a:r>
          </a:p>
        </p:txBody>
      </p:sp>
    </p:spTree>
    <p:extLst>
      <p:ext uri="{BB962C8B-B14F-4D97-AF65-F5344CB8AC3E}">
        <p14:creationId xmlns:p14="http://schemas.microsoft.com/office/powerpoint/2010/main" val="2729321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881A2E0-87E3-496D-B49C-4A4DFBB99CBC}"/>
              </a:ext>
            </a:extLst>
          </p:cNvPr>
          <p:cNvPicPr>
            <a:picLocks noChangeAspect="1"/>
          </p:cNvPicPr>
          <p:nvPr/>
        </p:nvPicPr>
        <p:blipFill>
          <a:blip r:embed="rId2"/>
          <a:stretch>
            <a:fillRect/>
          </a:stretch>
        </p:blipFill>
        <p:spPr>
          <a:xfrm>
            <a:off x="7585075" y="129814"/>
            <a:ext cx="1289049" cy="609528"/>
          </a:xfrm>
          <a:prstGeom prst="rect">
            <a:avLst/>
          </a:prstGeom>
        </p:spPr>
      </p:pic>
      <p:sp>
        <p:nvSpPr>
          <p:cNvPr id="8" name="Title 1">
            <a:extLst>
              <a:ext uri="{FF2B5EF4-FFF2-40B4-BE49-F238E27FC236}">
                <a16:creationId xmlns:a16="http://schemas.microsoft.com/office/drawing/2014/main" id="{BBCBD235-06AD-478A-9A96-42A17B78F1BF}"/>
              </a:ext>
            </a:extLst>
          </p:cNvPr>
          <p:cNvSpPr>
            <a:spLocks noGrp="1"/>
          </p:cNvSpPr>
          <p:nvPr/>
        </p:nvSpPr>
        <p:spPr>
          <a:xfrm>
            <a:off x="971371" y="387969"/>
            <a:ext cx="6840217" cy="409972"/>
          </a:xfrm>
          <a:prstGeom prst="rect">
            <a:avLst/>
          </a:prstGeom>
          <a:noFill/>
        </p:spPr>
        <p:txBody>
          <a:bodyPr vert="horz" lIns="0" tIns="45720" rIns="0" bIns="0" rtlCol="0" anchor="b" anchorCtr="0">
            <a:noAutofit/>
          </a:bodyPr>
          <a:lstStyle>
            <a:lvl1pPr algn="l" defTabSz="914400" rtl="0" eaLnBrk="1" latinLnBrk="0" hangingPunct="1">
              <a:lnSpc>
                <a:spcPct val="80000"/>
              </a:lnSpc>
              <a:spcBef>
                <a:spcPct val="0"/>
              </a:spcBef>
              <a:buNone/>
              <a:defRPr lang="en-US" sz="3600" b="0" i="0" kern="1200" cap="none" spc="-75" baseline="0" dirty="0">
                <a:solidFill>
                  <a:schemeClr val="tx1"/>
                </a:solidFill>
                <a:latin typeface="+mj-lt"/>
                <a:ea typeface="Bebas Neue" charset="0"/>
                <a:cs typeface="Chronicle Display Black"/>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0" i="0" u="none" strike="noStrike" kern="1200" cap="none" spc="-75" normalizeH="0" baseline="0" noProof="0" dirty="0">
                <a:ln>
                  <a:noFill/>
                </a:ln>
                <a:solidFill>
                  <a:srgbClr val="000000"/>
                </a:solidFill>
                <a:effectLst/>
                <a:uLnTx/>
                <a:uFillTx/>
                <a:latin typeface="Franklin Gothic Medium"/>
              </a:rPr>
              <a:t>Rollout #4 PTX Scope – Data Migration</a:t>
            </a:r>
          </a:p>
        </p:txBody>
      </p:sp>
      <p:sp>
        <p:nvSpPr>
          <p:cNvPr id="10" name="TextBox 9">
            <a:extLst>
              <a:ext uri="{FF2B5EF4-FFF2-40B4-BE49-F238E27FC236}">
                <a16:creationId xmlns:a16="http://schemas.microsoft.com/office/drawing/2014/main" id="{BD329C60-3CF6-444E-9449-A1A471E6BD72}"/>
              </a:ext>
            </a:extLst>
          </p:cNvPr>
          <p:cNvSpPr txBox="1"/>
          <p:nvPr/>
        </p:nvSpPr>
        <p:spPr>
          <a:xfrm>
            <a:off x="916850" y="849850"/>
            <a:ext cx="738260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Franklin Gothic Book"/>
                <a:ea typeface="+mn-ea"/>
                <a:cs typeface="+mn-cs"/>
              </a:rPr>
              <a:t>AGO </a:t>
            </a:r>
            <a:r>
              <a:rPr lang="en-US" sz="1400" dirty="0">
                <a:solidFill>
                  <a:srgbClr val="000000"/>
                </a:solidFill>
                <a:latin typeface="Franklin Gothic Book"/>
              </a:rPr>
              <a:t>Data Migration</a:t>
            </a:r>
            <a:r>
              <a:rPr kumimoji="0" lang="en-US" sz="1400" b="0" i="0" u="none" strike="noStrike" kern="1200" cap="none" spc="0" normalizeH="0" baseline="0" noProof="0" dirty="0">
                <a:ln>
                  <a:noFill/>
                </a:ln>
                <a:solidFill>
                  <a:srgbClr val="000000"/>
                </a:solidFill>
                <a:effectLst/>
                <a:uLnTx/>
                <a:uFillTx/>
                <a:latin typeface="Franklin Gothic Book"/>
                <a:ea typeface="+mn-ea"/>
                <a:cs typeface="+mn-cs"/>
              </a:rPr>
              <a:t> Team to migrate legacy Tax data and accounts to Debt Manager.</a:t>
            </a:r>
          </a:p>
        </p:txBody>
      </p:sp>
      <p:sp>
        <p:nvSpPr>
          <p:cNvPr id="6" name="Text Placeholder 3">
            <a:extLst>
              <a:ext uri="{FF2B5EF4-FFF2-40B4-BE49-F238E27FC236}">
                <a16:creationId xmlns:a16="http://schemas.microsoft.com/office/drawing/2014/main" id="{3B9D344C-E054-4A3A-AB62-9FC2A852C552}"/>
              </a:ext>
            </a:extLst>
          </p:cNvPr>
          <p:cNvSpPr>
            <a:spLocks noGrp="1"/>
          </p:cNvSpPr>
          <p:nvPr/>
        </p:nvSpPr>
        <p:spPr>
          <a:xfrm>
            <a:off x="1039017" y="205978"/>
            <a:ext cx="3894489" cy="22860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bg1">
                    <a:lumMod val="75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dirty="0">
                <a:solidFill>
                  <a:srgbClr val="787878">
                    <a:lumMod val="60000"/>
                    <a:lumOff val="40000"/>
                  </a:srgbClr>
                </a:solidFill>
              </a:rPr>
              <a:t>AGO Collections modernization initiative</a:t>
            </a:r>
          </a:p>
        </p:txBody>
      </p:sp>
      <p:graphicFrame>
        <p:nvGraphicFramePr>
          <p:cNvPr id="3" name="Table 2">
            <a:extLst>
              <a:ext uri="{FF2B5EF4-FFF2-40B4-BE49-F238E27FC236}">
                <a16:creationId xmlns:a16="http://schemas.microsoft.com/office/drawing/2014/main" id="{E6CEBBF9-0DB2-088E-A6DC-BC0119523684}"/>
              </a:ext>
            </a:extLst>
          </p:cNvPr>
          <p:cNvGraphicFramePr>
            <a:graphicFrameLocks noGrp="1"/>
          </p:cNvGraphicFramePr>
          <p:nvPr>
            <p:extLst>
              <p:ext uri="{D42A27DB-BD31-4B8C-83A1-F6EECF244321}">
                <p14:modId xmlns:p14="http://schemas.microsoft.com/office/powerpoint/2010/main" val="4094846921"/>
              </p:ext>
            </p:extLst>
          </p:nvPr>
        </p:nvGraphicFramePr>
        <p:xfrm>
          <a:off x="971370" y="1323920"/>
          <a:ext cx="7578270" cy="1371600"/>
        </p:xfrm>
        <a:graphic>
          <a:graphicData uri="http://schemas.openxmlformats.org/drawingml/2006/table">
            <a:tbl>
              <a:tblPr firstRow="1" bandRow="1">
                <a:tableStyleId>{21E4AEA4-8DFA-4A89-87EB-49C32662AFE0}</a:tableStyleId>
              </a:tblPr>
              <a:tblGrid>
                <a:gridCol w="7578270">
                  <a:extLst>
                    <a:ext uri="{9D8B030D-6E8A-4147-A177-3AD203B41FA5}">
                      <a16:colId xmlns:a16="http://schemas.microsoft.com/office/drawing/2014/main" val="1133812145"/>
                    </a:ext>
                  </a:extLst>
                </a:gridCol>
              </a:tblGrid>
              <a:tr h="154469">
                <a:tc>
                  <a:txBody>
                    <a:bodyPr/>
                    <a:lstStyle/>
                    <a:p>
                      <a:r>
                        <a:rPr lang="en-US" sz="1200" dirty="0"/>
                        <a:t>Data Migration</a:t>
                      </a:r>
                    </a:p>
                  </a:txBody>
                  <a:tcPr/>
                </a:tc>
                <a:extLst>
                  <a:ext uri="{0D108BD9-81ED-4DB2-BD59-A6C34878D82A}">
                    <a16:rowId xmlns:a16="http://schemas.microsoft.com/office/drawing/2014/main" val="2793951305"/>
                  </a:ext>
                </a:extLst>
              </a:tr>
              <a:tr h="154469">
                <a:tc>
                  <a:txBody>
                    <a:bodyPr/>
                    <a:lstStyle/>
                    <a:p>
                      <a:r>
                        <a:rPr lang="en-US" sz="1200" dirty="0"/>
                        <a:t>Includes all PTAX new certifications and accounts</a:t>
                      </a:r>
                    </a:p>
                  </a:txBody>
                  <a:tcPr/>
                </a:tc>
                <a:extLst>
                  <a:ext uri="{0D108BD9-81ED-4DB2-BD59-A6C34878D82A}">
                    <a16:rowId xmlns:a16="http://schemas.microsoft.com/office/drawing/2014/main" val="379944772"/>
                  </a:ext>
                </a:extLst>
              </a:tr>
              <a:tr h="154469">
                <a:tc>
                  <a:txBody>
                    <a:bodyPr/>
                    <a:lstStyle/>
                    <a:p>
                      <a:r>
                        <a:rPr lang="en-US" sz="1200" dirty="0"/>
                        <a:t>AGO Data Migration Team to extract active accounts from CUBS data and upload to Debt Manager</a:t>
                      </a:r>
                    </a:p>
                  </a:txBody>
                  <a:tcPr/>
                </a:tc>
                <a:extLst>
                  <a:ext uri="{0D108BD9-81ED-4DB2-BD59-A6C34878D82A}">
                    <a16:rowId xmlns:a16="http://schemas.microsoft.com/office/drawing/2014/main" val="2909798241"/>
                  </a:ext>
                </a:extLst>
              </a:tr>
              <a:tr h="154469">
                <a:tc>
                  <a:txBody>
                    <a:bodyPr/>
                    <a:lstStyle/>
                    <a:p>
                      <a:r>
                        <a:rPr lang="en-US" sz="1200" dirty="0"/>
                        <a:t>AGO Data Migration Team and Collections to parse, normalize, cleanse and transform legacy data</a:t>
                      </a:r>
                    </a:p>
                  </a:txBody>
                  <a:tcPr/>
                </a:tc>
                <a:extLst>
                  <a:ext uri="{0D108BD9-81ED-4DB2-BD59-A6C34878D82A}">
                    <a16:rowId xmlns:a16="http://schemas.microsoft.com/office/drawing/2014/main" val="668361795"/>
                  </a:ext>
                </a:extLst>
              </a:tr>
              <a:tr h="154469">
                <a:tc>
                  <a:txBody>
                    <a:bodyPr/>
                    <a:lstStyle/>
                    <a:p>
                      <a:r>
                        <a:rPr lang="en-US" sz="1200" dirty="0"/>
                        <a:t>AGO Data Migration Team and C&amp;R Software to reconcile conversion results</a:t>
                      </a:r>
                    </a:p>
                  </a:txBody>
                  <a:tcPr/>
                </a:tc>
                <a:extLst>
                  <a:ext uri="{0D108BD9-81ED-4DB2-BD59-A6C34878D82A}">
                    <a16:rowId xmlns:a16="http://schemas.microsoft.com/office/drawing/2014/main" val="2303693370"/>
                  </a:ext>
                </a:extLst>
              </a:tr>
            </a:tbl>
          </a:graphicData>
        </a:graphic>
      </p:graphicFrame>
    </p:spTree>
    <p:extLst>
      <p:ext uri="{BB962C8B-B14F-4D97-AF65-F5344CB8AC3E}">
        <p14:creationId xmlns:p14="http://schemas.microsoft.com/office/powerpoint/2010/main" val="1735779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28646D1-222F-4993-B5F8-5779ADD2CAF0}"/>
              </a:ext>
            </a:extLst>
          </p:cNvPr>
          <p:cNvSpPr/>
          <p:nvPr/>
        </p:nvSpPr>
        <p:spPr>
          <a:xfrm>
            <a:off x="857250" y="921333"/>
            <a:ext cx="7962900" cy="3600986"/>
          </a:xfrm>
          <a:prstGeom prst="rect">
            <a:avLst/>
          </a:prstGeom>
        </p:spPr>
        <p:txBody>
          <a:bodyPr wrap="square">
            <a:spAutoFit/>
          </a:bodyPr>
          <a:lstStyle/>
          <a:p>
            <a:pPr marR="0" lvl="0" fontAlgn="ctr">
              <a:spcBef>
                <a:spcPts val="0"/>
              </a:spcBef>
              <a:spcAft>
                <a:spcPts val="0"/>
              </a:spcAft>
              <a:buSzPts val="1000"/>
              <a:tabLst>
                <a:tab pos="457200" algn="l"/>
              </a:tabLst>
            </a:pPr>
            <a:r>
              <a:rPr lang="en-US" sz="1200" dirty="0">
                <a:latin typeface="Franklin Gothic Book" panose="020B0503020102020204" pitchFamily="34" charset="0"/>
                <a:ea typeface="Calibri" panose="020F0502020204030204" pitchFamily="34" charset="0"/>
              </a:rPr>
              <a:t>Our data migration approach was created with the intent to ensure legacy CUBS data is extracted in a quality manner for uploading into Debt Manager. Our objective is for this to be seamless with limited impact on our clients. The new Debt Manager System enforces quality editing, formatting and standards upfront (unlike CUBS), so our approach is to apply these data rules when new certifications are submitted for loading into the new Debt Manager System for minimizing impact on our clients.</a:t>
            </a:r>
          </a:p>
          <a:p>
            <a:pPr marR="0" lvl="0" fontAlgn="ctr">
              <a:spcBef>
                <a:spcPts val="0"/>
              </a:spcBef>
              <a:spcAft>
                <a:spcPts val="0"/>
              </a:spcAft>
              <a:buSzPts val="1000"/>
              <a:tabLst>
                <a:tab pos="457200" algn="l"/>
              </a:tabLst>
            </a:pPr>
            <a:endParaRPr lang="en-US" sz="1200" dirty="0">
              <a:latin typeface="Franklin Gothic Book" panose="020B0503020102020204" pitchFamily="34" charset="0"/>
              <a:ea typeface="Calibri" panose="020F0502020204030204" pitchFamily="34" charset="0"/>
            </a:endParaRPr>
          </a:p>
          <a:p>
            <a:pPr marR="0" lvl="0" fontAlgn="ctr">
              <a:spcBef>
                <a:spcPts val="0"/>
              </a:spcBef>
              <a:spcAft>
                <a:spcPts val="0"/>
              </a:spcAft>
              <a:buSzPts val="1000"/>
              <a:tabLst>
                <a:tab pos="457200" algn="l"/>
              </a:tabLst>
            </a:pPr>
            <a:r>
              <a:rPr lang="en-US" sz="1200" dirty="0">
                <a:latin typeface="Franklin Gothic Book" panose="020B0503020102020204" pitchFamily="34" charset="0"/>
                <a:ea typeface="Calibri" panose="020F0502020204030204" pitchFamily="34" charset="0"/>
              </a:rPr>
              <a:t>The following are for your awareness in our approach:</a:t>
            </a:r>
          </a:p>
          <a:p>
            <a:pPr marL="685800" marR="0">
              <a:spcBef>
                <a:spcPts val="0"/>
              </a:spcBef>
              <a:spcAft>
                <a:spcPts val="0"/>
              </a:spcAft>
            </a:pPr>
            <a:r>
              <a:rPr lang="en-US" sz="1200" dirty="0">
                <a:latin typeface="Franklin Gothic Book" panose="020B0503020102020204" pitchFamily="34" charset="0"/>
                <a:ea typeface="Calibri" panose="020F0502020204030204" pitchFamily="34" charset="0"/>
              </a:rPr>
              <a:t> </a:t>
            </a:r>
          </a:p>
          <a:p>
            <a:pPr marL="342900" marR="0" lvl="0" indent="-342900" fontAlgn="ctr">
              <a:spcBef>
                <a:spcPts val="0"/>
              </a:spcBef>
              <a:spcAft>
                <a:spcPts val="0"/>
              </a:spcAft>
              <a:buSzPts val="1000"/>
              <a:buFont typeface="Courier New" panose="02070309020205020404" pitchFamily="49" charset="0"/>
              <a:buChar char="o"/>
              <a:tabLst>
                <a:tab pos="457200" algn="l"/>
              </a:tabLst>
            </a:pPr>
            <a:r>
              <a:rPr lang="en-US" sz="1200" dirty="0">
                <a:latin typeface="Franklin Gothic Book" panose="020B0503020102020204" pitchFamily="34" charset="0"/>
                <a:ea typeface="Calibri" panose="020F0502020204030204" pitchFamily="34" charset="0"/>
                <a:cs typeface="Times New Roman" panose="02020603050405020304" pitchFamily="18" charset="0"/>
              </a:rPr>
              <a:t>Conversion of data from CUBS to Debt Manager will take place in the days leading up our planned launch. During that time, there may be a freeze of sending CUBS files in the old layout while the CUBS data is being converted. We will communicate any anticipated freeze times in advance; however, </a:t>
            </a:r>
            <a:r>
              <a:rPr lang="en-US" sz="1200" b="1" dirty="0">
                <a:latin typeface="Franklin Gothic Book" panose="020B0503020102020204" pitchFamily="34" charset="0"/>
                <a:ea typeface="Calibri" panose="020F0502020204030204" pitchFamily="34" charset="0"/>
                <a:cs typeface="Times New Roman" panose="02020603050405020304" pitchFamily="18" charset="0"/>
              </a:rPr>
              <a:t>you should be prepared to send any new certifications using the new CCI file layout.</a:t>
            </a:r>
            <a:br>
              <a:rPr lang="en-US" sz="1200" dirty="0">
                <a:latin typeface="Franklin Gothic Book" panose="020B0503020102020204" pitchFamily="34" charset="0"/>
                <a:ea typeface="Calibri" panose="020F0502020204030204" pitchFamily="34" charset="0"/>
                <a:cs typeface="Times New Roman" panose="02020603050405020304" pitchFamily="18" charset="0"/>
              </a:rPr>
            </a:br>
            <a:r>
              <a:rPr lang="en-US" sz="1200" dirty="0">
                <a:latin typeface="Franklin Gothic Book" panose="020B0503020102020204" pitchFamily="34" charset="0"/>
                <a:ea typeface="Calibri" panose="020F0502020204030204" pitchFamily="34" charset="0"/>
                <a:cs typeface="Times New Roman" panose="02020603050405020304" pitchFamily="18" charset="0"/>
              </a:rPr>
              <a:t> </a:t>
            </a:r>
          </a:p>
          <a:p>
            <a:pPr marL="342900" marR="0" lvl="0" indent="-342900" fontAlgn="ctr">
              <a:spcBef>
                <a:spcPts val="0"/>
              </a:spcBef>
              <a:spcAft>
                <a:spcPts val="0"/>
              </a:spcAft>
              <a:buSzPts val="1000"/>
              <a:buFont typeface="Courier New" panose="02070309020205020404" pitchFamily="49" charset="0"/>
              <a:buChar char="o"/>
              <a:tabLst>
                <a:tab pos="457200" algn="l"/>
              </a:tabLst>
            </a:pPr>
            <a:r>
              <a:rPr lang="en-US" sz="1200" b="1" dirty="0">
                <a:latin typeface="Franklin Gothic Book" panose="020B0503020102020204" pitchFamily="34" charset="0"/>
                <a:ea typeface="Calibri" panose="020F0502020204030204" pitchFamily="34" charset="0"/>
                <a:cs typeface="Times New Roman" panose="02020603050405020304" pitchFamily="18" charset="0"/>
              </a:rPr>
              <a:t>We are currently identifying and applying data cleansing rules </a:t>
            </a:r>
            <a:r>
              <a:rPr lang="en-US" sz="1200" dirty="0">
                <a:latin typeface="Franklin Gothic Book" panose="020B0503020102020204" pitchFamily="34" charset="0"/>
                <a:ea typeface="Calibri" panose="020F0502020204030204" pitchFamily="34" charset="0"/>
                <a:cs typeface="Times New Roman" panose="02020603050405020304" pitchFamily="18" charset="0"/>
              </a:rPr>
              <a:t>against existing CUBS data to ensure the migrated data meets the standards of the new system. We're also working with a cross-functional team to compare data between CUBS and Debt Manager to ensure all data is valid and mapped appropriately prior to the launch of Debt Manager.</a:t>
            </a:r>
          </a:p>
          <a:p>
            <a:pPr marL="685800" marR="0">
              <a:spcBef>
                <a:spcPts val="0"/>
              </a:spcBef>
              <a:spcAft>
                <a:spcPts val="0"/>
              </a:spcAft>
            </a:pPr>
            <a:r>
              <a:rPr lang="en-US" sz="1200" dirty="0">
                <a:latin typeface="Franklin Gothic Book" panose="020B0503020102020204" pitchFamily="34" charset="0"/>
                <a:ea typeface="Calibri" panose="020F0502020204030204" pitchFamily="34" charset="0"/>
              </a:rPr>
              <a:t> </a:t>
            </a:r>
          </a:p>
          <a:p>
            <a:pPr marR="0" lvl="0" fontAlgn="ctr">
              <a:spcBef>
                <a:spcPts val="0"/>
              </a:spcBef>
              <a:spcAft>
                <a:spcPts val="0"/>
              </a:spcAft>
              <a:buSzPts val="1000"/>
              <a:tabLst>
                <a:tab pos="457200" algn="l"/>
              </a:tabLst>
            </a:pPr>
            <a:r>
              <a:rPr lang="en-US" sz="1200" dirty="0">
                <a:latin typeface="Franklin Gothic Book" panose="020B0503020102020204" pitchFamily="34" charset="0"/>
                <a:ea typeface="Calibri" panose="020F0502020204030204" pitchFamily="34" charset="0"/>
                <a:cs typeface="Times New Roman" panose="02020603050405020304" pitchFamily="18" charset="0"/>
              </a:rPr>
              <a:t> </a:t>
            </a:r>
            <a:endParaRPr lang="en-US" sz="1200" dirty="0">
              <a:effectLst/>
              <a:latin typeface="Franklin Gothic Book" panose="020B0503020102020204" pitchFamily="34" charset="0"/>
              <a:ea typeface="Calibri" panose="020F0502020204030204" pitchFamily="34" charset="0"/>
              <a:cs typeface="Times New Roman" panose="02020603050405020304" pitchFamily="18" charset="0"/>
            </a:endParaRPr>
          </a:p>
        </p:txBody>
      </p:sp>
      <p:sp>
        <p:nvSpPr>
          <p:cNvPr id="5" name="Text Placeholder 3">
            <a:extLst>
              <a:ext uri="{FF2B5EF4-FFF2-40B4-BE49-F238E27FC236}">
                <a16:creationId xmlns:a16="http://schemas.microsoft.com/office/drawing/2014/main" id="{7FBC3811-56F3-4EED-84A2-3DBC89F0697F}"/>
              </a:ext>
            </a:extLst>
          </p:cNvPr>
          <p:cNvSpPr>
            <a:spLocks noGrp="1"/>
          </p:cNvSpPr>
          <p:nvPr/>
        </p:nvSpPr>
        <p:spPr>
          <a:xfrm>
            <a:off x="1039017" y="205978"/>
            <a:ext cx="3894489" cy="22860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bg1">
                    <a:lumMod val="75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787878"/>
              </a:buClr>
              <a:buSzPct val="75000"/>
              <a:buFont typeface="Arial" panose="020B0604020202020204" pitchFamily="34" charset="0"/>
              <a:buNone/>
              <a:tabLst/>
              <a:defRPr/>
            </a:pPr>
            <a:r>
              <a:rPr kumimoji="0" lang="en-US" sz="900" b="1" i="0" u="none" strike="noStrike" kern="0" cap="all" spc="250" normalizeH="0" baseline="0" noProof="0" dirty="0">
                <a:ln>
                  <a:noFill/>
                </a:ln>
                <a:solidFill>
                  <a:srgbClr val="787878">
                    <a:lumMod val="60000"/>
                    <a:lumOff val="40000"/>
                  </a:srgbClr>
                </a:solidFill>
                <a:effectLst/>
                <a:uLnTx/>
                <a:uFillTx/>
                <a:latin typeface="Franklin Gothic Book"/>
              </a:rPr>
              <a:t>AGO Collections modernization initiative</a:t>
            </a:r>
          </a:p>
        </p:txBody>
      </p:sp>
      <p:pic>
        <p:nvPicPr>
          <p:cNvPr id="6" name="Picture 5">
            <a:extLst>
              <a:ext uri="{FF2B5EF4-FFF2-40B4-BE49-F238E27FC236}">
                <a16:creationId xmlns:a16="http://schemas.microsoft.com/office/drawing/2014/main" id="{B2F53B76-1FA8-4717-8935-CBB626281359}"/>
              </a:ext>
            </a:extLst>
          </p:cNvPr>
          <p:cNvPicPr>
            <a:picLocks noChangeAspect="1"/>
          </p:cNvPicPr>
          <p:nvPr/>
        </p:nvPicPr>
        <p:blipFill>
          <a:blip r:embed="rId2"/>
          <a:stretch>
            <a:fillRect/>
          </a:stretch>
        </p:blipFill>
        <p:spPr>
          <a:xfrm>
            <a:off x="7585075" y="129814"/>
            <a:ext cx="1289049" cy="609528"/>
          </a:xfrm>
          <a:prstGeom prst="rect">
            <a:avLst/>
          </a:prstGeom>
        </p:spPr>
      </p:pic>
      <p:sp>
        <p:nvSpPr>
          <p:cNvPr id="10" name="Title 1">
            <a:extLst>
              <a:ext uri="{FF2B5EF4-FFF2-40B4-BE49-F238E27FC236}">
                <a16:creationId xmlns:a16="http://schemas.microsoft.com/office/drawing/2014/main" id="{5E3BEDF0-0467-4E52-BF01-DE3834716E9D}"/>
              </a:ext>
            </a:extLst>
          </p:cNvPr>
          <p:cNvSpPr>
            <a:spLocks noGrp="1"/>
          </p:cNvSpPr>
          <p:nvPr/>
        </p:nvSpPr>
        <p:spPr>
          <a:xfrm>
            <a:off x="1039017" y="370029"/>
            <a:ext cx="6840217" cy="409972"/>
          </a:xfrm>
          <a:prstGeom prst="rect">
            <a:avLst/>
          </a:prstGeom>
          <a:noFill/>
        </p:spPr>
        <p:txBody>
          <a:bodyPr vert="horz" lIns="0" tIns="45720" rIns="0" bIns="0" rtlCol="0" anchor="b" anchorCtr="0">
            <a:noAutofit/>
          </a:bodyPr>
          <a:lstStyle>
            <a:lvl1pPr algn="l" defTabSz="914400" rtl="0" eaLnBrk="1" latinLnBrk="0" hangingPunct="1">
              <a:lnSpc>
                <a:spcPct val="80000"/>
              </a:lnSpc>
              <a:spcBef>
                <a:spcPct val="0"/>
              </a:spcBef>
              <a:buNone/>
              <a:defRPr lang="en-US" sz="3600" b="0" i="0" kern="1200" cap="none" spc="-75" baseline="0" dirty="0">
                <a:solidFill>
                  <a:schemeClr val="tx1"/>
                </a:solidFill>
                <a:latin typeface="+mj-lt"/>
                <a:ea typeface="Bebas Neue" charset="0"/>
                <a:cs typeface="Chronicle Display Black"/>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0" i="0" u="none" strike="noStrike" kern="1200" cap="none" spc="-75" normalizeH="0" baseline="0" noProof="0" dirty="0">
                <a:ln>
                  <a:noFill/>
                </a:ln>
                <a:solidFill>
                  <a:srgbClr val="000000"/>
                </a:solidFill>
                <a:effectLst/>
                <a:uLnTx/>
                <a:uFillTx/>
                <a:latin typeface="Franklin Gothic Medium"/>
              </a:rPr>
              <a:t>Rollout #4 – Data Migration Approach</a:t>
            </a:r>
          </a:p>
        </p:txBody>
      </p:sp>
    </p:spTree>
    <p:extLst>
      <p:ext uri="{BB962C8B-B14F-4D97-AF65-F5344CB8AC3E}">
        <p14:creationId xmlns:p14="http://schemas.microsoft.com/office/powerpoint/2010/main" val="3120063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27B697-0616-42EF-9914-6B2BD4BDD173}"/>
              </a:ext>
            </a:extLst>
          </p:cNvPr>
          <p:cNvSpPr/>
          <p:nvPr/>
        </p:nvSpPr>
        <p:spPr>
          <a:xfrm>
            <a:off x="952056" y="752534"/>
            <a:ext cx="7962900" cy="600164"/>
          </a:xfrm>
          <a:prstGeom prst="rect">
            <a:avLst/>
          </a:prstGeom>
        </p:spPr>
        <p:txBody>
          <a:bodyPr wrap="square">
            <a:spAutoFit/>
          </a:bodyPr>
          <a:lstStyle/>
          <a:p>
            <a:pPr marR="0" lvl="0" fontAlgn="ctr">
              <a:spcBef>
                <a:spcPts val="0"/>
              </a:spcBef>
              <a:spcAft>
                <a:spcPts val="0"/>
              </a:spcAft>
              <a:buSzPts val="1000"/>
              <a:tabLst>
                <a:tab pos="457200" algn="l"/>
              </a:tabLst>
            </a:pPr>
            <a:r>
              <a:rPr lang="en-US" sz="1100" dirty="0">
                <a:latin typeface="Franklin Gothic Book" panose="020B0503020102020204" pitchFamily="34" charset="0"/>
                <a:ea typeface="Calibri" panose="020F0502020204030204" pitchFamily="34" charset="0"/>
              </a:rPr>
              <a:t>Taxation will be included in design phase. Though we are not expecting code changes based upon initial designs during Discovery and prior Rollouts, we will work with Taxation for any changes to layout. We will expect Taxation to provide/process test files and supporting any testing needed.</a:t>
            </a:r>
          </a:p>
        </p:txBody>
      </p:sp>
      <p:sp>
        <p:nvSpPr>
          <p:cNvPr id="11" name="Text Placeholder 3">
            <a:extLst>
              <a:ext uri="{FF2B5EF4-FFF2-40B4-BE49-F238E27FC236}">
                <a16:creationId xmlns:a16="http://schemas.microsoft.com/office/drawing/2014/main" id="{FA61580F-E969-2C49-8ABD-967B2ED64A2C}"/>
              </a:ext>
            </a:extLst>
          </p:cNvPr>
          <p:cNvSpPr>
            <a:spLocks noGrp="1"/>
          </p:cNvSpPr>
          <p:nvPr/>
        </p:nvSpPr>
        <p:spPr>
          <a:xfrm>
            <a:off x="1039017" y="205978"/>
            <a:ext cx="3894489" cy="22860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bg1">
                    <a:lumMod val="75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787878"/>
              </a:buClr>
              <a:buSzPct val="75000"/>
              <a:buFont typeface="Arial" panose="020B0604020202020204" pitchFamily="34" charset="0"/>
              <a:buNone/>
              <a:tabLst/>
              <a:defRPr/>
            </a:pPr>
            <a:r>
              <a:rPr kumimoji="0" lang="en-US" sz="900" b="1" i="0" u="none" strike="noStrike" kern="0" cap="all" spc="250" normalizeH="0" baseline="0" noProof="0" dirty="0">
                <a:ln>
                  <a:noFill/>
                </a:ln>
                <a:solidFill>
                  <a:srgbClr val="787878">
                    <a:lumMod val="60000"/>
                    <a:lumOff val="40000"/>
                  </a:srgbClr>
                </a:solidFill>
                <a:effectLst/>
                <a:uLnTx/>
                <a:uFillTx/>
                <a:latin typeface="Franklin Gothic Book"/>
              </a:rPr>
              <a:t>AGO Collections modernization initiative</a:t>
            </a:r>
          </a:p>
        </p:txBody>
      </p:sp>
      <p:pic>
        <p:nvPicPr>
          <p:cNvPr id="12" name="Picture 11">
            <a:extLst>
              <a:ext uri="{FF2B5EF4-FFF2-40B4-BE49-F238E27FC236}">
                <a16:creationId xmlns:a16="http://schemas.microsoft.com/office/drawing/2014/main" id="{8235056D-CEC4-EA66-9E2D-C86AFBA006EF}"/>
              </a:ext>
            </a:extLst>
          </p:cNvPr>
          <p:cNvPicPr>
            <a:picLocks noChangeAspect="1"/>
          </p:cNvPicPr>
          <p:nvPr/>
        </p:nvPicPr>
        <p:blipFill>
          <a:blip r:embed="rId2"/>
          <a:stretch>
            <a:fillRect/>
          </a:stretch>
        </p:blipFill>
        <p:spPr>
          <a:xfrm>
            <a:off x="7585075" y="129814"/>
            <a:ext cx="1289049" cy="609528"/>
          </a:xfrm>
          <a:prstGeom prst="rect">
            <a:avLst/>
          </a:prstGeom>
        </p:spPr>
      </p:pic>
      <p:sp>
        <p:nvSpPr>
          <p:cNvPr id="13" name="Title 1">
            <a:extLst>
              <a:ext uri="{FF2B5EF4-FFF2-40B4-BE49-F238E27FC236}">
                <a16:creationId xmlns:a16="http://schemas.microsoft.com/office/drawing/2014/main" id="{6B518F04-8FF9-EF2B-8F9E-A594539597CA}"/>
              </a:ext>
            </a:extLst>
          </p:cNvPr>
          <p:cNvSpPr>
            <a:spLocks noGrp="1"/>
          </p:cNvSpPr>
          <p:nvPr/>
        </p:nvSpPr>
        <p:spPr>
          <a:xfrm>
            <a:off x="1039017" y="370029"/>
            <a:ext cx="6092033" cy="409972"/>
          </a:xfrm>
          <a:prstGeom prst="rect">
            <a:avLst/>
          </a:prstGeom>
          <a:noFill/>
        </p:spPr>
        <p:txBody>
          <a:bodyPr vert="horz" lIns="0" tIns="45720" rIns="0" bIns="0" rtlCol="0" anchor="b" anchorCtr="0">
            <a:noAutofit/>
          </a:bodyPr>
          <a:lstStyle>
            <a:lvl1pPr algn="l" defTabSz="914400" rtl="0" eaLnBrk="1" latinLnBrk="0" hangingPunct="1">
              <a:lnSpc>
                <a:spcPct val="80000"/>
              </a:lnSpc>
              <a:spcBef>
                <a:spcPct val="0"/>
              </a:spcBef>
              <a:buNone/>
              <a:defRPr lang="en-US" sz="3600" b="0" i="0" kern="1200" cap="none" spc="-75" baseline="0" dirty="0">
                <a:solidFill>
                  <a:schemeClr val="tx1"/>
                </a:solidFill>
                <a:latin typeface="+mj-lt"/>
                <a:ea typeface="Bebas Neue" charset="0"/>
                <a:cs typeface="Chronicle Display Black"/>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0" i="0" u="none" strike="noStrike" kern="1200" cap="none" spc="-75" normalizeH="0" baseline="0" noProof="0" dirty="0">
                <a:ln>
                  <a:noFill/>
                </a:ln>
                <a:solidFill>
                  <a:srgbClr val="000000"/>
                </a:solidFill>
                <a:effectLst/>
                <a:uLnTx/>
                <a:uFillTx/>
                <a:latin typeface="Franklin Gothic Medium"/>
              </a:rPr>
              <a:t>Taxation’s Expected Involvement</a:t>
            </a:r>
          </a:p>
        </p:txBody>
      </p:sp>
      <p:graphicFrame>
        <p:nvGraphicFramePr>
          <p:cNvPr id="14" name="Table 13">
            <a:extLst>
              <a:ext uri="{FF2B5EF4-FFF2-40B4-BE49-F238E27FC236}">
                <a16:creationId xmlns:a16="http://schemas.microsoft.com/office/drawing/2014/main" id="{1E8B19E2-A522-A814-B75A-4AA2C4A9422B}"/>
              </a:ext>
            </a:extLst>
          </p:cNvPr>
          <p:cNvGraphicFramePr>
            <a:graphicFrameLocks noGrp="1"/>
          </p:cNvGraphicFramePr>
          <p:nvPr>
            <p:extLst>
              <p:ext uri="{D42A27DB-BD31-4B8C-83A1-F6EECF244321}">
                <p14:modId xmlns:p14="http://schemas.microsoft.com/office/powerpoint/2010/main" val="2885153253"/>
              </p:ext>
            </p:extLst>
          </p:nvPr>
        </p:nvGraphicFramePr>
        <p:xfrm>
          <a:off x="1039017" y="1368683"/>
          <a:ext cx="7889797" cy="3169920"/>
        </p:xfrm>
        <a:graphic>
          <a:graphicData uri="http://schemas.openxmlformats.org/drawingml/2006/table">
            <a:tbl>
              <a:tblPr firstRow="1" bandRow="1">
                <a:tableStyleId>{21E4AEA4-8DFA-4A89-87EB-49C32662AFE0}</a:tableStyleId>
              </a:tblPr>
              <a:tblGrid>
                <a:gridCol w="2520298">
                  <a:extLst>
                    <a:ext uri="{9D8B030D-6E8A-4147-A177-3AD203B41FA5}">
                      <a16:colId xmlns:a16="http://schemas.microsoft.com/office/drawing/2014/main" val="160328323"/>
                    </a:ext>
                  </a:extLst>
                </a:gridCol>
                <a:gridCol w="1491228">
                  <a:extLst>
                    <a:ext uri="{9D8B030D-6E8A-4147-A177-3AD203B41FA5}">
                      <a16:colId xmlns:a16="http://schemas.microsoft.com/office/drawing/2014/main" val="590374003"/>
                    </a:ext>
                  </a:extLst>
                </a:gridCol>
                <a:gridCol w="1018364">
                  <a:extLst>
                    <a:ext uri="{9D8B030D-6E8A-4147-A177-3AD203B41FA5}">
                      <a16:colId xmlns:a16="http://schemas.microsoft.com/office/drawing/2014/main" val="790457762"/>
                    </a:ext>
                  </a:extLst>
                </a:gridCol>
                <a:gridCol w="2859907">
                  <a:extLst>
                    <a:ext uri="{9D8B030D-6E8A-4147-A177-3AD203B41FA5}">
                      <a16:colId xmlns:a16="http://schemas.microsoft.com/office/drawing/2014/main" val="2331391073"/>
                    </a:ext>
                  </a:extLst>
                </a:gridCol>
              </a:tblGrid>
              <a:tr h="0">
                <a:tc>
                  <a:txBody>
                    <a:bodyPr/>
                    <a:lstStyle/>
                    <a:p>
                      <a:endParaRPr lang="en-US" sz="1200" dirty="0"/>
                    </a:p>
                    <a:p>
                      <a:r>
                        <a:rPr lang="en-US" sz="1200" dirty="0"/>
                        <a:t>Area</a:t>
                      </a:r>
                    </a:p>
                  </a:txBody>
                  <a:tcPr/>
                </a:tc>
                <a:tc>
                  <a:txBody>
                    <a:bodyPr/>
                    <a:lstStyle/>
                    <a:p>
                      <a:endParaRPr lang="en-US" sz="1200" dirty="0"/>
                    </a:p>
                    <a:p>
                      <a:r>
                        <a:rPr lang="en-US" sz="1200" dirty="0"/>
                        <a:t>Involvement</a:t>
                      </a:r>
                    </a:p>
                  </a:txBody>
                  <a:tcPr/>
                </a:tc>
                <a:tc>
                  <a:txBody>
                    <a:bodyPr/>
                    <a:lstStyle/>
                    <a:p>
                      <a:pPr algn="ctr"/>
                      <a:r>
                        <a:rPr lang="en-US" sz="1200" dirty="0"/>
                        <a:t>Estimated Timeframes</a:t>
                      </a:r>
                    </a:p>
                  </a:txBody>
                  <a:tcPr/>
                </a:tc>
                <a:tc>
                  <a:txBody>
                    <a:bodyPr/>
                    <a:lstStyle/>
                    <a:p>
                      <a:endParaRPr lang="en-US" sz="1200" dirty="0"/>
                    </a:p>
                    <a:p>
                      <a:r>
                        <a:rPr lang="en-US" sz="1200" dirty="0"/>
                        <a:t>Comments</a:t>
                      </a:r>
                    </a:p>
                  </a:txBody>
                  <a:tcPr/>
                </a:tc>
                <a:extLst>
                  <a:ext uri="{0D108BD9-81ED-4DB2-BD59-A6C34878D82A}">
                    <a16:rowId xmlns:a16="http://schemas.microsoft.com/office/drawing/2014/main" val="2017146996"/>
                  </a:ext>
                </a:extLst>
              </a:tr>
              <a:tr h="801867">
                <a:tc>
                  <a:txBody>
                    <a:bodyPr/>
                    <a:lstStyle/>
                    <a:p>
                      <a:r>
                        <a:rPr lang="en-US" sz="1100" dirty="0">
                          <a:solidFill>
                            <a:schemeClr val="tx1"/>
                          </a:solidFill>
                        </a:rPr>
                        <a:t> Interface Inbound (From Tax)</a:t>
                      </a:r>
                    </a:p>
                    <a:p>
                      <a:pPr marL="171450" indent="-171450">
                        <a:buFont typeface="Wingdings" panose="05000000000000000000" pitchFamily="2" charset="2"/>
                        <a:buChar char="v"/>
                      </a:pPr>
                      <a:r>
                        <a:rPr lang="en-US" sz="1100" dirty="0">
                          <a:solidFill>
                            <a:schemeClr val="tx1"/>
                          </a:solidFill>
                        </a:rPr>
                        <a:t>Certification File, Decertification file</a:t>
                      </a:r>
                    </a:p>
                    <a:p>
                      <a:pPr marL="171450" indent="-171450">
                        <a:buFont typeface="Wingdings" panose="05000000000000000000" pitchFamily="2" charset="2"/>
                        <a:buChar char="v"/>
                      </a:pPr>
                      <a:r>
                        <a:rPr lang="en-US" sz="1100" dirty="0">
                          <a:solidFill>
                            <a:schemeClr val="tx1"/>
                          </a:solidFill>
                        </a:rPr>
                        <a:t>Address Update, </a:t>
                      </a:r>
                      <a:r>
                        <a:rPr lang="en-US" sz="1100" dirty="0" err="1">
                          <a:solidFill>
                            <a:schemeClr val="tx1"/>
                          </a:solidFill>
                        </a:rPr>
                        <a:t>NonFinancial</a:t>
                      </a:r>
                      <a:r>
                        <a:rPr lang="en-US" sz="1100" dirty="0">
                          <a:solidFill>
                            <a:schemeClr val="tx1"/>
                          </a:solidFill>
                        </a:rPr>
                        <a:t> file</a:t>
                      </a:r>
                    </a:p>
                    <a:p>
                      <a:pPr marL="171450" indent="-171450">
                        <a:buFont typeface="Wingdings" panose="05000000000000000000" pitchFamily="2" charset="2"/>
                        <a:buChar char="v"/>
                      </a:pPr>
                      <a:r>
                        <a:rPr lang="en-US" sz="1100" dirty="0">
                          <a:solidFill>
                            <a:schemeClr val="tx1"/>
                          </a:solidFill>
                        </a:rPr>
                        <a:t>Transaction Import</a:t>
                      </a:r>
                    </a:p>
                    <a:p>
                      <a:pPr marL="171450" indent="-171450">
                        <a:buFont typeface="Wingdings" panose="05000000000000000000" pitchFamily="2" charset="2"/>
                        <a:buChar char="v"/>
                      </a:pPr>
                      <a:r>
                        <a:rPr lang="en-US" sz="1100" dirty="0">
                          <a:solidFill>
                            <a:schemeClr val="tx1"/>
                          </a:solidFill>
                        </a:rPr>
                        <a:t>True Up Web Service</a:t>
                      </a:r>
                    </a:p>
                    <a:p>
                      <a:pPr marL="171450" indent="-171450">
                        <a:buFont typeface="Wingdings" panose="05000000000000000000" pitchFamily="2" charset="2"/>
                        <a:buChar char="v"/>
                      </a:pPr>
                      <a:endParaRPr lang="en-US" sz="1100" dirty="0">
                        <a:solidFill>
                          <a:schemeClr val="tx1"/>
                        </a:solidFill>
                      </a:endParaRPr>
                    </a:p>
                  </a:txBody>
                  <a:tcPr/>
                </a:tc>
                <a:tc>
                  <a:txBody>
                    <a:bodyPr/>
                    <a:lstStyle/>
                    <a:p>
                      <a:r>
                        <a:rPr lang="en-US" sz="1100" dirty="0">
                          <a:solidFill>
                            <a:schemeClr val="tx1"/>
                          </a:solidFill>
                        </a:rPr>
                        <a:t>Design, Testing</a:t>
                      </a:r>
                    </a:p>
                  </a:txBody>
                  <a:tcPr/>
                </a:tc>
                <a:tc>
                  <a:txBody>
                    <a:bodyPr/>
                    <a:lstStyle/>
                    <a:p>
                      <a:r>
                        <a:rPr lang="en-US" sz="1100" dirty="0">
                          <a:solidFill>
                            <a:schemeClr val="tx1"/>
                          </a:solidFill>
                        </a:rPr>
                        <a:t>Late Aug/Sept </a:t>
                      </a:r>
                    </a:p>
                    <a:p>
                      <a:endParaRPr lang="en-US" sz="1100" dirty="0">
                        <a:solidFill>
                          <a:schemeClr val="tx1"/>
                        </a:solidFill>
                      </a:endParaRPr>
                    </a:p>
                    <a:p>
                      <a:r>
                        <a:rPr lang="en-US" sz="1100" dirty="0">
                          <a:solidFill>
                            <a:schemeClr val="tx1"/>
                          </a:solidFill>
                        </a:rPr>
                        <a:t>Testing May 2025</a:t>
                      </a:r>
                    </a:p>
                  </a:txBody>
                  <a:tcPr/>
                </a:tc>
                <a:tc>
                  <a:txBody>
                    <a:bodyPr/>
                    <a:lstStyle/>
                    <a:p>
                      <a:r>
                        <a:rPr lang="en-US" sz="1100" dirty="0">
                          <a:solidFill>
                            <a:schemeClr val="tx1"/>
                          </a:solidFill>
                        </a:rPr>
                        <a:t>Possible changes based upon design</a:t>
                      </a:r>
                    </a:p>
                  </a:txBody>
                  <a:tcPr/>
                </a:tc>
                <a:extLst>
                  <a:ext uri="{0D108BD9-81ED-4DB2-BD59-A6C34878D82A}">
                    <a16:rowId xmlns:a16="http://schemas.microsoft.com/office/drawing/2014/main" val="158367575"/>
                  </a:ext>
                </a:extLst>
              </a:tr>
              <a:tr h="806888">
                <a:tc>
                  <a:txBody>
                    <a:bodyPr/>
                    <a:lstStyle/>
                    <a:p>
                      <a:r>
                        <a:rPr lang="en-US" sz="1100" dirty="0">
                          <a:solidFill>
                            <a:schemeClr val="tx1"/>
                          </a:solidFill>
                        </a:rPr>
                        <a:t>Interface Outbound (to Tax) </a:t>
                      </a:r>
                    </a:p>
                    <a:p>
                      <a:pPr marL="171450" indent="-171450">
                        <a:buFont typeface="Wingdings" panose="05000000000000000000" pitchFamily="2" charset="2"/>
                        <a:buChar char="v"/>
                      </a:pPr>
                      <a:r>
                        <a:rPr lang="en-US" sz="1100" dirty="0">
                          <a:solidFill>
                            <a:schemeClr val="tx1"/>
                          </a:solidFill>
                        </a:rPr>
                        <a:t>Transaction Export, Data Extract</a:t>
                      </a:r>
                    </a:p>
                    <a:p>
                      <a:pPr marL="171450" indent="-171450">
                        <a:buFont typeface="Wingdings" panose="05000000000000000000" pitchFamily="2" charset="2"/>
                        <a:buChar char="v"/>
                      </a:pPr>
                      <a:r>
                        <a:rPr lang="en-US" sz="1100" dirty="0" err="1">
                          <a:solidFill>
                            <a:schemeClr val="tx1"/>
                          </a:solidFill>
                        </a:rPr>
                        <a:t>NonFinancial</a:t>
                      </a:r>
                      <a:r>
                        <a:rPr lang="en-US" sz="1100" dirty="0">
                          <a:solidFill>
                            <a:schemeClr val="tx1"/>
                          </a:solidFill>
                        </a:rPr>
                        <a:t> File Export</a:t>
                      </a:r>
                    </a:p>
                    <a:p>
                      <a:pPr marL="171450" indent="-171450">
                        <a:buFont typeface="Wingdings" panose="05000000000000000000" pitchFamily="2" charset="2"/>
                        <a:buChar char="v"/>
                      </a:pPr>
                      <a:r>
                        <a:rPr lang="en-US" sz="1100" dirty="0">
                          <a:solidFill>
                            <a:schemeClr val="tx1"/>
                          </a:solidFill>
                        </a:rPr>
                        <a:t>OIC Compliance Check Request (both)</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Design, Testing</a:t>
                      </a:r>
                    </a:p>
                    <a:p>
                      <a:endParaRPr lang="en-US" sz="1100" dirty="0">
                        <a:solidFill>
                          <a:schemeClr val="tx1"/>
                        </a:solidFill>
                      </a:endParaRPr>
                    </a:p>
                  </a:txBody>
                  <a:tcPr/>
                </a:tc>
                <a:tc>
                  <a:txBody>
                    <a:bodyPr/>
                    <a:lstStyle/>
                    <a:p>
                      <a:r>
                        <a:rPr lang="en-US" sz="1100" dirty="0">
                          <a:solidFill>
                            <a:schemeClr val="tx1"/>
                          </a:solidFill>
                        </a:rPr>
                        <a:t>Nov/Dec</a:t>
                      </a:r>
                    </a:p>
                    <a:p>
                      <a:endParaRPr lang="en-US" sz="1100" dirty="0">
                        <a:solidFill>
                          <a:schemeClr val="tx1"/>
                        </a:solidFill>
                      </a:endParaRPr>
                    </a:p>
                    <a:p>
                      <a:r>
                        <a:rPr lang="en-US" sz="1100" dirty="0">
                          <a:solidFill>
                            <a:schemeClr val="tx1"/>
                          </a:solidFill>
                        </a:rPr>
                        <a:t>Testing </a:t>
                      </a:r>
                    </a:p>
                    <a:p>
                      <a:r>
                        <a:rPr lang="en-US" sz="1100" dirty="0">
                          <a:solidFill>
                            <a:schemeClr val="tx1"/>
                          </a:solidFill>
                        </a:rPr>
                        <a:t>May 2025</a:t>
                      </a:r>
                    </a:p>
                  </a:txBody>
                  <a:tcPr/>
                </a:tc>
                <a:tc>
                  <a:txBody>
                    <a:bodyPr/>
                    <a:lstStyle/>
                    <a:p>
                      <a:r>
                        <a:rPr lang="en-US" sz="1100" dirty="0">
                          <a:solidFill>
                            <a:schemeClr val="tx1"/>
                          </a:solidFill>
                        </a:rPr>
                        <a:t>Possible changes based on design</a:t>
                      </a:r>
                    </a:p>
                  </a:txBody>
                  <a:tcPr/>
                </a:tc>
                <a:extLst>
                  <a:ext uri="{0D108BD9-81ED-4DB2-BD59-A6C34878D82A}">
                    <a16:rowId xmlns:a16="http://schemas.microsoft.com/office/drawing/2014/main" val="3614010196"/>
                  </a:ext>
                </a:extLst>
              </a:tr>
              <a:tr h="375149">
                <a:tc>
                  <a:txBody>
                    <a:bodyPr/>
                    <a:lstStyle/>
                    <a:p>
                      <a:r>
                        <a:rPr lang="en-US" sz="1100" dirty="0">
                          <a:solidFill>
                            <a:schemeClr val="tx1"/>
                          </a:solidFill>
                        </a:rPr>
                        <a:t>Client Inventory &amp; Recon Outbound</a:t>
                      </a:r>
                    </a:p>
                  </a:txBody>
                  <a:tcPr/>
                </a:tc>
                <a:tc>
                  <a:txBody>
                    <a:bodyPr/>
                    <a:lstStyle/>
                    <a:p>
                      <a:r>
                        <a:rPr lang="en-US" sz="1100" dirty="0">
                          <a:solidFill>
                            <a:schemeClr val="tx1"/>
                          </a:solidFill>
                        </a:rPr>
                        <a:t>Testing</a:t>
                      </a:r>
                    </a:p>
                  </a:txBody>
                  <a:tcPr/>
                </a:tc>
                <a:tc>
                  <a:txBody>
                    <a:bodyPr/>
                    <a:lstStyle/>
                    <a:p>
                      <a:r>
                        <a:rPr lang="en-US" sz="1100" dirty="0">
                          <a:solidFill>
                            <a:schemeClr val="tx1"/>
                          </a:solidFill>
                        </a:rPr>
                        <a:t>Ready Now</a:t>
                      </a:r>
                    </a:p>
                  </a:txBody>
                  <a:tcPr/>
                </a:tc>
                <a:tc>
                  <a:txBody>
                    <a:bodyPr/>
                    <a:lstStyle/>
                    <a:p>
                      <a:r>
                        <a:rPr lang="en-US" sz="1100" dirty="0">
                          <a:solidFill>
                            <a:schemeClr val="tx1"/>
                          </a:solidFill>
                        </a:rPr>
                        <a:t>Designs completed in R3 with all AGO clients including Taxation</a:t>
                      </a:r>
                    </a:p>
                  </a:txBody>
                  <a:tcPr/>
                </a:tc>
                <a:extLst>
                  <a:ext uri="{0D108BD9-81ED-4DB2-BD59-A6C34878D82A}">
                    <a16:rowId xmlns:a16="http://schemas.microsoft.com/office/drawing/2014/main" val="518150481"/>
                  </a:ext>
                </a:extLst>
              </a:tr>
              <a:tr h="227769">
                <a:tc>
                  <a:txBody>
                    <a:bodyPr/>
                    <a:lstStyle/>
                    <a:p>
                      <a:r>
                        <a:rPr lang="en-US" sz="1100" dirty="0">
                          <a:solidFill>
                            <a:schemeClr val="tx1"/>
                          </a:solidFill>
                        </a:rPr>
                        <a:t>Data Migration</a:t>
                      </a:r>
                    </a:p>
                  </a:txBody>
                  <a:tcPr/>
                </a:tc>
                <a:tc>
                  <a:txBody>
                    <a:bodyPr/>
                    <a:lstStyle/>
                    <a:p>
                      <a:r>
                        <a:rPr lang="en-US" sz="1100" dirty="0">
                          <a:solidFill>
                            <a:schemeClr val="tx1"/>
                          </a:solidFill>
                        </a:rPr>
                        <a:t>Validation &amp; Testing</a:t>
                      </a:r>
                    </a:p>
                  </a:txBody>
                  <a:tcPr/>
                </a:tc>
                <a:tc>
                  <a:txBody>
                    <a:bodyPr/>
                    <a:lstStyle/>
                    <a:p>
                      <a:r>
                        <a:rPr lang="en-US" sz="1100" dirty="0">
                          <a:solidFill>
                            <a:schemeClr val="tx1"/>
                          </a:solidFill>
                        </a:rPr>
                        <a:t>Feb - Apr</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dirty="0">
                        <a:solidFill>
                          <a:schemeClr val="tx1"/>
                        </a:solidFill>
                      </a:endParaRPr>
                    </a:p>
                  </a:txBody>
                  <a:tcPr/>
                </a:tc>
                <a:extLst>
                  <a:ext uri="{0D108BD9-81ED-4DB2-BD59-A6C34878D82A}">
                    <a16:rowId xmlns:a16="http://schemas.microsoft.com/office/drawing/2014/main" val="3194163592"/>
                  </a:ext>
                </a:extLst>
              </a:tr>
            </a:tbl>
          </a:graphicData>
        </a:graphic>
      </p:graphicFrame>
    </p:spTree>
    <p:extLst>
      <p:ext uri="{BB962C8B-B14F-4D97-AF65-F5344CB8AC3E}">
        <p14:creationId xmlns:p14="http://schemas.microsoft.com/office/powerpoint/2010/main" val="3127784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1">
            <a:extLst>
              <a:ext uri="{FF2B5EF4-FFF2-40B4-BE49-F238E27FC236}">
                <a16:creationId xmlns:a16="http://schemas.microsoft.com/office/drawing/2014/main" id="{B580CF92-C5E6-48EC-A97D-E79203A5D0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477" y="128179"/>
            <a:ext cx="835907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B7AAD953-871E-4E5F-8517-8926202BFB71}"/>
              </a:ext>
            </a:extLst>
          </p:cNvPr>
          <p:cNvCxnSpPr>
            <a:cxnSpLocks/>
          </p:cNvCxnSpPr>
          <p:nvPr/>
        </p:nvCxnSpPr>
        <p:spPr>
          <a:xfrm>
            <a:off x="1640114" y="2604679"/>
            <a:ext cx="7128329"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45CD111-0C6A-434B-BA85-B0AE11CB4492}"/>
              </a:ext>
            </a:extLst>
          </p:cNvPr>
          <p:cNvSpPr>
            <a:spLocks noGrp="1"/>
          </p:cNvSpPr>
          <p:nvPr>
            <p:ph type="title" idx="4294967295"/>
          </p:nvPr>
        </p:nvSpPr>
        <p:spPr>
          <a:xfrm>
            <a:off x="927100" y="1487079"/>
            <a:ext cx="7937951" cy="2235200"/>
          </a:xfrm>
        </p:spPr>
        <p:txBody>
          <a:bodyPr>
            <a:normAutofit/>
          </a:bodyPr>
          <a:lstStyle/>
          <a:p>
            <a:pPr algn="r" eaLnBrk="1" fontAlgn="auto" hangingPunct="1">
              <a:lnSpc>
                <a:spcPct val="85000"/>
              </a:lnSpc>
              <a:spcAft>
                <a:spcPts val="0"/>
              </a:spcAft>
              <a:defRPr/>
            </a:pPr>
            <a:r>
              <a:rPr lang="en-US" sz="2800" dirty="0"/>
              <a:t>Validation of Stakeholder Feedback</a:t>
            </a:r>
            <a:br>
              <a:rPr lang="en-US" sz="2800" dirty="0"/>
            </a:br>
            <a:br>
              <a:rPr lang="en-US" sz="2800" dirty="0"/>
            </a:br>
            <a:endParaRPr lang="en-US" sz="2400" i="1" dirty="0"/>
          </a:p>
        </p:txBody>
      </p:sp>
    </p:spTree>
    <p:extLst>
      <p:ext uri="{BB962C8B-B14F-4D97-AF65-F5344CB8AC3E}">
        <p14:creationId xmlns:p14="http://schemas.microsoft.com/office/powerpoint/2010/main" val="73741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1F0F1-FB21-41DB-B07F-803D6559E886}"/>
              </a:ext>
            </a:extLst>
          </p:cNvPr>
          <p:cNvSpPr>
            <a:spLocks noGrp="1"/>
          </p:cNvSpPr>
          <p:nvPr>
            <p:ph type="title"/>
          </p:nvPr>
        </p:nvSpPr>
        <p:spPr>
          <a:xfrm>
            <a:off x="903939" y="54906"/>
            <a:ext cx="7782859" cy="857250"/>
          </a:xfrm>
        </p:spPr>
        <p:txBody>
          <a:bodyPr>
            <a:noAutofit/>
          </a:bodyPr>
          <a:lstStyle/>
          <a:p>
            <a:pPr algn="l"/>
            <a:r>
              <a:rPr lang="en-US" sz="2800" dirty="0"/>
              <a:t>Validation of Stakeholder Feedback</a:t>
            </a:r>
          </a:p>
        </p:txBody>
      </p:sp>
      <p:graphicFrame>
        <p:nvGraphicFramePr>
          <p:cNvPr id="5" name="Table 4">
            <a:extLst>
              <a:ext uri="{FF2B5EF4-FFF2-40B4-BE49-F238E27FC236}">
                <a16:creationId xmlns:a16="http://schemas.microsoft.com/office/drawing/2014/main" id="{F082C414-2756-43C1-9941-6D4A6AB39AF1}"/>
              </a:ext>
            </a:extLst>
          </p:cNvPr>
          <p:cNvGraphicFramePr>
            <a:graphicFrameLocks noGrp="1"/>
          </p:cNvGraphicFramePr>
          <p:nvPr>
            <p:extLst>
              <p:ext uri="{D42A27DB-BD31-4B8C-83A1-F6EECF244321}">
                <p14:modId xmlns:p14="http://schemas.microsoft.com/office/powerpoint/2010/main" val="3123917892"/>
              </p:ext>
            </p:extLst>
          </p:nvPr>
        </p:nvGraphicFramePr>
        <p:xfrm>
          <a:off x="903940" y="912156"/>
          <a:ext cx="7782859" cy="4003040"/>
        </p:xfrm>
        <a:graphic>
          <a:graphicData uri="http://schemas.openxmlformats.org/drawingml/2006/table">
            <a:tbl>
              <a:tblPr firstRow="1" bandRow="1">
                <a:tableStyleId>{1FECB4D8-DB02-4DC6-A0A2-4F2EBAE1DC90}</a:tableStyleId>
              </a:tblPr>
              <a:tblGrid>
                <a:gridCol w="7782859">
                  <a:extLst>
                    <a:ext uri="{9D8B030D-6E8A-4147-A177-3AD203B41FA5}">
                      <a16:colId xmlns:a16="http://schemas.microsoft.com/office/drawing/2014/main" val="1754581659"/>
                    </a:ext>
                  </a:extLst>
                </a:gridCol>
              </a:tblGrid>
              <a:tr h="370840">
                <a:tc>
                  <a:txBody>
                    <a:bodyPr/>
                    <a:lstStyle/>
                    <a:p>
                      <a:pPr algn="ctr"/>
                      <a:r>
                        <a:rPr lang="en-US" sz="1800" dirty="0"/>
                        <a:t>Pain Points</a:t>
                      </a:r>
                    </a:p>
                  </a:txBody>
                  <a:tcPr/>
                </a:tc>
                <a:extLst>
                  <a:ext uri="{0D108BD9-81ED-4DB2-BD59-A6C34878D82A}">
                    <a16:rowId xmlns:a16="http://schemas.microsoft.com/office/drawing/2014/main" val="1580925226"/>
                  </a:ext>
                </a:extLst>
              </a:tr>
              <a:tr h="370840">
                <a:tc>
                  <a:txBody>
                    <a:bodyPr/>
                    <a:lstStyle/>
                    <a:p>
                      <a:r>
                        <a:rPr lang="en-US" sz="1400" dirty="0"/>
                        <a:t>Current collections system is inefficient and not programmed to handle certain aspects of the collections process, necessitating manual intervention (i.e., Tax memos process)</a:t>
                      </a:r>
                    </a:p>
                  </a:txBody>
                  <a:tcPr/>
                </a:tc>
                <a:extLst>
                  <a:ext uri="{0D108BD9-81ED-4DB2-BD59-A6C34878D82A}">
                    <a16:rowId xmlns:a16="http://schemas.microsoft.com/office/drawing/2014/main" val="2832493320"/>
                  </a:ext>
                </a:extLst>
              </a:tr>
              <a:tr h="370840">
                <a:tc>
                  <a:txBody>
                    <a:bodyPr/>
                    <a:lstStyle/>
                    <a:p>
                      <a:r>
                        <a:rPr lang="en-US" sz="1400" b="0" i="0" u="none" strike="noStrike" kern="1200" baseline="0" dirty="0">
                          <a:solidFill>
                            <a:schemeClr val="dk1"/>
                          </a:solidFill>
                          <a:latin typeface="+mn-lt"/>
                          <a:ea typeface="+mn-ea"/>
                          <a:cs typeface="+mn-cs"/>
                        </a:rPr>
                        <a:t>Concerns around Client Invoicing as it relates to the current Compass Reports system</a:t>
                      </a:r>
                    </a:p>
                  </a:txBody>
                  <a:tcPr/>
                </a:tc>
                <a:extLst>
                  <a:ext uri="{0D108BD9-81ED-4DB2-BD59-A6C34878D82A}">
                    <a16:rowId xmlns:a16="http://schemas.microsoft.com/office/drawing/2014/main" val="781866921"/>
                  </a:ext>
                </a:extLst>
              </a:tr>
              <a:tr h="370840">
                <a:tc>
                  <a:txBody>
                    <a:bodyPr/>
                    <a:lstStyle/>
                    <a:p>
                      <a:r>
                        <a:rPr lang="en-US" sz="1400" b="0" i="0" u="none" strike="noStrike" kern="1200" baseline="0" dirty="0">
                          <a:solidFill>
                            <a:schemeClr val="dk1"/>
                          </a:solidFill>
                          <a:latin typeface="+mn-lt"/>
                          <a:ea typeface="+mn-ea"/>
                          <a:cs typeface="+mn-cs"/>
                        </a:rPr>
                        <a:t>Concerned about system access for Debt Manager (as some Tax Examiners can currently access debtors in CUBS directly)</a:t>
                      </a:r>
                    </a:p>
                  </a:txBody>
                  <a:tcPr/>
                </a:tc>
                <a:extLst>
                  <a:ext uri="{0D108BD9-81ED-4DB2-BD59-A6C34878D82A}">
                    <a16:rowId xmlns:a16="http://schemas.microsoft.com/office/drawing/2014/main" val="313888256"/>
                  </a:ext>
                </a:extLst>
              </a:tr>
              <a:tr h="370840">
                <a:tc>
                  <a:txBody>
                    <a:bodyPr/>
                    <a:lstStyle/>
                    <a:p>
                      <a:endParaRPr lang="en-US" sz="14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1058783163"/>
                  </a:ext>
                </a:extLst>
              </a:tr>
              <a:tr h="370840">
                <a:tc>
                  <a:txBody>
                    <a:bodyPr/>
                    <a:lstStyle/>
                    <a:p>
                      <a:endParaRPr lang="en-US" sz="14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4189206487"/>
                  </a:ext>
                </a:extLst>
              </a:tr>
              <a:tr h="370840">
                <a:tc>
                  <a:txBody>
                    <a:bodyPr/>
                    <a:lstStyle/>
                    <a:p>
                      <a:endParaRPr lang="en-US" sz="14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255036464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p>
                  </a:txBody>
                  <a:tcPr/>
                </a:tc>
                <a:extLst>
                  <a:ext uri="{0D108BD9-81ED-4DB2-BD59-A6C34878D82A}">
                    <a16:rowId xmlns:a16="http://schemas.microsoft.com/office/drawing/2014/main" val="307699998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p>
                  </a:txBody>
                  <a:tcPr/>
                </a:tc>
                <a:extLst>
                  <a:ext uri="{0D108BD9-81ED-4DB2-BD59-A6C34878D82A}">
                    <a16:rowId xmlns:a16="http://schemas.microsoft.com/office/drawing/2014/main" val="411972431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p>
                  </a:txBody>
                  <a:tcPr/>
                </a:tc>
                <a:extLst>
                  <a:ext uri="{0D108BD9-81ED-4DB2-BD59-A6C34878D82A}">
                    <a16:rowId xmlns:a16="http://schemas.microsoft.com/office/drawing/2014/main" val="1984281257"/>
                  </a:ext>
                </a:extLst>
              </a:tr>
            </a:tbl>
          </a:graphicData>
        </a:graphic>
      </p:graphicFrame>
      <p:pic>
        <p:nvPicPr>
          <p:cNvPr id="4" name="Picture 3">
            <a:extLst>
              <a:ext uri="{FF2B5EF4-FFF2-40B4-BE49-F238E27FC236}">
                <a16:creationId xmlns:a16="http://schemas.microsoft.com/office/drawing/2014/main" id="{CA87B4C8-8462-6C40-F0A1-A7B3382FD870}"/>
              </a:ext>
            </a:extLst>
          </p:cNvPr>
          <p:cNvPicPr>
            <a:picLocks noChangeAspect="1"/>
          </p:cNvPicPr>
          <p:nvPr/>
        </p:nvPicPr>
        <p:blipFill>
          <a:blip r:embed="rId2"/>
          <a:stretch>
            <a:fillRect/>
          </a:stretch>
        </p:blipFill>
        <p:spPr>
          <a:xfrm>
            <a:off x="7585075" y="129814"/>
            <a:ext cx="1289049" cy="609528"/>
          </a:xfrm>
          <a:prstGeom prst="rect">
            <a:avLst/>
          </a:prstGeom>
        </p:spPr>
      </p:pic>
    </p:spTree>
    <p:extLst>
      <p:ext uri="{BB962C8B-B14F-4D97-AF65-F5344CB8AC3E}">
        <p14:creationId xmlns:p14="http://schemas.microsoft.com/office/powerpoint/2010/main" val="1562922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1F0F1-FB21-41DB-B07F-803D6559E886}"/>
              </a:ext>
            </a:extLst>
          </p:cNvPr>
          <p:cNvSpPr>
            <a:spLocks noGrp="1"/>
          </p:cNvSpPr>
          <p:nvPr>
            <p:ph type="title"/>
          </p:nvPr>
        </p:nvSpPr>
        <p:spPr/>
        <p:txBody>
          <a:bodyPr>
            <a:noAutofit/>
          </a:bodyPr>
          <a:lstStyle/>
          <a:p>
            <a:pPr algn="l"/>
            <a:r>
              <a:rPr lang="en-US" sz="2800" dirty="0"/>
              <a:t>Validation of Stakeholder Feedback</a:t>
            </a:r>
          </a:p>
        </p:txBody>
      </p:sp>
      <p:graphicFrame>
        <p:nvGraphicFramePr>
          <p:cNvPr id="5" name="Table 4">
            <a:extLst>
              <a:ext uri="{FF2B5EF4-FFF2-40B4-BE49-F238E27FC236}">
                <a16:creationId xmlns:a16="http://schemas.microsoft.com/office/drawing/2014/main" id="{F082C414-2756-43C1-9941-6D4A6AB39AF1}"/>
              </a:ext>
            </a:extLst>
          </p:cNvPr>
          <p:cNvGraphicFramePr>
            <a:graphicFrameLocks noGrp="1"/>
          </p:cNvGraphicFramePr>
          <p:nvPr>
            <p:extLst>
              <p:ext uri="{D42A27DB-BD31-4B8C-83A1-F6EECF244321}">
                <p14:modId xmlns:p14="http://schemas.microsoft.com/office/powerpoint/2010/main" val="536534236"/>
              </p:ext>
            </p:extLst>
          </p:nvPr>
        </p:nvGraphicFramePr>
        <p:xfrm>
          <a:off x="903941" y="1150437"/>
          <a:ext cx="7782859" cy="2966720"/>
        </p:xfrm>
        <a:graphic>
          <a:graphicData uri="http://schemas.openxmlformats.org/drawingml/2006/table">
            <a:tbl>
              <a:tblPr firstRow="1" bandRow="1">
                <a:tableStyleId>{9DCAF9ED-07DC-4A11-8D7F-57B35C25682E}</a:tableStyleId>
              </a:tblPr>
              <a:tblGrid>
                <a:gridCol w="7782859">
                  <a:extLst>
                    <a:ext uri="{9D8B030D-6E8A-4147-A177-3AD203B41FA5}">
                      <a16:colId xmlns:a16="http://schemas.microsoft.com/office/drawing/2014/main" val="1754581659"/>
                    </a:ext>
                  </a:extLst>
                </a:gridCol>
              </a:tblGrid>
              <a:tr h="370840">
                <a:tc>
                  <a:txBody>
                    <a:bodyPr/>
                    <a:lstStyle/>
                    <a:p>
                      <a:pPr algn="ctr"/>
                      <a:r>
                        <a:rPr lang="en-US" sz="1800" dirty="0"/>
                        <a:t>Critical Success Factors for PTAX</a:t>
                      </a:r>
                    </a:p>
                  </a:txBody>
                  <a:tcPr/>
                </a:tc>
                <a:extLst>
                  <a:ext uri="{0D108BD9-81ED-4DB2-BD59-A6C34878D82A}">
                    <a16:rowId xmlns:a16="http://schemas.microsoft.com/office/drawing/2014/main" val="1580925226"/>
                  </a:ext>
                </a:extLst>
              </a:tr>
              <a:tr h="370840">
                <a:tc>
                  <a:txBody>
                    <a:bodyPr/>
                    <a:lstStyle/>
                    <a:p>
                      <a:r>
                        <a:rPr lang="en-US" sz="1400" dirty="0"/>
                        <a:t>Training is paramount</a:t>
                      </a:r>
                    </a:p>
                  </a:txBody>
                  <a:tcPr/>
                </a:tc>
                <a:extLst>
                  <a:ext uri="{0D108BD9-81ED-4DB2-BD59-A6C34878D82A}">
                    <a16:rowId xmlns:a16="http://schemas.microsoft.com/office/drawing/2014/main" val="2832493320"/>
                  </a:ext>
                </a:extLst>
              </a:tr>
              <a:tr h="370840">
                <a:tc>
                  <a:txBody>
                    <a:bodyPr/>
                    <a:lstStyle/>
                    <a:p>
                      <a:r>
                        <a:rPr lang="en-US" sz="1400" u="none" strike="noStrike" kern="1200" baseline="0" dirty="0"/>
                        <a:t>Accurate reporting is critical</a:t>
                      </a:r>
                    </a:p>
                  </a:txBody>
                  <a:tcPr/>
                </a:tc>
                <a:extLst>
                  <a:ext uri="{0D108BD9-81ED-4DB2-BD59-A6C34878D82A}">
                    <a16:rowId xmlns:a16="http://schemas.microsoft.com/office/drawing/2014/main" val="781866921"/>
                  </a:ext>
                </a:extLst>
              </a:tr>
              <a:tr h="370840">
                <a:tc>
                  <a:txBody>
                    <a:bodyPr/>
                    <a:lstStyle/>
                    <a:p>
                      <a:pPr marL="0" indent="0">
                        <a:buFont typeface="Arial" panose="020B0604020202020204" pitchFamily="34" charset="0"/>
                        <a:buNone/>
                      </a:pPr>
                      <a:r>
                        <a:rPr lang="en-US" sz="1400" dirty="0">
                          <a:latin typeface="Franklin Gothic Book" panose="020B0503020102020204" pitchFamily="34" charset="0"/>
                          <a:ea typeface="Calibri" panose="020F0502020204030204" pitchFamily="34" charset="0"/>
                        </a:rPr>
                        <a:t>Less manual review/intervention</a:t>
                      </a:r>
                    </a:p>
                  </a:txBody>
                  <a:tcPr/>
                </a:tc>
                <a:extLst>
                  <a:ext uri="{0D108BD9-81ED-4DB2-BD59-A6C34878D82A}">
                    <a16:rowId xmlns:a16="http://schemas.microsoft.com/office/drawing/2014/main" val="313888256"/>
                  </a:ext>
                </a:extLst>
              </a:tr>
              <a:tr h="370840">
                <a:tc>
                  <a:txBody>
                    <a:bodyPr/>
                    <a:lstStyle/>
                    <a:p>
                      <a:r>
                        <a:rPr lang="en-US" sz="1400" b="0" i="0" u="none" strike="noStrike" kern="1200" baseline="0" dirty="0">
                          <a:solidFill>
                            <a:schemeClr val="dk1"/>
                          </a:solidFill>
                          <a:latin typeface="+mn-lt"/>
                          <a:ea typeface="+mn-ea"/>
                          <a:cs typeface="+mn-cs"/>
                        </a:rPr>
                        <a:t>Seamless integration between DM and OH Tax</a:t>
                      </a:r>
                    </a:p>
                  </a:txBody>
                  <a:tcPr/>
                </a:tc>
                <a:extLst>
                  <a:ext uri="{0D108BD9-81ED-4DB2-BD59-A6C34878D82A}">
                    <a16:rowId xmlns:a16="http://schemas.microsoft.com/office/drawing/2014/main" val="1058783163"/>
                  </a:ext>
                </a:extLst>
              </a:tr>
              <a:tr h="370840">
                <a:tc>
                  <a:txBody>
                    <a:bodyPr/>
                    <a:lstStyle/>
                    <a:p>
                      <a:endParaRPr lang="en-US" sz="14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4189206487"/>
                  </a:ext>
                </a:extLst>
              </a:tr>
              <a:tr h="370840">
                <a:tc>
                  <a:txBody>
                    <a:bodyPr/>
                    <a:lstStyle/>
                    <a:p>
                      <a:endParaRPr lang="en-US" sz="14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255036464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p>
                  </a:txBody>
                  <a:tcPr/>
                </a:tc>
                <a:extLst>
                  <a:ext uri="{0D108BD9-81ED-4DB2-BD59-A6C34878D82A}">
                    <a16:rowId xmlns:a16="http://schemas.microsoft.com/office/drawing/2014/main" val="1984281257"/>
                  </a:ext>
                </a:extLst>
              </a:tr>
            </a:tbl>
          </a:graphicData>
        </a:graphic>
      </p:graphicFrame>
      <p:pic>
        <p:nvPicPr>
          <p:cNvPr id="4" name="Picture 3">
            <a:extLst>
              <a:ext uri="{FF2B5EF4-FFF2-40B4-BE49-F238E27FC236}">
                <a16:creationId xmlns:a16="http://schemas.microsoft.com/office/drawing/2014/main" id="{D48C5E9A-162D-11FD-7170-E46F468990F4}"/>
              </a:ext>
            </a:extLst>
          </p:cNvPr>
          <p:cNvPicPr>
            <a:picLocks noChangeAspect="1"/>
          </p:cNvPicPr>
          <p:nvPr/>
        </p:nvPicPr>
        <p:blipFill>
          <a:blip r:embed="rId2"/>
          <a:stretch>
            <a:fillRect/>
          </a:stretch>
        </p:blipFill>
        <p:spPr>
          <a:xfrm>
            <a:off x="7585075" y="129814"/>
            <a:ext cx="1289049" cy="609528"/>
          </a:xfrm>
          <a:prstGeom prst="rect">
            <a:avLst/>
          </a:prstGeom>
        </p:spPr>
      </p:pic>
    </p:spTree>
    <p:extLst>
      <p:ext uri="{BB962C8B-B14F-4D97-AF65-F5344CB8AC3E}">
        <p14:creationId xmlns:p14="http://schemas.microsoft.com/office/powerpoint/2010/main" val="2401206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38236-79F9-4C79-91F1-4261FCF6E520}"/>
              </a:ext>
            </a:extLst>
          </p:cNvPr>
          <p:cNvSpPr>
            <a:spLocks noGrp="1"/>
          </p:cNvSpPr>
          <p:nvPr>
            <p:ph type="title"/>
          </p:nvPr>
        </p:nvSpPr>
        <p:spPr>
          <a:xfrm>
            <a:off x="1039017" y="464943"/>
            <a:ext cx="6129670" cy="445294"/>
          </a:xfrm>
          <a:noFill/>
        </p:spPr>
        <p:txBody>
          <a:bodyPr/>
          <a:lstStyle/>
          <a:p>
            <a:pPr algn="l" eaLnBrk="1" fontAlgn="auto" hangingPunct="1">
              <a:spcAft>
                <a:spcPts val="0"/>
              </a:spcAft>
              <a:defRPr/>
            </a:pPr>
            <a:r>
              <a:rPr lang="en-US" sz="3200" dirty="0"/>
              <a:t>Agenda</a:t>
            </a:r>
          </a:p>
        </p:txBody>
      </p:sp>
      <p:graphicFrame>
        <p:nvGraphicFramePr>
          <p:cNvPr id="5" name="Table 4">
            <a:extLst>
              <a:ext uri="{FF2B5EF4-FFF2-40B4-BE49-F238E27FC236}">
                <a16:creationId xmlns:a16="http://schemas.microsoft.com/office/drawing/2014/main" id="{94301B54-9554-48A3-96E0-A2BD726AC412}"/>
              </a:ext>
            </a:extLst>
          </p:cNvPr>
          <p:cNvGraphicFramePr>
            <a:graphicFrameLocks noGrp="1"/>
          </p:cNvGraphicFramePr>
          <p:nvPr>
            <p:extLst>
              <p:ext uri="{D42A27DB-BD31-4B8C-83A1-F6EECF244321}">
                <p14:modId xmlns:p14="http://schemas.microsoft.com/office/powerpoint/2010/main" val="3377899191"/>
              </p:ext>
            </p:extLst>
          </p:nvPr>
        </p:nvGraphicFramePr>
        <p:xfrm>
          <a:off x="1044352" y="1007239"/>
          <a:ext cx="7502924" cy="3378708"/>
        </p:xfrm>
        <a:graphic>
          <a:graphicData uri="http://schemas.openxmlformats.org/drawingml/2006/table">
            <a:tbl>
              <a:tblPr firstRow="1" bandRow="1">
                <a:tableStyleId>{EB344D84-9AFB-497E-A393-DC336BA19D2E}</a:tableStyleId>
              </a:tblPr>
              <a:tblGrid>
                <a:gridCol w="5274453">
                  <a:extLst>
                    <a:ext uri="{9D8B030D-6E8A-4147-A177-3AD203B41FA5}">
                      <a16:colId xmlns:a16="http://schemas.microsoft.com/office/drawing/2014/main" val="20000"/>
                    </a:ext>
                  </a:extLst>
                </a:gridCol>
                <a:gridCol w="2228471">
                  <a:extLst>
                    <a:ext uri="{9D8B030D-6E8A-4147-A177-3AD203B41FA5}">
                      <a16:colId xmlns:a16="http://schemas.microsoft.com/office/drawing/2014/main" val="2575590200"/>
                    </a:ext>
                  </a:extLst>
                </a:gridCol>
              </a:tblGrid>
              <a:tr h="230460">
                <a:tc>
                  <a:txBody>
                    <a:bodyPr/>
                    <a:lstStyle/>
                    <a:p>
                      <a:pPr marL="0" algn="l" defTabSz="914400" rtl="0" eaLnBrk="1" latinLnBrk="0" hangingPunct="1">
                        <a:lnSpc>
                          <a:spcPct val="85000"/>
                        </a:lnSpc>
                      </a:pPr>
                      <a:r>
                        <a:rPr lang="en-US" sz="1600" kern="1200" dirty="0"/>
                        <a:t>Discussion Topics</a:t>
                      </a:r>
                      <a:endParaRPr lang="en-US" sz="1600" b="1" i="0" kern="1200" dirty="0">
                        <a:solidFill>
                          <a:schemeClr val="tx1"/>
                        </a:solidFill>
                        <a:latin typeface="+mn-lt"/>
                        <a:ea typeface="Chronicle Display Black" charset="0"/>
                        <a:cs typeface="Chronicle Display Black" charset="0"/>
                      </a:endParaRPr>
                    </a:p>
                  </a:txBody>
                  <a:tcPr marL="68580" marR="68580" marT="34290" marB="34290" anchor="ctr"/>
                </a:tc>
                <a:tc>
                  <a:txBody>
                    <a:bodyPr/>
                    <a:lstStyle/>
                    <a:p>
                      <a:pPr marL="0" algn="l" defTabSz="914400" rtl="0" eaLnBrk="1" latinLnBrk="0" hangingPunct="1">
                        <a:lnSpc>
                          <a:spcPct val="85000"/>
                        </a:lnSpc>
                      </a:pPr>
                      <a:r>
                        <a:rPr lang="en-US" sz="1600" b="1" i="0" kern="1200" dirty="0">
                          <a:solidFill>
                            <a:schemeClr val="bg1"/>
                          </a:solidFill>
                          <a:latin typeface="+mn-lt"/>
                          <a:ea typeface="Chronicle Display Black" charset="0"/>
                          <a:cs typeface="Chronicle Display Black" charset="0"/>
                        </a:rPr>
                        <a:t>Presenters</a:t>
                      </a:r>
                    </a:p>
                  </a:txBody>
                  <a:tcPr marL="68580" marR="68580" marT="34290" marB="34290" anchor="ctr"/>
                </a:tc>
                <a:extLst>
                  <a:ext uri="{0D108BD9-81ED-4DB2-BD59-A6C34878D82A}">
                    <a16:rowId xmlns:a16="http://schemas.microsoft.com/office/drawing/2014/main" val="10000"/>
                  </a:ext>
                </a:extLst>
              </a:tr>
              <a:tr h="176662">
                <a:tc>
                  <a:txBody>
                    <a:bodyPr/>
                    <a:lstStyle/>
                    <a:p>
                      <a:pPr marL="0" marR="0" lvl="0" indent="0" algn="l" defTabSz="457200" rtl="0" eaLnBrk="1" fontAlgn="auto" latinLnBrk="0" hangingPunct="1">
                        <a:lnSpc>
                          <a:spcPct val="130000"/>
                        </a:lnSpc>
                        <a:spcBef>
                          <a:spcPts val="100"/>
                        </a:spcBef>
                        <a:spcAft>
                          <a:spcPts val="0"/>
                        </a:spcAft>
                        <a:buClrTx/>
                        <a:buSzTx/>
                        <a:buFontTx/>
                        <a:buNone/>
                        <a:tabLst/>
                        <a:defRPr/>
                      </a:pPr>
                      <a:r>
                        <a:rPr lang="en-US" sz="1100" b="0" dirty="0">
                          <a:solidFill>
                            <a:schemeClr val="tx1"/>
                          </a:solidFill>
                          <a:latin typeface="+mn-lt"/>
                          <a:ea typeface="Open Sans" charset="0"/>
                          <a:cs typeface="Open Sans" charset="0"/>
                        </a:rPr>
                        <a:t>Welcome &amp; Introductions</a:t>
                      </a:r>
                    </a:p>
                  </a:txBody>
                  <a:tcPr marL="68580" marR="68580" marT="34290" marB="34290" anchor="ctr"/>
                </a:tc>
                <a:tc>
                  <a:txBody>
                    <a:bodyPr/>
                    <a:lstStyle/>
                    <a:p>
                      <a:pPr marL="0" marR="0" indent="0" algn="l" rtl="0" eaLnBrk="1" fontAlgn="auto" latinLnBrk="0" hangingPunct="1">
                        <a:lnSpc>
                          <a:spcPct val="130000"/>
                        </a:lnSpc>
                        <a:spcBef>
                          <a:spcPts val="100"/>
                        </a:spcBef>
                        <a:spcAft>
                          <a:spcPts val="0"/>
                        </a:spcAft>
                        <a:buFontTx/>
                        <a:buNone/>
                      </a:pPr>
                      <a:r>
                        <a:rPr lang="en-US" sz="1100" b="0" dirty="0">
                          <a:solidFill>
                            <a:schemeClr val="tx1"/>
                          </a:solidFill>
                          <a:latin typeface="+mn-lt"/>
                          <a:ea typeface="Open Sans" charset="0"/>
                          <a:cs typeface="Open Sans" charset="0"/>
                        </a:rPr>
                        <a:t>Rebecca Hartman</a:t>
                      </a:r>
                    </a:p>
                  </a:txBody>
                  <a:tcPr marL="68580" marR="68580" marT="34290" marB="34290"/>
                </a:tc>
                <a:extLst>
                  <a:ext uri="{0D108BD9-81ED-4DB2-BD59-A6C34878D82A}">
                    <a16:rowId xmlns:a16="http://schemas.microsoft.com/office/drawing/2014/main" val="1585442628"/>
                  </a:ext>
                </a:extLst>
              </a:tr>
              <a:tr h="176662">
                <a:tc>
                  <a:txBody>
                    <a:bodyPr/>
                    <a:lstStyle/>
                    <a:p>
                      <a:pPr marL="0" marR="0" indent="0" algn="l" rtl="0" eaLnBrk="1" fontAlgn="auto" latinLnBrk="0" hangingPunct="1">
                        <a:lnSpc>
                          <a:spcPct val="130000"/>
                        </a:lnSpc>
                        <a:spcBef>
                          <a:spcPts val="100"/>
                        </a:spcBef>
                        <a:spcAft>
                          <a:spcPts val="0"/>
                        </a:spcAft>
                        <a:buFontTx/>
                        <a:buNone/>
                      </a:pPr>
                      <a:r>
                        <a:rPr lang="en-US" sz="1100" dirty="0"/>
                        <a:t>CARES Program Overview</a:t>
                      </a:r>
                    </a:p>
                    <a:p>
                      <a:pPr marL="0" marR="0" indent="0" algn="l" rtl="0" eaLnBrk="1" fontAlgn="auto" latinLnBrk="0" hangingPunct="1">
                        <a:lnSpc>
                          <a:spcPct val="130000"/>
                        </a:lnSpc>
                        <a:spcBef>
                          <a:spcPts val="100"/>
                        </a:spcBef>
                        <a:spcAft>
                          <a:spcPts val="0"/>
                        </a:spcAft>
                        <a:buFontTx/>
                        <a:buNone/>
                      </a:pPr>
                      <a:r>
                        <a:rPr lang="en-US" sz="1100" dirty="0"/>
                        <a:t>Rollout #4 Scope, Objectives and Timelines</a:t>
                      </a:r>
                    </a:p>
                  </a:txBody>
                  <a:tcPr marL="68580" marR="68580" marT="34290" marB="34290" anchor="ctr"/>
                </a:tc>
                <a:tc>
                  <a:txBody>
                    <a:bodyPr/>
                    <a:lstStyle/>
                    <a:p>
                      <a:pPr marL="0" marR="0" indent="0" algn="l" rtl="0" eaLnBrk="1" fontAlgn="auto" latinLnBrk="0" hangingPunct="1">
                        <a:lnSpc>
                          <a:spcPct val="130000"/>
                        </a:lnSpc>
                        <a:spcBef>
                          <a:spcPts val="100"/>
                        </a:spcBef>
                        <a:spcAft>
                          <a:spcPts val="0"/>
                        </a:spcAft>
                        <a:buFontTx/>
                        <a:buNone/>
                      </a:pPr>
                      <a:r>
                        <a:rPr lang="en-US" sz="1100" b="0" dirty="0">
                          <a:solidFill>
                            <a:schemeClr val="tx1"/>
                          </a:solidFill>
                          <a:latin typeface="+mn-lt"/>
                          <a:ea typeface="Open Sans" charset="0"/>
                          <a:cs typeface="Open Sans" charset="0"/>
                        </a:rPr>
                        <a:t>David Montgomery</a:t>
                      </a:r>
                      <a:endParaRPr lang="en-US" sz="1100" b="0" strike="sngStrike" dirty="0">
                        <a:solidFill>
                          <a:srgbClr val="FF0000"/>
                        </a:solidFill>
                        <a:latin typeface="+mn-lt"/>
                        <a:ea typeface="Open Sans" charset="0"/>
                        <a:cs typeface="Open Sans" charset="0"/>
                      </a:endParaRPr>
                    </a:p>
                  </a:txBody>
                  <a:tcPr marL="68580" marR="68580" marT="34290" marB="34290"/>
                </a:tc>
                <a:extLst>
                  <a:ext uri="{0D108BD9-81ED-4DB2-BD59-A6C34878D82A}">
                    <a16:rowId xmlns:a16="http://schemas.microsoft.com/office/drawing/2014/main" val="1134391332"/>
                  </a:ext>
                </a:extLst>
              </a:tr>
              <a:tr h="207469">
                <a:tc>
                  <a:txBody>
                    <a:bodyPr/>
                    <a:lstStyle/>
                    <a:p>
                      <a:pPr marL="0" marR="0" lvl="0" indent="0" algn="l" defTabSz="914400" rtl="0" eaLnBrk="1" fontAlgn="auto" latinLnBrk="0" hangingPunct="1">
                        <a:lnSpc>
                          <a:spcPct val="130000"/>
                        </a:lnSpc>
                        <a:spcBef>
                          <a:spcPts val="100"/>
                        </a:spcBef>
                        <a:spcAft>
                          <a:spcPts val="0"/>
                        </a:spcAft>
                        <a:buClrTx/>
                        <a:buSzTx/>
                        <a:buFontTx/>
                        <a:buNone/>
                        <a:tabLst/>
                        <a:defRPr/>
                      </a:pPr>
                      <a:r>
                        <a:rPr lang="en-US" sz="1100" b="0" dirty="0">
                          <a:solidFill>
                            <a:schemeClr val="tx1"/>
                          </a:solidFill>
                          <a:latin typeface="+mn-lt"/>
                          <a:ea typeface="Open Sans" charset="0"/>
                          <a:cs typeface="Open Sans" charset="0"/>
                        </a:rPr>
                        <a:t>Rollout #4 Plans</a:t>
                      </a:r>
                    </a:p>
                  </a:txBody>
                  <a:tcPr marL="68580" marR="68580" marT="34290" marB="34290" anchor="ctr"/>
                </a:tc>
                <a:tc>
                  <a:txBody>
                    <a:bodyPr/>
                    <a:lstStyle/>
                    <a:p>
                      <a:pPr marL="0" marR="0" lvl="0" indent="0" algn="l" defTabSz="914400" rtl="0" eaLnBrk="1" fontAlgn="auto" latinLnBrk="0" hangingPunct="1">
                        <a:lnSpc>
                          <a:spcPct val="130000"/>
                        </a:lnSpc>
                        <a:spcBef>
                          <a:spcPts val="100"/>
                        </a:spcBef>
                        <a:spcAft>
                          <a:spcPts val="0"/>
                        </a:spcAft>
                        <a:buClrTx/>
                        <a:buSzTx/>
                        <a:buFontTx/>
                        <a:buNone/>
                        <a:tabLst/>
                        <a:defRPr/>
                      </a:pPr>
                      <a:r>
                        <a:rPr lang="en-US" sz="1100" b="0" i="0" dirty="0">
                          <a:solidFill>
                            <a:schemeClr val="tx1"/>
                          </a:solidFill>
                          <a:latin typeface="+mn-lt"/>
                          <a:ea typeface="Open Sans" charset="0"/>
                          <a:cs typeface="Open Sans" charset="0"/>
                        </a:rPr>
                        <a:t>CARES Project Team</a:t>
                      </a:r>
                    </a:p>
                  </a:txBody>
                  <a:tcPr marL="68580" marR="68580" marT="34290" marB="34290"/>
                </a:tc>
                <a:extLst>
                  <a:ext uri="{0D108BD9-81ED-4DB2-BD59-A6C34878D82A}">
                    <a16:rowId xmlns:a16="http://schemas.microsoft.com/office/drawing/2014/main" val="2612933977"/>
                  </a:ext>
                </a:extLst>
              </a:tr>
              <a:tr h="207469">
                <a:tc>
                  <a:txBody>
                    <a:bodyPr/>
                    <a:lstStyle/>
                    <a:p>
                      <a:pPr marL="457200" marR="0" lvl="1" indent="0" algn="l" defTabSz="914400" rtl="0" eaLnBrk="1" fontAlgn="auto" latinLnBrk="0" hangingPunct="1">
                        <a:lnSpc>
                          <a:spcPct val="130000"/>
                        </a:lnSpc>
                        <a:spcBef>
                          <a:spcPts val="100"/>
                        </a:spcBef>
                        <a:spcAft>
                          <a:spcPts val="0"/>
                        </a:spcAft>
                        <a:buClrTx/>
                        <a:buSzTx/>
                        <a:buFontTx/>
                        <a:buNone/>
                        <a:tabLst/>
                        <a:defRPr/>
                      </a:pPr>
                      <a:r>
                        <a:rPr lang="en-US" sz="1100" b="0" dirty="0">
                          <a:solidFill>
                            <a:schemeClr val="tx1"/>
                          </a:solidFill>
                          <a:latin typeface="+mn-lt"/>
                          <a:ea typeface="Open Sans" charset="0"/>
                          <a:cs typeface="Open Sans" charset="0"/>
                        </a:rPr>
                        <a:t>Workflows/Interfaces</a:t>
                      </a:r>
                    </a:p>
                  </a:txBody>
                  <a:tcPr marL="68580" marR="68580" marT="34290" marB="34290" anchor="ctr"/>
                </a:tc>
                <a:tc>
                  <a:txBody>
                    <a:bodyPr/>
                    <a:lstStyle/>
                    <a:p>
                      <a:pPr marL="0" marR="0" lvl="0" indent="0" algn="l" defTabSz="914400" rtl="0" eaLnBrk="1" fontAlgn="auto" latinLnBrk="0" hangingPunct="1">
                        <a:lnSpc>
                          <a:spcPct val="130000"/>
                        </a:lnSpc>
                        <a:spcBef>
                          <a:spcPts val="100"/>
                        </a:spcBef>
                        <a:spcAft>
                          <a:spcPts val="0"/>
                        </a:spcAft>
                        <a:buClrTx/>
                        <a:buSzTx/>
                        <a:buFontTx/>
                        <a:buNone/>
                        <a:tabLst/>
                        <a:defRPr/>
                      </a:pPr>
                      <a:r>
                        <a:rPr lang="en-US" sz="1100" b="0" i="0" dirty="0">
                          <a:solidFill>
                            <a:schemeClr val="tx1"/>
                          </a:solidFill>
                          <a:latin typeface="+mn-lt"/>
                          <a:ea typeface="Open Sans" charset="0"/>
                          <a:cs typeface="Open Sans" charset="0"/>
                        </a:rPr>
                        <a:t>Marissa Smith</a:t>
                      </a:r>
                    </a:p>
                  </a:txBody>
                  <a:tcPr marL="68580" marR="68580" marT="34290" marB="34290"/>
                </a:tc>
                <a:extLst>
                  <a:ext uri="{0D108BD9-81ED-4DB2-BD59-A6C34878D82A}">
                    <a16:rowId xmlns:a16="http://schemas.microsoft.com/office/drawing/2014/main" val="2509278603"/>
                  </a:ext>
                </a:extLst>
              </a:tr>
              <a:tr h="207469">
                <a:tc>
                  <a:txBody>
                    <a:bodyPr/>
                    <a:lstStyle/>
                    <a:p>
                      <a:pPr marL="457200" marR="0" lvl="1" indent="0" algn="l" defTabSz="914400" rtl="0" eaLnBrk="1" fontAlgn="auto" latinLnBrk="0" hangingPunct="1">
                        <a:lnSpc>
                          <a:spcPct val="130000"/>
                        </a:lnSpc>
                        <a:spcBef>
                          <a:spcPts val="100"/>
                        </a:spcBef>
                        <a:spcAft>
                          <a:spcPts val="0"/>
                        </a:spcAft>
                        <a:buClrTx/>
                        <a:buSzTx/>
                        <a:buFontTx/>
                        <a:buNone/>
                        <a:tabLst/>
                        <a:defRPr/>
                      </a:pPr>
                      <a:r>
                        <a:rPr lang="en-US" sz="1100" b="0" dirty="0">
                          <a:solidFill>
                            <a:schemeClr val="tx1"/>
                          </a:solidFill>
                          <a:latin typeface="+mn-lt"/>
                          <a:ea typeface="Open Sans" charset="0"/>
                          <a:cs typeface="Open Sans" charset="0"/>
                        </a:rPr>
                        <a:t>Iteration Plan</a:t>
                      </a:r>
                    </a:p>
                  </a:txBody>
                  <a:tcPr marL="68580" marR="68580" marT="34290" marB="34290" anchor="ctr"/>
                </a:tc>
                <a:tc>
                  <a:txBody>
                    <a:bodyPr/>
                    <a:lstStyle/>
                    <a:p>
                      <a:pPr marL="0" marR="0" lvl="0" indent="0" algn="l" defTabSz="914400" rtl="0" eaLnBrk="1" fontAlgn="auto" latinLnBrk="0" hangingPunct="1">
                        <a:lnSpc>
                          <a:spcPct val="130000"/>
                        </a:lnSpc>
                        <a:spcBef>
                          <a:spcPts val="100"/>
                        </a:spcBef>
                        <a:spcAft>
                          <a:spcPts val="0"/>
                        </a:spcAft>
                        <a:buClrTx/>
                        <a:buSzTx/>
                        <a:buFontTx/>
                        <a:buNone/>
                        <a:tabLst/>
                        <a:defRPr/>
                      </a:pPr>
                      <a:r>
                        <a:rPr lang="en-US" sz="1100" b="0" i="0" dirty="0">
                          <a:solidFill>
                            <a:schemeClr val="tx1"/>
                          </a:solidFill>
                          <a:latin typeface="+mn-lt"/>
                          <a:ea typeface="Open Sans" charset="0"/>
                          <a:cs typeface="Open Sans" charset="0"/>
                        </a:rPr>
                        <a:t>Lisa Harrison</a:t>
                      </a:r>
                    </a:p>
                  </a:txBody>
                  <a:tcPr marL="68580" marR="68580" marT="34290" marB="34290"/>
                </a:tc>
                <a:extLst>
                  <a:ext uri="{0D108BD9-81ED-4DB2-BD59-A6C34878D82A}">
                    <a16:rowId xmlns:a16="http://schemas.microsoft.com/office/drawing/2014/main" val="3827801518"/>
                  </a:ext>
                </a:extLst>
              </a:tr>
              <a:tr h="207469">
                <a:tc>
                  <a:txBody>
                    <a:bodyPr/>
                    <a:lstStyle/>
                    <a:p>
                      <a:pPr marL="457200" marR="0" lvl="1" indent="0" algn="l" defTabSz="914400" rtl="0" eaLnBrk="1" fontAlgn="auto" latinLnBrk="0" hangingPunct="1">
                        <a:lnSpc>
                          <a:spcPct val="130000"/>
                        </a:lnSpc>
                        <a:spcBef>
                          <a:spcPts val="100"/>
                        </a:spcBef>
                        <a:spcAft>
                          <a:spcPts val="0"/>
                        </a:spcAft>
                        <a:buClrTx/>
                        <a:buSzTx/>
                        <a:buFontTx/>
                        <a:buNone/>
                        <a:tabLst/>
                        <a:defRPr/>
                      </a:pPr>
                      <a:r>
                        <a:rPr lang="en-US" sz="1100" b="0" dirty="0">
                          <a:solidFill>
                            <a:schemeClr val="tx1"/>
                          </a:solidFill>
                          <a:latin typeface="+mn-lt"/>
                          <a:ea typeface="Open Sans" charset="0"/>
                          <a:cs typeface="Open Sans" charset="0"/>
                        </a:rPr>
                        <a:t>Data Migration Plans</a:t>
                      </a:r>
                    </a:p>
                  </a:txBody>
                  <a:tcPr marL="68580" marR="68580" marT="34290" marB="34290" anchor="ctr"/>
                </a:tc>
                <a:tc>
                  <a:txBody>
                    <a:bodyPr/>
                    <a:lstStyle/>
                    <a:p>
                      <a:pPr marL="0" marR="0" lvl="0" indent="0" algn="l" defTabSz="914400" rtl="0" eaLnBrk="1" fontAlgn="auto" latinLnBrk="0" hangingPunct="1">
                        <a:lnSpc>
                          <a:spcPct val="130000"/>
                        </a:lnSpc>
                        <a:spcBef>
                          <a:spcPts val="100"/>
                        </a:spcBef>
                        <a:spcAft>
                          <a:spcPts val="0"/>
                        </a:spcAft>
                        <a:buClrTx/>
                        <a:buSzTx/>
                        <a:buFontTx/>
                        <a:buNone/>
                        <a:tabLst/>
                        <a:defRPr/>
                      </a:pPr>
                      <a:r>
                        <a:rPr lang="en-US" sz="1100" b="0" i="0" dirty="0">
                          <a:solidFill>
                            <a:schemeClr val="tx1"/>
                          </a:solidFill>
                          <a:latin typeface="+mn-lt"/>
                          <a:ea typeface="Open Sans" charset="0"/>
                          <a:cs typeface="Open Sans" charset="0"/>
                        </a:rPr>
                        <a:t>Timothy Greene</a:t>
                      </a:r>
                    </a:p>
                  </a:txBody>
                  <a:tcPr marL="68580" marR="68580" marT="34290" marB="34290"/>
                </a:tc>
                <a:extLst>
                  <a:ext uri="{0D108BD9-81ED-4DB2-BD59-A6C34878D82A}">
                    <a16:rowId xmlns:a16="http://schemas.microsoft.com/office/drawing/2014/main" val="3415342033"/>
                  </a:ext>
                </a:extLst>
              </a:tr>
              <a:tr h="207469">
                <a:tc>
                  <a:txBody>
                    <a:bodyPr/>
                    <a:lstStyle/>
                    <a:p>
                      <a:pPr marL="457200" marR="0" lvl="1" indent="0" algn="l" defTabSz="914400" rtl="0" eaLnBrk="1" fontAlgn="auto" latinLnBrk="0" hangingPunct="1">
                        <a:lnSpc>
                          <a:spcPct val="130000"/>
                        </a:lnSpc>
                        <a:spcBef>
                          <a:spcPts val="100"/>
                        </a:spcBef>
                        <a:spcAft>
                          <a:spcPts val="0"/>
                        </a:spcAft>
                        <a:buClrTx/>
                        <a:buSzTx/>
                        <a:buFontTx/>
                        <a:buNone/>
                        <a:tabLst/>
                        <a:defRPr/>
                      </a:pPr>
                      <a:r>
                        <a:rPr lang="en-US" sz="1100" b="0" dirty="0">
                          <a:solidFill>
                            <a:schemeClr val="tx1"/>
                          </a:solidFill>
                          <a:latin typeface="+mn-lt"/>
                          <a:ea typeface="Open Sans" charset="0"/>
                          <a:cs typeface="Open Sans" charset="0"/>
                        </a:rPr>
                        <a:t>Department of Taxation – Expected Involvement</a:t>
                      </a:r>
                    </a:p>
                  </a:txBody>
                  <a:tcPr marL="68580" marR="68580" marT="34290" marB="34290" anchor="ctr"/>
                </a:tc>
                <a:tc>
                  <a:txBody>
                    <a:bodyPr/>
                    <a:lstStyle/>
                    <a:p>
                      <a:pPr marL="0" marR="0" lvl="0" indent="0" algn="l" defTabSz="914400" rtl="0" eaLnBrk="1" fontAlgn="auto" latinLnBrk="0" hangingPunct="1">
                        <a:lnSpc>
                          <a:spcPct val="130000"/>
                        </a:lnSpc>
                        <a:spcBef>
                          <a:spcPts val="100"/>
                        </a:spcBef>
                        <a:spcAft>
                          <a:spcPts val="0"/>
                        </a:spcAft>
                        <a:buClrTx/>
                        <a:buSzTx/>
                        <a:buFontTx/>
                        <a:buNone/>
                        <a:tabLst/>
                        <a:defRPr/>
                      </a:pPr>
                      <a:r>
                        <a:rPr lang="en-US" sz="1100" b="0" i="0" dirty="0">
                          <a:solidFill>
                            <a:schemeClr val="tx1"/>
                          </a:solidFill>
                          <a:latin typeface="+mn-lt"/>
                          <a:ea typeface="Open Sans" charset="0"/>
                          <a:cs typeface="Open Sans" charset="0"/>
                        </a:rPr>
                        <a:t>Roy Robinson</a:t>
                      </a:r>
                    </a:p>
                  </a:txBody>
                  <a:tcPr marL="68580" marR="68580" marT="34290" marB="34290"/>
                </a:tc>
                <a:extLst>
                  <a:ext uri="{0D108BD9-81ED-4DB2-BD59-A6C34878D82A}">
                    <a16:rowId xmlns:a16="http://schemas.microsoft.com/office/drawing/2014/main" val="1320908660"/>
                  </a:ext>
                </a:extLst>
              </a:tr>
              <a:tr h="207469">
                <a:tc>
                  <a:txBody>
                    <a:bodyPr/>
                    <a:lstStyle/>
                    <a:p>
                      <a:pPr marL="0" marR="0" lvl="0" indent="0" algn="l" defTabSz="914400" rtl="0" eaLnBrk="1" fontAlgn="auto" latinLnBrk="0" hangingPunct="1">
                        <a:lnSpc>
                          <a:spcPct val="130000"/>
                        </a:lnSpc>
                        <a:spcBef>
                          <a:spcPts val="100"/>
                        </a:spcBef>
                        <a:spcAft>
                          <a:spcPts val="0"/>
                        </a:spcAft>
                        <a:buClrTx/>
                        <a:buSzTx/>
                        <a:buFontTx/>
                        <a:buNone/>
                        <a:tabLst/>
                        <a:defRPr/>
                      </a:pPr>
                      <a:r>
                        <a:rPr lang="en-US" sz="1100" b="0" dirty="0">
                          <a:solidFill>
                            <a:schemeClr val="tx1"/>
                          </a:solidFill>
                          <a:latin typeface="+mn-lt"/>
                          <a:ea typeface="Open Sans" charset="0"/>
                          <a:cs typeface="Open Sans" charset="0"/>
                        </a:rPr>
                        <a:t>Validate Stakeholder Feedback from Discovery Phase</a:t>
                      </a:r>
                    </a:p>
                    <a:p>
                      <a:pPr marL="0" marR="0" lvl="0" indent="0" algn="l" defTabSz="914400" rtl="0" eaLnBrk="1" fontAlgn="auto" latinLnBrk="0" hangingPunct="1">
                        <a:lnSpc>
                          <a:spcPct val="130000"/>
                        </a:lnSpc>
                        <a:spcBef>
                          <a:spcPts val="100"/>
                        </a:spcBef>
                        <a:spcAft>
                          <a:spcPts val="0"/>
                        </a:spcAft>
                        <a:buClrTx/>
                        <a:buSzTx/>
                        <a:buFontTx/>
                        <a:buNone/>
                        <a:tabLst/>
                        <a:defRPr/>
                      </a:pPr>
                      <a:r>
                        <a:rPr lang="en-US" sz="1100" b="0" dirty="0">
                          <a:solidFill>
                            <a:schemeClr val="tx1"/>
                          </a:solidFill>
                          <a:latin typeface="+mn-lt"/>
                          <a:ea typeface="Open Sans" charset="0"/>
                          <a:cs typeface="Open Sans" charset="0"/>
                        </a:rPr>
                        <a:t>Standing Meeting Schedule Proposal</a:t>
                      </a:r>
                    </a:p>
                  </a:txBody>
                  <a:tcPr marL="68580" marR="68580" marT="34290" marB="34290" anchor="ctr"/>
                </a:tc>
                <a:tc>
                  <a:txBody>
                    <a:bodyPr/>
                    <a:lstStyle/>
                    <a:p>
                      <a:pPr marL="0" marR="0" lvl="0" indent="0" algn="l" defTabSz="914400" rtl="0" eaLnBrk="1" fontAlgn="auto" latinLnBrk="0" hangingPunct="1">
                        <a:lnSpc>
                          <a:spcPct val="130000"/>
                        </a:lnSpc>
                        <a:spcBef>
                          <a:spcPts val="100"/>
                        </a:spcBef>
                        <a:spcAft>
                          <a:spcPts val="0"/>
                        </a:spcAft>
                        <a:buClrTx/>
                        <a:buSzTx/>
                        <a:buFontTx/>
                        <a:buNone/>
                        <a:tabLst/>
                        <a:defRPr/>
                      </a:pPr>
                      <a:r>
                        <a:rPr lang="en-US" sz="1100" b="0" i="0" dirty="0">
                          <a:solidFill>
                            <a:schemeClr val="tx1"/>
                          </a:solidFill>
                          <a:latin typeface="+mn-lt"/>
                          <a:ea typeface="Open Sans" charset="0"/>
                          <a:cs typeface="Open Sans" charset="0"/>
                        </a:rPr>
                        <a:t>Rebecca Hartman</a:t>
                      </a:r>
                    </a:p>
                  </a:txBody>
                  <a:tcPr marL="68580" marR="68580" marT="34290" marB="34290"/>
                </a:tc>
                <a:extLst>
                  <a:ext uri="{0D108BD9-81ED-4DB2-BD59-A6C34878D82A}">
                    <a16:rowId xmlns:a16="http://schemas.microsoft.com/office/drawing/2014/main" val="3641592052"/>
                  </a:ext>
                </a:extLst>
              </a:tr>
              <a:tr h="207469">
                <a:tc>
                  <a:txBody>
                    <a:bodyPr/>
                    <a:lstStyle/>
                    <a:p>
                      <a:pPr marL="0" marR="0" lvl="0" indent="0" algn="l" defTabSz="914400" rtl="0" eaLnBrk="1" fontAlgn="auto" latinLnBrk="0" hangingPunct="1">
                        <a:lnSpc>
                          <a:spcPct val="130000"/>
                        </a:lnSpc>
                        <a:spcBef>
                          <a:spcPts val="100"/>
                        </a:spcBef>
                        <a:spcAft>
                          <a:spcPts val="0"/>
                        </a:spcAft>
                        <a:buClrTx/>
                        <a:buSzTx/>
                        <a:buFontTx/>
                        <a:buNone/>
                        <a:tabLst/>
                        <a:defRPr/>
                      </a:pPr>
                      <a:r>
                        <a:rPr lang="en-US" sz="1100" b="0" dirty="0">
                          <a:solidFill>
                            <a:schemeClr val="tx1"/>
                          </a:solidFill>
                          <a:latin typeface="+mn-lt"/>
                          <a:ea typeface="Open Sans" charset="0"/>
                          <a:cs typeface="Open Sans" charset="0"/>
                        </a:rPr>
                        <a:t>Open Discussion</a:t>
                      </a:r>
                    </a:p>
                  </a:txBody>
                  <a:tcPr marL="68580" marR="68580" marT="34290" marB="34290" anchor="ctr"/>
                </a:tc>
                <a:tc>
                  <a:txBody>
                    <a:bodyPr/>
                    <a:lstStyle/>
                    <a:p>
                      <a:pPr marL="0" marR="0" lvl="0" indent="0" algn="l" defTabSz="914400" rtl="0" eaLnBrk="1" fontAlgn="auto" latinLnBrk="0" hangingPunct="1">
                        <a:lnSpc>
                          <a:spcPct val="130000"/>
                        </a:lnSpc>
                        <a:spcBef>
                          <a:spcPts val="100"/>
                        </a:spcBef>
                        <a:spcAft>
                          <a:spcPts val="0"/>
                        </a:spcAft>
                        <a:buClrTx/>
                        <a:buSzTx/>
                        <a:buFontTx/>
                        <a:buNone/>
                        <a:tabLst/>
                        <a:defRPr/>
                      </a:pPr>
                      <a:r>
                        <a:rPr lang="en-US" sz="1100" b="0" i="0" dirty="0">
                          <a:solidFill>
                            <a:schemeClr val="tx1"/>
                          </a:solidFill>
                          <a:latin typeface="+mn-lt"/>
                          <a:ea typeface="Open Sans" charset="0"/>
                          <a:cs typeface="Open Sans" charset="0"/>
                        </a:rPr>
                        <a:t>All</a:t>
                      </a:r>
                    </a:p>
                  </a:txBody>
                  <a:tcPr marL="68580" marR="68580" marT="34290" marB="34290" anchor="ctr"/>
                </a:tc>
                <a:extLst>
                  <a:ext uri="{0D108BD9-81ED-4DB2-BD59-A6C34878D82A}">
                    <a16:rowId xmlns:a16="http://schemas.microsoft.com/office/drawing/2014/main" val="1511479369"/>
                  </a:ext>
                </a:extLst>
              </a:tr>
              <a:tr h="207469">
                <a:tc>
                  <a:txBody>
                    <a:bodyPr/>
                    <a:lstStyle/>
                    <a:p>
                      <a:pPr marL="0" marR="0" lvl="0" indent="0" algn="l" defTabSz="914400" rtl="0" eaLnBrk="1" fontAlgn="auto" latinLnBrk="0" hangingPunct="1">
                        <a:lnSpc>
                          <a:spcPct val="130000"/>
                        </a:lnSpc>
                        <a:spcBef>
                          <a:spcPts val="100"/>
                        </a:spcBef>
                        <a:spcAft>
                          <a:spcPts val="0"/>
                        </a:spcAft>
                        <a:buClrTx/>
                        <a:buSzTx/>
                        <a:buFontTx/>
                        <a:buNone/>
                        <a:tabLst/>
                        <a:defRPr/>
                      </a:pPr>
                      <a:r>
                        <a:rPr lang="en-US" sz="1100" b="0" dirty="0">
                          <a:solidFill>
                            <a:schemeClr val="tx1"/>
                          </a:solidFill>
                          <a:latin typeface="+mn-lt"/>
                          <a:ea typeface="Open Sans" charset="0"/>
                          <a:cs typeface="Open Sans" charset="0"/>
                        </a:rPr>
                        <a:t>Wrap-up</a:t>
                      </a:r>
                    </a:p>
                  </a:txBody>
                  <a:tcPr marL="68580" marR="68580" marT="34290" marB="34290" anchor="ctr"/>
                </a:tc>
                <a:tc>
                  <a:txBody>
                    <a:bodyPr/>
                    <a:lstStyle/>
                    <a:p>
                      <a:pPr marL="0" marR="0" lvl="0" indent="0" algn="l" defTabSz="914400" rtl="0" eaLnBrk="1" fontAlgn="auto" latinLnBrk="0" hangingPunct="1">
                        <a:lnSpc>
                          <a:spcPct val="130000"/>
                        </a:lnSpc>
                        <a:spcBef>
                          <a:spcPts val="100"/>
                        </a:spcBef>
                        <a:spcAft>
                          <a:spcPts val="0"/>
                        </a:spcAft>
                        <a:buClrTx/>
                        <a:buSzTx/>
                        <a:buFontTx/>
                        <a:buNone/>
                        <a:tabLst/>
                        <a:defRPr/>
                      </a:pPr>
                      <a:r>
                        <a:rPr lang="en-US" sz="1100" b="0" i="0" dirty="0">
                          <a:solidFill>
                            <a:schemeClr val="tx1"/>
                          </a:solidFill>
                          <a:latin typeface="+mn-lt"/>
                          <a:ea typeface="Open Sans" charset="0"/>
                          <a:cs typeface="Open Sans" charset="0"/>
                        </a:rPr>
                        <a:t>Rebecca Hartman</a:t>
                      </a:r>
                    </a:p>
                  </a:txBody>
                  <a:tcPr marL="68580" marR="68580" marT="34290" marB="34290" anchor="ctr"/>
                </a:tc>
                <a:extLst>
                  <a:ext uri="{0D108BD9-81ED-4DB2-BD59-A6C34878D82A}">
                    <a16:rowId xmlns:a16="http://schemas.microsoft.com/office/drawing/2014/main" val="1628316458"/>
                  </a:ext>
                </a:extLst>
              </a:tr>
            </a:tbl>
          </a:graphicData>
        </a:graphic>
      </p:graphicFrame>
      <p:sp>
        <p:nvSpPr>
          <p:cNvPr id="7" name="Text Placeholder 3">
            <a:extLst>
              <a:ext uri="{FF2B5EF4-FFF2-40B4-BE49-F238E27FC236}">
                <a16:creationId xmlns:a16="http://schemas.microsoft.com/office/drawing/2014/main" id="{CF15631B-5536-452F-9393-C3F18B4FA969}"/>
              </a:ext>
            </a:extLst>
          </p:cNvPr>
          <p:cNvSpPr>
            <a:spLocks noGrp="1"/>
          </p:cNvSpPr>
          <p:nvPr/>
        </p:nvSpPr>
        <p:spPr>
          <a:xfrm>
            <a:off x="1039017" y="205978"/>
            <a:ext cx="3894489" cy="22860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bg1">
                    <a:lumMod val="75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dirty="0">
                <a:solidFill>
                  <a:srgbClr val="787878">
                    <a:lumMod val="60000"/>
                    <a:lumOff val="40000"/>
                  </a:srgbClr>
                </a:solidFill>
              </a:rPr>
              <a:t>AGO Collections modernization initiative</a:t>
            </a:r>
          </a:p>
        </p:txBody>
      </p:sp>
      <p:pic>
        <p:nvPicPr>
          <p:cNvPr id="6" name="Picture 5">
            <a:extLst>
              <a:ext uri="{FF2B5EF4-FFF2-40B4-BE49-F238E27FC236}">
                <a16:creationId xmlns:a16="http://schemas.microsoft.com/office/drawing/2014/main" id="{51A09419-409C-4FF2-B5DA-7B2FA425237E}"/>
              </a:ext>
            </a:extLst>
          </p:cNvPr>
          <p:cNvPicPr>
            <a:picLocks noChangeAspect="1"/>
          </p:cNvPicPr>
          <p:nvPr/>
        </p:nvPicPr>
        <p:blipFill>
          <a:blip r:embed="rId3"/>
          <a:stretch>
            <a:fillRect/>
          </a:stretch>
        </p:blipFill>
        <p:spPr>
          <a:xfrm>
            <a:off x="7585075" y="129814"/>
            <a:ext cx="1289049" cy="609528"/>
          </a:xfrm>
          <a:prstGeom prst="rect">
            <a:avLst/>
          </a:prstGeom>
        </p:spPr>
      </p:pic>
    </p:spTree>
    <p:extLst>
      <p:ext uri="{BB962C8B-B14F-4D97-AF65-F5344CB8AC3E}">
        <p14:creationId xmlns:p14="http://schemas.microsoft.com/office/powerpoint/2010/main" val="1209948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1F0F1-FB21-41DB-B07F-803D6559E886}"/>
              </a:ext>
            </a:extLst>
          </p:cNvPr>
          <p:cNvSpPr>
            <a:spLocks noGrp="1"/>
          </p:cNvSpPr>
          <p:nvPr>
            <p:ph type="title"/>
          </p:nvPr>
        </p:nvSpPr>
        <p:spPr/>
        <p:txBody>
          <a:bodyPr>
            <a:noAutofit/>
          </a:bodyPr>
          <a:lstStyle/>
          <a:p>
            <a:pPr algn="l"/>
            <a:r>
              <a:rPr lang="en-US" sz="2800" dirty="0"/>
              <a:t>Validation of Stakeholder Feedback</a:t>
            </a:r>
          </a:p>
        </p:txBody>
      </p:sp>
      <p:graphicFrame>
        <p:nvGraphicFramePr>
          <p:cNvPr id="5" name="Table 4">
            <a:extLst>
              <a:ext uri="{FF2B5EF4-FFF2-40B4-BE49-F238E27FC236}">
                <a16:creationId xmlns:a16="http://schemas.microsoft.com/office/drawing/2014/main" id="{F082C414-2756-43C1-9941-6D4A6AB39AF1}"/>
              </a:ext>
            </a:extLst>
          </p:cNvPr>
          <p:cNvGraphicFramePr>
            <a:graphicFrameLocks noGrp="1"/>
          </p:cNvGraphicFramePr>
          <p:nvPr>
            <p:extLst>
              <p:ext uri="{D42A27DB-BD31-4B8C-83A1-F6EECF244321}">
                <p14:modId xmlns:p14="http://schemas.microsoft.com/office/powerpoint/2010/main" val="1728878698"/>
              </p:ext>
            </p:extLst>
          </p:nvPr>
        </p:nvGraphicFramePr>
        <p:xfrm>
          <a:off x="903941" y="1355153"/>
          <a:ext cx="7782859" cy="2966720"/>
        </p:xfrm>
        <a:graphic>
          <a:graphicData uri="http://schemas.openxmlformats.org/drawingml/2006/table">
            <a:tbl>
              <a:tblPr firstRow="1" bandRow="1">
                <a:tableStyleId>{B301B821-A1FF-4177-AEE7-76D212191A09}</a:tableStyleId>
              </a:tblPr>
              <a:tblGrid>
                <a:gridCol w="7782859">
                  <a:extLst>
                    <a:ext uri="{9D8B030D-6E8A-4147-A177-3AD203B41FA5}">
                      <a16:colId xmlns:a16="http://schemas.microsoft.com/office/drawing/2014/main" val="1754581659"/>
                    </a:ext>
                  </a:extLst>
                </a:gridCol>
              </a:tblGrid>
              <a:tr h="370840">
                <a:tc>
                  <a:txBody>
                    <a:bodyPr/>
                    <a:lstStyle/>
                    <a:p>
                      <a:pPr algn="ctr"/>
                      <a:r>
                        <a:rPr lang="en-US" sz="1800" dirty="0"/>
                        <a:t>PTAX IT Concerns</a:t>
                      </a:r>
                    </a:p>
                  </a:txBody>
                  <a:tcPr/>
                </a:tc>
                <a:extLst>
                  <a:ext uri="{0D108BD9-81ED-4DB2-BD59-A6C34878D82A}">
                    <a16:rowId xmlns:a16="http://schemas.microsoft.com/office/drawing/2014/main" val="1580925226"/>
                  </a:ext>
                </a:extLst>
              </a:tr>
              <a:tr h="370840">
                <a:tc>
                  <a:txBody>
                    <a:bodyPr/>
                    <a:lstStyle/>
                    <a:p>
                      <a:r>
                        <a:rPr lang="en-US" sz="1400" dirty="0"/>
                        <a:t>Ensuring the webservice integration for Debt Manager is implemented successfully</a:t>
                      </a:r>
                    </a:p>
                  </a:txBody>
                  <a:tcPr/>
                </a:tc>
                <a:extLst>
                  <a:ext uri="{0D108BD9-81ED-4DB2-BD59-A6C34878D82A}">
                    <a16:rowId xmlns:a16="http://schemas.microsoft.com/office/drawing/2014/main" val="2832493320"/>
                  </a:ext>
                </a:extLst>
              </a:tr>
              <a:tr h="370840">
                <a:tc>
                  <a:txBody>
                    <a:bodyPr/>
                    <a:lstStyle/>
                    <a:p>
                      <a:r>
                        <a:rPr lang="en-US" sz="1400" u="none" strike="noStrike" kern="1200" baseline="0" dirty="0"/>
                        <a:t>Maintaining open lines of communication between AGO ITS &amp; Taxation IT</a:t>
                      </a:r>
                      <a:endParaRPr lang="en-US" sz="14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781866921"/>
                  </a:ext>
                </a:extLst>
              </a:tr>
              <a:tr h="370840">
                <a:tc>
                  <a:txBody>
                    <a:bodyPr/>
                    <a:lstStyle/>
                    <a:p>
                      <a:endParaRPr lang="en-US" sz="14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313888256"/>
                  </a:ext>
                </a:extLst>
              </a:tr>
              <a:tr h="370840">
                <a:tc>
                  <a:txBody>
                    <a:bodyPr/>
                    <a:lstStyle/>
                    <a:p>
                      <a:endParaRPr lang="en-US" sz="14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1058783163"/>
                  </a:ext>
                </a:extLst>
              </a:tr>
              <a:tr h="370840">
                <a:tc>
                  <a:txBody>
                    <a:bodyPr/>
                    <a:lstStyle/>
                    <a:p>
                      <a:endParaRPr lang="en-US" sz="14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4189206487"/>
                  </a:ext>
                </a:extLst>
              </a:tr>
              <a:tr h="370840">
                <a:tc>
                  <a:txBody>
                    <a:bodyPr/>
                    <a:lstStyle/>
                    <a:p>
                      <a:endParaRPr lang="en-US" sz="14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255036464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p>
                  </a:txBody>
                  <a:tcPr/>
                </a:tc>
                <a:extLst>
                  <a:ext uri="{0D108BD9-81ED-4DB2-BD59-A6C34878D82A}">
                    <a16:rowId xmlns:a16="http://schemas.microsoft.com/office/drawing/2014/main" val="1984281257"/>
                  </a:ext>
                </a:extLst>
              </a:tr>
            </a:tbl>
          </a:graphicData>
        </a:graphic>
      </p:graphicFrame>
      <p:pic>
        <p:nvPicPr>
          <p:cNvPr id="4" name="Picture 3">
            <a:extLst>
              <a:ext uri="{FF2B5EF4-FFF2-40B4-BE49-F238E27FC236}">
                <a16:creationId xmlns:a16="http://schemas.microsoft.com/office/drawing/2014/main" id="{44F5C8F8-D107-CFE9-C745-9BC41886F229}"/>
              </a:ext>
            </a:extLst>
          </p:cNvPr>
          <p:cNvPicPr>
            <a:picLocks noChangeAspect="1"/>
          </p:cNvPicPr>
          <p:nvPr/>
        </p:nvPicPr>
        <p:blipFill>
          <a:blip r:embed="rId2"/>
          <a:stretch>
            <a:fillRect/>
          </a:stretch>
        </p:blipFill>
        <p:spPr>
          <a:xfrm>
            <a:off x="7585075" y="129814"/>
            <a:ext cx="1289049" cy="609528"/>
          </a:xfrm>
          <a:prstGeom prst="rect">
            <a:avLst/>
          </a:prstGeom>
        </p:spPr>
      </p:pic>
    </p:spTree>
    <p:extLst>
      <p:ext uri="{BB962C8B-B14F-4D97-AF65-F5344CB8AC3E}">
        <p14:creationId xmlns:p14="http://schemas.microsoft.com/office/powerpoint/2010/main" val="1219026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3C8E0-F00B-49D8-94B1-F228D4403084}"/>
              </a:ext>
            </a:extLst>
          </p:cNvPr>
          <p:cNvSpPr>
            <a:spLocks noGrp="1"/>
          </p:cNvSpPr>
          <p:nvPr>
            <p:ph type="title"/>
          </p:nvPr>
        </p:nvSpPr>
        <p:spPr/>
        <p:txBody>
          <a:bodyPr>
            <a:normAutofit/>
          </a:bodyPr>
          <a:lstStyle/>
          <a:p>
            <a:pPr algn="l"/>
            <a:r>
              <a:rPr lang="en-US" sz="2800" dirty="0"/>
              <a:t>Proposed Standing Meeting Cadence</a:t>
            </a:r>
          </a:p>
        </p:txBody>
      </p:sp>
      <p:sp>
        <p:nvSpPr>
          <p:cNvPr id="3" name="Content Placeholder 2">
            <a:extLst>
              <a:ext uri="{FF2B5EF4-FFF2-40B4-BE49-F238E27FC236}">
                <a16:creationId xmlns:a16="http://schemas.microsoft.com/office/drawing/2014/main" id="{822DD20F-8BEC-464C-B85E-8C6B87191F2D}"/>
              </a:ext>
            </a:extLst>
          </p:cNvPr>
          <p:cNvSpPr>
            <a:spLocks noGrp="1"/>
          </p:cNvSpPr>
          <p:nvPr>
            <p:ph idx="1"/>
          </p:nvPr>
        </p:nvSpPr>
        <p:spPr/>
        <p:txBody>
          <a:bodyPr>
            <a:normAutofit/>
          </a:bodyPr>
          <a:lstStyle/>
          <a:p>
            <a:r>
              <a:rPr lang="en-US" sz="2400" dirty="0"/>
              <a:t>Frequency: Bi-weekly </a:t>
            </a:r>
          </a:p>
          <a:p>
            <a:r>
              <a:rPr lang="en-US" sz="2400" dirty="0"/>
              <a:t>Day/time: Wednesdays at 11 am</a:t>
            </a:r>
          </a:p>
          <a:p>
            <a:r>
              <a:rPr lang="en-US" sz="2400" dirty="0"/>
              <a:t>Duration: 1 hour</a:t>
            </a:r>
          </a:p>
          <a:p>
            <a:r>
              <a:rPr lang="en-US" sz="2400" dirty="0"/>
              <a:t>First three meeting dates:</a:t>
            </a:r>
          </a:p>
          <a:p>
            <a:pPr lvl="1">
              <a:buFont typeface="Wingdings" panose="05000000000000000000" pitchFamily="2" charset="2"/>
              <a:buChar char="§"/>
            </a:pPr>
            <a:r>
              <a:rPr lang="en-US" sz="2400" dirty="0"/>
              <a:t>August 14, 2024</a:t>
            </a:r>
          </a:p>
          <a:p>
            <a:pPr lvl="1">
              <a:buFont typeface="Wingdings" panose="05000000000000000000" pitchFamily="2" charset="2"/>
              <a:buChar char="§"/>
            </a:pPr>
            <a:r>
              <a:rPr lang="en-US" sz="2400" dirty="0"/>
              <a:t>August 28, 2024</a:t>
            </a:r>
          </a:p>
          <a:p>
            <a:pPr lvl="1">
              <a:buFont typeface="Wingdings" panose="05000000000000000000" pitchFamily="2" charset="2"/>
              <a:buChar char="§"/>
            </a:pPr>
            <a:r>
              <a:rPr lang="en-US" sz="2400" dirty="0"/>
              <a:t>September 11, 2024</a:t>
            </a:r>
          </a:p>
          <a:p>
            <a:pPr lvl="1"/>
            <a:endParaRPr lang="en-US" sz="2400" dirty="0"/>
          </a:p>
        </p:txBody>
      </p:sp>
      <p:pic>
        <p:nvPicPr>
          <p:cNvPr id="4" name="Picture 3">
            <a:extLst>
              <a:ext uri="{FF2B5EF4-FFF2-40B4-BE49-F238E27FC236}">
                <a16:creationId xmlns:a16="http://schemas.microsoft.com/office/drawing/2014/main" id="{BEBE68FD-199E-9945-5833-2A014F9B8389}"/>
              </a:ext>
            </a:extLst>
          </p:cNvPr>
          <p:cNvPicPr>
            <a:picLocks noChangeAspect="1"/>
          </p:cNvPicPr>
          <p:nvPr/>
        </p:nvPicPr>
        <p:blipFill>
          <a:blip r:embed="rId2"/>
          <a:stretch>
            <a:fillRect/>
          </a:stretch>
        </p:blipFill>
        <p:spPr>
          <a:xfrm>
            <a:off x="7585075" y="129814"/>
            <a:ext cx="1289049" cy="609528"/>
          </a:xfrm>
          <a:prstGeom prst="rect">
            <a:avLst/>
          </a:prstGeom>
        </p:spPr>
      </p:pic>
    </p:spTree>
    <p:extLst>
      <p:ext uri="{BB962C8B-B14F-4D97-AF65-F5344CB8AC3E}">
        <p14:creationId xmlns:p14="http://schemas.microsoft.com/office/powerpoint/2010/main" val="403401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3C8E0-F00B-49D8-94B1-F228D4403084}"/>
              </a:ext>
            </a:extLst>
          </p:cNvPr>
          <p:cNvSpPr>
            <a:spLocks noGrp="1"/>
          </p:cNvSpPr>
          <p:nvPr>
            <p:ph type="title"/>
          </p:nvPr>
        </p:nvSpPr>
        <p:spPr/>
        <p:txBody>
          <a:bodyPr>
            <a:noAutofit/>
          </a:bodyPr>
          <a:lstStyle/>
          <a:p>
            <a:pPr algn="l"/>
            <a:r>
              <a:rPr lang="en-US" sz="2800" dirty="0"/>
              <a:t>Bi-Weekly Meeting – Proposed Agenda</a:t>
            </a:r>
          </a:p>
        </p:txBody>
      </p:sp>
      <p:sp>
        <p:nvSpPr>
          <p:cNvPr id="3" name="Content Placeholder 2">
            <a:extLst>
              <a:ext uri="{FF2B5EF4-FFF2-40B4-BE49-F238E27FC236}">
                <a16:creationId xmlns:a16="http://schemas.microsoft.com/office/drawing/2014/main" id="{822DD20F-8BEC-464C-B85E-8C6B87191F2D}"/>
              </a:ext>
            </a:extLst>
          </p:cNvPr>
          <p:cNvSpPr>
            <a:spLocks noGrp="1"/>
          </p:cNvSpPr>
          <p:nvPr>
            <p:ph idx="1"/>
          </p:nvPr>
        </p:nvSpPr>
        <p:spPr/>
        <p:txBody>
          <a:bodyPr>
            <a:noAutofit/>
          </a:bodyPr>
          <a:lstStyle/>
          <a:p>
            <a:r>
              <a:rPr lang="en-US" sz="2400" dirty="0"/>
              <a:t>Current Status</a:t>
            </a:r>
          </a:p>
          <a:p>
            <a:r>
              <a:rPr lang="en-US" sz="2400" dirty="0"/>
              <a:t>Accomplishments</a:t>
            </a:r>
          </a:p>
          <a:p>
            <a:r>
              <a:rPr lang="en-US" sz="2400" dirty="0"/>
              <a:t>Obstacles/Issues/Risks</a:t>
            </a:r>
          </a:p>
          <a:p>
            <a:r>
              <a:rPr lang="en-US" sz="2400" dirty="0"/>
              <a:t>Schedule Review</a:t>
            </a:r>
          </a:p>
          <a:p>
            <a:pPr lvl="1"/>
            <a:r>
              <a:rPr lang="en-US" sz="2400" dirty="0"/>
              <a:t>Next 30 Days</a:t>
            </a:r>
          </a:p>
          <a:p>
            <a:r>
              <a:rPr lang="en-US" sz="2400" dirty="0"/>
              <a:t>Action Items</a:t>
            </a:r>
          </a:p>
          <a:p>
            <a:r>
              <a:rPr lang="en-US" sz="2400" dirty="0"/>
              <a:t>Resources Check-in</a:t>
            </a:r>
          </a:p>
          <a:p>
            <a:r>
              <a:rPr lang="en-US" sz="2400" dirty="0"/>
              <a:t>Comments/Questions</a:t>
            </a:r>
          </a:p>
          <a:p>
            <a:pPr lvl="1"/>
            <a:endParaRPr lang="en-US" sz="2400" dirty="0"/>
          </a:p>
        </p:txBody>
      </p:sp>
      <p:pic>
        <p:nvPicPr>
          <p:cNvPr id="4" name="Picture 3">
            <a:extLst>
              <a:ext uri="{FF2B5EF4-FFF2-40B4-BE49-F238E27FC236}">
                <a16:creationId xmlns:a16="http://schemas.microsoft.com/office/drawing/2014/main" id="{A7197954-161C-8D21-B685-C4AD3DA78375}"/>
              </a:ext>
            </a:extLst>
          </p:cNvPr>
          <p:cNvPicPr>
            <a:picLocks noChangeAspect="1"/>
          </p:cNvPicPr>
          <p:nvPr/>
        </p:nvPicPr>
        <p:blipFill>
          <a:blip r:embed="rId2"/>
          <a:stretch>
            <a:fillRect/>
          </a:stretch>
        </p:blipFill>
        <p:spPr>
          <a:xfrm>
            <a:off x="7585075" y="129814"/>
            <a:ext cx="1289049" cy="609528"/>
          </a:xfrm>
          <a:prstGeom prst="rect">
            <a:avLst/>
          </a:prstGeom>
        </p:spPr>
      </p:pic>
    </p:spTree>
    <p:extLst>
      <p:ext uri="{BB962C8B-B14F-4D97-AF65-F5344CB8AC3E}">
        <p14:creationId xmlns:p14="http://schemas.microsoft.com/office/powerpoint/2010/main" val="77127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844C78-D1D0-42ED-A651-4F64C9BE6ADB}"/>
              </a:ext>
            </a:extLst>
          </p:cNvPr>
          <p:cNvPicPr>
            <a:picLocks noChangeAspect="1"/>
          </p:cNvPicPr>
          <p:nvPr/>
        </p:nvPicPr>
        <p:blipFill rotWithShape="1">
          <a:blip r:embed="rId3"/>
          <a:srcRect l="36563" t="29155" r="36296" b="26049"/>
          <a:stretch/>
        </p:blipFill>
        <p:spPr>
          <a:xfrm>
            <a:off x="3239911" y="89100"/>
            <a:ext cx="5350933" cy="4965300"/>
          </a:xfrm>
          <a:prstGeom prst="rect">
            <a:avLst/>
          </a:prstGeom>
        </p:spPr>
      </p:pic>
      <p:sp>
        <p:nvSpPr>
          <p:cNvPr id="7" name="Title 7">
            <a:extLst>
              <a:ext uri="{FF2B5EF4-FFF2-40B4-BE49-F238E27FC236}">
                <a16:creationId xmlns:a16="http://schemas.microsoft.com/office/drawing/2014/main" id="{FF922779-30E7-4B00-9773-A31D4BE5575A}"/>
              </a:ext>
            </a:extLst>
          </p:cNvPr>
          <p:cNvSpPr txBox="1">
            <a:spLocks/>
          </p:cNvSpPr>
          <p:nvPr/>
        </p:nvSpPr>
        <p:spPr>
          <a:xfrm>
            <a:off x="904875" y="1416051"/>
            <a:ext cx="3292079" cy="2066925"/>
          </a:xfrm>
          <a:prstGeom prst="rect">
            <a:avLst/>
          </a:prstGeom>
          <a:no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n-US" dirty="0"/>
          </a:p>
          <a:p>
            <a:pPr>
              <a:defRPr/>
            </a:pPr>
            <a:r>
              <a:rPr lang="en-US" dirty="0"/>
              <a:t>Thank You!</a:t>
            </a:r>
          </a:p>
        </p:txBody>
      </p:sp>
    </p:spTree>
    <p:extLst>
      <p:ext uri="{BB962C8B-B14F-4D97-AF65-F5344CB8AC3E}">
        <p14:creationId xmlns:p14="http://schemas.microsoft.com/office/powerpoint/2010/main" val="4192085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1">
            <a:extLst>
              <a:ext uri="{FF2B5EF4-FFF2-40B4-BE49-F238E27FC236}">
                <a16:creationId xmlns:a16="http://schemas.microsoft.com/office/drawing/2014/main" id="{B580CF92-C5E6-48EC-A97D-E79203A5D0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477" y="128179"/>
            <a:ext cx="835907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B7AAD953-871E-4E5F-8517-8926202BFB71}"/>
              </a:ext>
            </a:extLst>
          </p:cNvPr>
          <p:cNvCxnSpPr>
            <a:cxnSpLocks/>
          </p:cNvCxnSpPr>
          <p:nvPr/>
        </p:nvCxnSpPr>
        <p:spPr>
          <a:xfrm>
            <a:off x="1640114" y="2604679"/>
            <a:ext cx="7128329"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45CD111-0C6A-434B-BA85-B0AE11CB4492}"/>
              </a:ext>
            </a:extLst>
          </p:cNvPr>
          <p:cNvSpPr>
            <a:spLocks noGrp="1"/>
          </p:cNvSpPr>
          <p:nvPr>
            <p:ph type="title" idx="4294967295"/>
          </p:nvPr>
        </p:nvSpPr>
        <p:spPr>
          <a:xfrm>
            <a:off x="927100" y="1487079"/>
            <a:ext cx="7937951" cy="2235200"/>
          </a:xfrm>
        </p:spPr>
        <p:txBody>
          <a:bodyPr>
            <a:normAutofit/>
          </a:bodyPr>
          <a:lstStyle/>
          <a:p>
            <a:pPr algn="r" eaLnBrk="1" fontAlgn="auto" hangingPunct="1">
              <a:lnSpc>
                <a:spcPct val="85000"/>
              </a:lnSpc>
              <a:spcAft>
                <a:spcPts val="0"/>
              </a:spcAft>
              <a:defRPr/>
            </a:pPr>
            <a:r>
              <a:rPr lang="en-US" sz="2800" dirty="0"/>
              <a:t>Rollout #4 - Program Overview, Scope &amp; Objectives</a:t>
            </a:r>
            <a:br>
              <a:rPr lang="en-US" sz="2800" dirty="0"/>
            </a:br>
            <a:br>
              <a:rPr lang="en-US" sz="2800" dirty="0"/>
            </a:br>
            <a:endParaRPr lang="en-US" sz="2400" i="1" dirty="0"/>
          </a:p>
        </p:txBody>
      </p:sp>
    </p:spTree>
    <p:extLst>
      <p:ext uri="{BB962C8B-B14F-4D97-AF65-F5344CB8AC3E}">
        <p14:creationId xmlns:p14="http://schemas.microsoft.com/office/powerpoint/2010/main" val="1350703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21138-BB20-48BE-BA1C-E2B3316B81AF}"/>
              </a:ext>
            </a:extLst>
          </p:cNvPr>
          <p:cNvSpPr>
            <a:spLocks noGrp="1"/>
          </p:cNvSpPr>
          <p:nvPr>
            <p:ph type="title"/>
          </p:nvPr>
        </p:nvSpPr>
        <p:spPr>
          <a:xfrm>
            <a:off x="921239" y="373965"/>
            <a:ext cx="5813016" cy="530560"/>
          </a:xfrm>
          <a:noFill/>
        </p:spPr>
        <p:txBody>
          <a:bodyPr>
            <a:normAutofit/>
          </a:bodyPr>
          <a:lstStyle/>
          <a:p>
            <a:pPr lvl="0" algn="l" defTabSz="914400">
              <a:lnSpc>
                <a:spcPct val="90000"/>
              </a:lnSpc>
              <a:defRPr/>
            </a:pPr>
            <a:r>
              <a:rPr lang="en-US" sz="3200" dirty="0"/>
              <a:t>High Level Program Timeline</a:t>
            </a:r>
            <a:endParaRPr lang="en-US" sz="3200" dirty="0">
              <a:latin typeface="Open Sans Semibold"/>
            </a:endParaRPr>
          </a:p>
        </p:txBody>
      </p:sp>
      <p:sp>
        <p:nvSpPr>
          <p:cNvPr id="4" name="Rectangle 3">
            <a:extLst>
              <a:ext uri="{FF2B5EF4-FFF2-40B4-BE49-F238E27FC236}">
                <a16:creationId xmlns:a16="http://schemas.microsoft.com/office/drawing/2014/main" id="{A3F2D8AE-0D4B-42BF-92CA-2167651E04EB}"/>
              </a:ext>
            </a:extLst>
          </p:cNvPr>
          <p:cNvSpPr/>
          <p:nvPr/>
        </p:nvSpPr>
        <p:spPr>
          <a:xfrm>
            <a:off x="853345" y="954750"/>
            <a:ext cx="8158049" cy="89255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Franklin Gothic Book"/>
                <a:ea typeface="+mn-ea"/>
                <a:cs typeface="+mn-cs"/>
              </a:rPr>
              <a:t>A phased implementation strategy minimizes risk by incrementally building out core system functionality in a logical, sequential manner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Franklin Gothic Book"/>
              <a:ea typeface="+mn-ea"/>
              <a:cs typeface="+mn-cs"/>
            </a:endParaRPr>
          </a:p>
        </p:txBody>
      </p:sp>
      <p:sp>
        <p:nvSpPr>
          <p:cNvPr id="5" name="Rectangle 4">
            <a:extLst>
              <a:ext uri="{FF2B5EF4-FFF2-40B4-BE49-F238E27FC236}">
                <a16:creationId xmlns:a16="http://schemas.microsoft.com/office/drawing/2014/main" id="{4880A995-7E63-4ED1-BBC9-D985F07DEAEB}"/>
              </a:ext>
            </a:extLst>
          </p:cNvPr>
          <p:cNvSpPr/>
          <p:nvPr/>
        </p:nvSpPr>
        <p:spPr>
          <a:xfrm>
            <a:off x="853345" y="1529822"/>
            <a:ext cx="8216329" cy="141577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0000"/>
                </a:solidFill>
                <a:effectLst/>
                <a:uLnTx/>
                <a:uFillTx/>
                <a:latin typeface="Franklin Gothic Book"/>
                <a:ea typeface="+mn-ea"/>
                <a:cs typeface="+mn-cs"/>
              </a:rPr>
              <a:t>Initial Rollout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solidFill>
                <a:effectLst/>
                <a:uLnTx/>
                <a:uFillTx/>
                <a:latin typeface="Franklin Gothic Book"/>
                <a:ea typeface="+mn-ea"/>
                <a:cs typeface="+mn-cs"/>
              </a:rPr>
              <a:t>Lay the Foundation </a:t>
            </a:r>
            <a:r>
              <a:rPr kumimoji="0" lang="en-US" sz="1200" b="0" i="0" u="none" strike="noStrike" kern="1200" cap="none" spc="0" normalizeH="0" baseline="0" noProof="0" dirty="0">
                <a:ln>
                  <a:noFill/>
                </a:ln>
                <a:solidFill>
                  <a:srgbClr val="000000"/>
                </a:solidFill>
                <a:effectLst/>
                <a:uLnTx/>
                <a:uFillTx/>
                <a:latin typeface="Franklin Gothic Book"/>
                <a:ea typeface="+mn-ea"/>
                <a:cs typeface="+mn-cs"/>
              </a:rPr>
              <a:t>– Core functionality that will benefit all aspects of the business, including common Workflows, Integrations, Letters, and Reports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solidFill>
                <a:effectLst/>
                <a:uLnTx/>
                <a:uFillTx/>
                <a:latin typeface="Franklin Gothic Book"/>
                <a:ea typeface="+mn-ea"/>
                <a:cs typeface="+mn-cs"/>
              </a:rPr>
              <a:t>Add the Business but Keep it Simple </a:t>
            </a:r>
            <a:r>
              <a:rPr kumimoji="0" lang="en-US" sz="1200" b="0" i="0" u="none" strike="noStrike" kern="1200" cap="none" spc="0" normalizeH="0" baseline="0" noProof="0" dirty="0">
                <a:ln>
                  <a:noFill/>
                </a:ln>
                <a:solidFill>
                  <a:srgbClr val="000000"/>
                </a:solidFill>
                <a:effectLst/>
                <a:uLnTx/>
                <a:uFillTx/>
                <a:latin typeface="Franklin Gothic Book"/>
                <a:ea typeface="+mn-ea"/>
                <a:cs typeface="+mn-cs"/>
              </a:rPr>
              <a:t>– Leverage the foundation + a small but meaningful layer of business class-specific functionality</a:t>
            </a:r>
          </a:p>
          <a:p>
            <a:pPr marL="628650" marR="0" lvl="1" indent="-1714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200" b="1" i="0" u="none" strike="noStrike" kern="1200" cap="none" spc="0" normalizeH="0" baseline="0" noProof="0" dirty="0">
                <a:ln>
                  <a:noFill/>
                </a:ln>
                <a:solidFill>
                  <a:srgbClr val="000000"/>
                </a:solidFill>
                <a:effectLst/>
                <a:uLnTx/>
                <a:uFillTx/>
                <a:latin typeface="Franklin Gothic Book"/>
                <a:ea typeface="+mn-ea"/>
                <a:cs typeface="+mn-cs"/>
              </a:rPr>
              <a:t>Day forward </a:t>
            </a:r>
            <a:r>
              <a:rPr kumimoji="0" lang="en-US" sz="1200" b="0" i="0" u="none" strike="noStrike" kern="1200" cap="none" spc="0" normalizeH="0" baseline="0" noProof="0" dirty="0">
                <a:ln>
                  <a:noFill/>
                </a:ln>
                <a:solidFill>
                  <a:srgbClr val="000000"/>
                </a:solidFill>
                <a:effectLst/>
                <a:uLnTx/>
                <a:uFillTx/>
                <a:latin typeface="Franklin Gothic Book"/>
                <a:ea typeface="+mn-ea"/>
                <a:cs typeface="+mn-cs"/>
              </a:rPr>
              <a:t>– Focus on new certifications before adding conversion of old data</a:t>
            </a:r>
          </a:p>
          <a:p>
            <a:pPr marL="628650" marR="0" lvl="1" indent="-1714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200" b="1" i="0" u="none" strike="noStrike" kern="1200" cap="none" spc="0" normalizeH="0" baseline="0" noProof="0" dirty="0">
                <a:ln>
                  <a:noFill/>
                </a:ln>
                <a:solidFill>
                  <a:srgbClr val="000000"/>
                </a:solidFill>
                <a:effectLst/>
                <a:uLnTx/>
                <a:uFillTx/>
                <a:latin typeface="Franklin Gothic Book"/>
                <a:ea typeface="+mn-ea"/>
                <a:cs typeface="+mn-cs"/>
              </a:rPr>
              <a:t>Internal Process Only </a:t>
            </a:r>
            <a:r>
              <a:rPr kumimoji="0" lang="en-US" sz="1200" b="0" i="0" u="none" strike="noStrike" kern="1200" cap="none" spc="0" normalizeH="0" baseline="0" noProof="0" dirty="0">
                <a:ln>
                  <a:noFill/>
                </a:ln>
                <a:solidFill>
                  <a:srgbClr val="000000"/>
                </a:solidFill>
                <a:effectLst/>
                <a:uLnTx/>
                <a:uFillTx/>
                <a:latin typeface="Franklin Gothic Book"/>
                <a:ea typeface="+mn-ea"/>
                <a:cs typeface="+mn-cs"/>
              </a:rPr>
              <a:t>– Focus on internal workflows before adding external partner workflows</a:t>
            </a:r>
          </a:p>
        </p:txBody>
      </p:sp>
      <p:pic>
        <p:nvPicPr>
          <p:cNvPr id="16" name="Picture 15">
            <a:extLst>
              <a:ext uri="{FF2B5EF4-FFF2-40B4-BE49-F238E27FC236}">
                <a16:creationId xmlns:a16="http://schemas.microsoft.com/office/drawing/2014/main" id="{112961DF-7BF9-4DFA-A05E-885857C1A8F8}"/>
              </a:ext>
            </a:extLst>
          </p:cNvPr>
          <p:cNvPicPr>
            <a:picLocks noChangeAspect="1"/>
          </p:cNvPicPr>
          <p:nvPr/>
        </p:nvPicPr>
        <p:blipFill>
          <a:blip r:embed="rId2"/>
          <a:stretch>
            <a:fillRect/>
          </a:stretch>
        </p:blipFill>
        <p:spPr>
          <a:xfrm>
            <a:off x="7735769" y="73691"/>
            <a:ext cx="1289049" cy="609528"/>
          </a:xfrm>
          <a:prstGeom prst="rect">
            <a:avLst/>
          </a:prstGeom>
        </p:spPr>
      </p:pic>
      <p:sp>
        <p:nvSpPr>
          <p:cNvPr id="42" name="Text Placeholder 3">
            <a:extLst>
              <a:ext uri="{FF2B5EF4-FFF2-40B4-BE49-F238E27FC236}">
                <a16:creationId xmlns:a16="http://schemas.microsoft.com/office/drawing/2014/main" id="{93162BDD-BE39-4068-89CC-D94162368A03}"/>
              </a:ext>
            </a:extLst>
          </p:cNvPr>
          <p:cNvSpPr>
            <a:spLocks noGrp="1"/>
          </p:cNvSpPr>
          <p:nvPr/>
        </p:nvSpPr>
        <p:spPr>
          <a:xfrm>
            <a:off x="1039017" y="205978"/>
            <a:ext cx="3894489" cy="22860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bg1">
                    <a:lumMod val="75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dirty="0">
                <a:solidFill>
                  <a:srgbClr val="787878">
                    <a:lumMod val="60000"/>
                    <a:lumOff val="40000"/>
                  </a:srgbClr>
                </a:solidFill>
              </a:rPr>
              <a:t>AGO Collections modernization initiative</a:t>
            </a:r>
          </a:p>
        </p:txBody>
      </p:sp>
      <p:pic>
        <p:nvPicPr>
          <p:cNvPr id="28" name="Picture 27">
            <a:extLst>
              <a:ext uri="{FF2B5EF4-FFF2-40B4-BE49-F238E27FC236}">
                <a16:creationId xmlns:a16="http://schemas.microsoft.com/office/drawing/2014/main" id="{7011784B-9D8D-8994-2953-34214BC51146}"/>
              </a:ext>
            </a:extLst>
          </p:cNvPr>
          <p:cNvPicPr>
            <a:picLocks noChangeAspect="1"/>
          </p:cNvPicPr>
          <p:nvPr/>
        </p:nvPicPr>
        <p:blipFill>
          <a:blip r:embed="rId3"/>
          <a:stretch>
            <a:fillRect/>
          </a:stretch>
        </p:blipFill>
        <p:spPr>
          <a:xfrm>
            <a:off x="757246" y="3137588"/>
            <a:ext cx="8373226" cy="1773079"/>
          </a:xfrm>
          <a:prstGeom prst="rect">
            <a:avLst/>
          </a:prstGeom>
        </p:spPr>
      </p:pic>
    </p:spTree>
    <p:extLst>
      <p:ext uri="{BB962C8B-B14F-4D97-AF65-F5344CB8AC3E}">
        <p14:creationId xmlns:p14="http://schemas.microsoft.com/office/powerpoint/2010/main" val="1368519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F2D0861-8FBE-AAFA-7391-95BEFE7F14DC}"/>
              </a:ext>
            </a:extLst>
          </p:cNvPr>
          <p:cNvPicPr>
            <a:picLocks noChangeAspect="1"/>
          </p:cNvPicPr>
          <p:nvPr/>
        </p:nvPicPr>
        <p:blipFill>
          <a:blip r:embed="rId2"/>
          <a:stretch>
            <a:fillRect/>
          </a:stretch>
        </p:blipFill>
        <p:spPr>
          <a:xfrm>
            <a:off x="1287554" y="1388532"/>
            <a:ext cx="7291904" cy="3754967"/>
          </a:xfrm>
          <a:prstGeom prst="rect">
            <a:avLst/>
          </a:prstGeom>
        </p:spPr>
      </p:pic>
      <p:sp>
        <p:nvSpPr>
          <p:cNvPr id="8" name="Title 1" descr="dditional ">
            <a:extLst>
              <a:ext uri="{FF2B5EF4-FFF2-40B4-BE49-F238E27FC236}">
                <a16:creationId xmlns:a16="http://schemas.microsoft.com/office/drawing/2014/main" id="{B3A4656A-50EA-4B2C-A444-4FE9301B7396}"/>
              </a:ext>
            </a:extLst>
          </p:cNvPr>
          <p:cNvSpPr txBox="1">
            <a:spLocks/>
          </p:cNvSpPr>
          <p:nvPr/>
        </p:nvSpPr>
        <p:spPr>
          <a:xfrm>
            <a:off x="438518" y="211953"/>
            <a:ext cx="6988877" cy="31227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GB" sz="1800" b="1" i="0" u="none" strike="noStrike" kern="1200" cap="none" spc="0" normalizeH="0" baseline="0" noProof="0" dirty="0">
              <a:ln>
                <a:noFill/>
              </a:ln>
              <a:solidFill>
                <a:srgbClr val="664FBA"/>
              </a:solidFill>
              <a:effectLst/>
              <a:uLnTx/>
              <a:uFillTx/>
              <a:latin typeface="Sharp Sans Semibold" pitchFamily="2" charset="77"/>
              <a:ea typeface="Sharp Sans Semibold" pitchFamily="2" charset="77"/>
              <a:cs typeface="Sharp Sans Semibold" pitchFamily="2" charset="77"/>
            </a:endParaRPr>
          </a:p>
        </p:txBody>
      </p:sp>
      <p:sp>
        <p:nvSpPr>
          <p:cNvPr id="3" name="Title 2">
            <a:extLst>
              <a:ext uri="{FF2B5EF4-FFF2-40B4-BE49-F238E27FC236}">
                <a16:creationId xmlns:a16="http://schemas.microsoft.com/office/drawing/2014/main" id="{00E9E062-997C-4BA0-842F-5C8D93444706}"/>
              </a:ext>
            </a:extLst>
          </p:cNvPr>
          <p:cNvSpPr>
            <a:spLocks noGrp="1"/>
          </p:cNvSpPr>
          <p:nvPr>
            <p:ph type="title"/>
          </p:nvPr>
        </p:nvSpPr>
        <p:spPr>
          <a:xfrm>
            <a:off x="939980" y="351335"/>
            <a:ext cx="5975170" cy="381112"/>
          </a:xfrm>
          <a:noFill/>
        </p:spPr>
        <p:txBody>
          <a:bodyPr>
            <a:noAutofit/>
          </a:bodyPr>
          <a:lstStyle/>
          <a:p>
            <a:pPr algn="l"/>
            <a:r>
              <a:rPr lang="en-GB" sz="2800" dirty="0"/>
              <a:t>CARES Implementation Approach</a:t>
            </a:r>
            <a:endParaRPr lang="en-US" sz="2800" dirty="0"/>
          </a:p>
        </p:txBody>
      </p:sp>
      <p:sp>
        <p:nvSpPr>
          <p:cNvPr id="4" name="Content Placeholder 3">
            <a:extLst>
              <a:ext uri="{FF2B5EF4-FFF2-40B4-BE49-F238E27FC236}">
                <a16:creationId xmlns:a16="http://schemas.microsoft.com/office/drawing/2014/main" id="{FBA61A62-9F52-4FC9-88B9-15109CB04B48}"/>
              </a:ext>
            </a:extLst>
          </p:cNvPr>
          <p:cNvSpPr>
            <a:spLocks noGrp="1"/>
          </p:cNvSpPr>
          <p:nvPr>
            <p:ph idx="1"/>
          </p:nvPr>
        </p:nvSpPr>
        <p:spPr>
          <a:xfrm>
            <a:off x="863600" y="825852"/>
            <a:ext cx="7937500" cy="667908"/>
          </a:xfrm>
        </p:spPr>
        <p:txBody>
          <a:bodyPr>
            <a:normAutofit fontScale="92500"/>
          </a:bodyPr>
          <a:lstStyle/>
          <a:p>
            <a:pPr marL="0" indent="0">
              <a:buNone/>
            </a:pPr>
            <a:r>
              <a:rPr lang="en-US" sz="1100" i="1" dirty="0"/>
              <a:t>Our implementation plan is a buildup of the holistic system as we complete each rollout.  The entirety of common workflows, interfaces, letters and reports are considered as we build the solution resulting in </a:t>
            </a:r>
            <a:r>
              <a:rPr lang="en-US" sz="1100" b="1" i="1" dirty="0"/>
              <a:t>80% of the system being complete at end of Rollout #4</a:t>
            </a:r>
            <a:r>
              <a:rPr lang="en-US" sz="1100" i="1" dirty="0"/>
              <a:t>. Currently, as we initiate Personal Income Tax, we have completed roughly 73% of all common workflows, interfaces, letters and reports!</a:t>
            </a:r>
          </a:p>
        </p:txBody>
      </p:sp>
      <p:pic>
        <p:nvPicPr>
          <p:cNvPr id="17" name="Picture 16">
            <a:extLst>
              <a:ext uri="{FF2B5EF4-FFF2-40B4-BE49-F238E27FC236}">
                <a16:creationId xmlns:a16="http://schemas.microsoft.com/office/drawing/2014/main" id="{B8547746-2BEB-4F14-B687-352122877060}"/>
              </a:ext>
            </a:extLst>
          </p:cNvPr>
          <p:cNvPicPr>
            <a:picLocks noChangeAspect="1"/>
          </p:cNvPicPr>
          <p:nvPr/>
        </p:nvPicPr>
        <p:blipFill>
          <a:blip r:embed="rId3"/>
          <a:stretch>
            <a:fillRect/>
          </a:stretch>
        </p:blipFill>
        <p:spPr>
          <a:xfrm>
            <a:off x="7635875" y="63326"/>
            <a:ext cx="1289049" cy="609528"/>
          </a:xfrm>
          <a:prstGeom prst="rect">
            <a:avLst/>
          </a:prstGeom>
        </p:spPr>
      </p:pic>
      <p:sp>
        <p:nvSpPr>
          <p:cNvPr id="18" name="Text Placeholder 3">
            <a:extLst>
              <a:ext uri="{FF2B5EF4-FFF2-40B4-BE49-F238E27FC236}">
                <a16:creationId xmlns:a16="http://schemas.microsoft.com/office/drawing/2014/main" id="{C15E5490-FF53-4343-BF17-388526A58A55}"/>
              </a:ext>
            </a:extLst>
          </p:cNvPr>
          <p:cNvSpPr>
            <a:spLocks noGrp="1"/>
          </p:cNvSpPr>
          <p:nvPr/>
        </p:nvSpPr>
        <p:spPr>
          <a:xfrm>
            <a:off x="1039017" y="205978"/>
            <a:ext cx="3894489" cy="22860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bg1">
                    <a:lumMod val="75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787878"/>
              </a:buClr>
              <a:buSzPct val="75000"/>
              <a:buFont typeface="Arial" panose="020B0604020202020204" pitchFamily="34" charset="0"/>
              <a:buNone/>
              <a:tabLst/>
              <a:defRPr/>
            </a:pPr>
            <a:r>
              <a:rPr kumimoji="0" lang="en-US" sz="900" b="1" i="0" u="none" strike="noStrike" kern="0" cap="all" spc="250" normalizeH="0" baseline="0" noProof="0" dirty="0">
                <a:ln>
                  <a:noFill/>
                </a:ln>
                <a:solidFill>
                  <a:srgbClr val="787878">
                    <a:lumMod val="60000"/>
                    <a:lumOff val="40000"/>
                  </a:srgbClr>
                </a:solidFill>
                <a:effectLst/>
                <a:uLnTx/>
                <a:uFillTx/>
                <a:latin typeface="Franklin Gothic Book"/>
              </a:rPr>
              <a:t>AGO Collections modernization initiative</a:t>
            </a:r>
          </a:p>
        </p:txBody>
      </p:sp>
      <p:pic>
        <p:nvPicPr>
          <p:cNvPr id="20" name="Graphic 19" descr="Checkmark">
            <a:extLst>
              <a:ext uri="{FF2B5EF4-FFF2-40B4-BE49-F238E27FC236}">
                <a16:creationId xmlns:a16="http://schemas.microsoft.com/office/drawing/2014/main" id="{9A846E5A-B027-45AA-BEA0-0F327E2BC5A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81015" y="4592957"/>
            <a:ext cx="192569" cy="219527"/>
          </a:xfrm>
          <a:prstGeom prst="rect">
            <a:avLst/>
          </a:prstGeom>
        </p:spPr>
      </p:pic>
      <p:pic>
        <p:nvPicPr>
          <p:cNvPr id="21" name="Graphic 20" descr="Checkmark">
            <a:extLst>
              <a:ext uri="{FF2B5EF4-FFF2-40B4-BE49-F238E27FC236}">
                <a16:creationId xmlns:a16="http://schemas.microsoft.com/office/drawing/2014/main" id="{12EBFCF5-DB2D-4230-AFDF-06EF33C4D3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92353" y="4380008"/>
            <a:ext cx="192569" cy="219527"/>
          </a:xfrm>
          <a:prstGeom prst="rect">
            <a:avLst/>
          </a:prstGeom>
        </p:spPr>
      </p:pic>
      <p:pic>
        <p:nvPicPr>
          <p:cNvPr id="7" name="Graphic 6" descr="Checkmark">
            <a:extLst>
              <a:ext uri="{FF2B5EF4-FFF2-40B4-BE49-F238E27FC236}">
                <a16:creationId xmlns:a16="http://schemas.microsoft.com/office/drawing/2014/main" id="{A378E3DC-9515-2A49-6F15-C818481876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09499" y="4187565"/>
            <a:ext cx="192569" cy="219527"/>
          </a:xfrm>
          <a:prstGeom prst="rect">
            <a:avLst/>
          </a:prstGeom>
        </p:spPr>
      </p:pic>
    </p:spTree>
    <p:extLst>
      <p:ext uri="{BB962C8B-B14F-4D97-AF65-F5344CB8AC3E}">
        <p14:creationId xmlns:p14="http://schemas.microsoft.com/office/powerpoint/2010/main" val="92842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D4795E7-B4F7-4C51-949C-E839774A5786}"/>
              </a:ext>
            </a:extLst>
          </p:cNvPr>
          <p:cNvPicPr>
            <a:picLocks noChangeAspect="1"/>
          </p:cNvPicPr>
          <p:nvPr/>
        </p:nvPicPr>
        <p:blipFill>
          <a:blip r:embed="rId3"/>
          <a:stretch>
            <a:fillRect/>
          </a:stretch>
        </p:blipFill>
        <p:spPr>
          <a:xfrm>
            <a:off x="7735769" y="73691"/>
            <a:ext cx="1289049" cy="609528"/>
          </a:xfrm>
          <a:prstGeom prst="rect">
            <a:avLst/>
          </a:prstGeom>
        </p:spPr>
      </p:pic>
      <p:sp>
        <p:nvSpPr>
          <p:cNvPr id="8" name="Title 1">
            <a:extLst>
              <a:ext uri="{FF2B5EF4-FFF2-40B4-BE49-F238E27FC236}">
                <a16:creationId xmlns:a16="http://schemas.microsoft.com/office/drawing/2014/main" id="{A45CD111-0C6A-434B-BA85-B0AE11CB4492}"/>
              </a:ext>
            </a:extLst>
          </p:cNvPr>
          <p:cNvSpPr>
            <a:spLocks noGrp="1"/>
          </p:cNvSpPr>
          <p:nvPr>
            <p:ph type="title" idx="4294967295"/>
          </p:nvPr>
        </p:nvSpPr>
        <p:spPr>
          <a:xfrm>
            <a:off x="915109" y="296813"/>
            <a:ext cx="6368341" cy="653410"/>
          </a:xfrm>
        </p:spPr>
        <p:txBody>
          <a:bodyPr>
            <a:normAutofit/>
          </a:bodyPr>
          <a:lstStyle/>
          <a:p>
            <a:pPr algn="l">
              <a:lnSpc>
                <a:spcPct val="85000"/>
              </a:lnSpc>
              <a:defRPr/>
            </a:pPr>
            <a:r>
              <a:rPr lang="en-US" sz="2800" dirty="0"/>
              <a:t>Rollout #4 Scope and Objectives</a:t>
            </a:r>
          </a:p>
        </p:txBody>
      </p:sp>
      <p:sp>
        <p:nvSpPr>
          <p:cNvPr id="5" name="Text Placeholder 3">
            <a:extLst>
              <a:ext uri="{FF2B5EF4-FFF2-40B4-BE49-F238E27FC236}">
                <a16:creationId xmlns:a16="http://schemas.microsoft.com/office/drawing/2014/main" id="{79A126F7-A669-4E27-BF01-67E381FAF430}"/>
              </a:ext>
            </a:extLst>
          </p:cNvPr>
          <p:cNvSpPr>
            <a:spLocks noGrp="1"/>
          </p:cNvSpPr>
          <p:nvPr/>
        </p:nvSpPr>
        <p:spPr>
          <a:xfrm>
            <a:off x="1039017" y="205978"/>
            <a:ext cx="3894489" cy="22860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bg1">
                    <a:lumMod val="75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dirty="0">
                <a:solidFill>
                  <a:srgbClr val="787878">
                    <a:lumMod val="60000"/>
                    <a:lumOff val="40000"/>
                  </a:srgbClr>
                </a:solidFill>
              </a:rPr>
              <a:t>AGO Collections modernization initiative</a:t>
            </a:r>
          </a:p>
        </p:txBody>
      </p:sp>
      <p:sp>
        <p:nvSpPr>
          <p:cNvPr id="2" name="TextBox 1">
            <a:extLst>
              <a:ext uri="{FF2B5EF4-FFF2-40B4-BE49-F238E27FC236}">
                <a16:creationId xmlns:a16="http://schemas.microsoft.com/office/drawing/2014/main" id="{32DEF3E5-306C-2C38-8C0C-084CE8D9ADCF}"/>
              </a:ext>
            </a:extLst>
          </p:cNvPr>
          <p:cNvSpPr txBox="1"/>
          <p:nvPr/>
        </p:nvSpPr>
        <p:spPr>
          <a:xfrm>
            <a:off x="940799" y="1150815"/>
            <a:ext cx="7985414" cy="3677930"/>
          </a:xfrm>
          <a:prstGeom prst="rect">
            <a:avLst/>
          </a:prstGeom>
          <a:noFill/>
        </p:spPr>
        <p:txBody>
          <a:bodyPr wrap="square" rtlCol="0" anchor="ct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Franklin Gothic Book"/>
                <a:ea typeface="+mn-ea"/>
                <a:cs typeface="+mn-cs"/>
              </a:rPr>
              <a:t>Program Scope</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Franklin Gothic Book"/>
                <a:ea typeface="+mn-ea"/>
                <a:cs typeface="+mn-cs"/>
              </a:rPr>
              <a:t>Our CARES Program Strategy continues to focus on implementing the new Collections System incrementally. We will phase in all supported clients by business class while focusing on validating that Debt Manager can handle our new certifications, and legacy accounts.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Franklin Gothic Book"/>
                <a:ea typeface="+mn-ea"/>
                <a:cs typeface="+mn-cs"/>
              </a:rPr>
              <a:t>Rollout #4 Objectives:</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0000"/>
                </a:solidFill>
                <a:effectLst/>
                <a:uLnTx/>
                <a:uFillTx/>
                <a:latin typeface="Franklin Gothic Book"/>
                <a:ea typeface="+mn-ea"/>
                <a:cs typeface="+mn-cs"/>
              </a:rPr>
              <a:t>implement the Personal Income Tax business class into Debt Manager for all new and active</a:t>
            </a:r>
            <a:r>
              <a:rPr lang="en-US" sz="1300" dirty="0">
                <a:solidFill>
                  <a:srgbClr val="000000"/>
                </a:solidFill>
                <a:latin typeface="Franklin Gothic Book"/>
              </a:rPr>
              <a:t> accounts</a:t>
            </a:r>
            <a:endParaRPr kumimoji="0" lang="en-US" sz="1300" b="0" i="0" u="none" strike="noStrike" kern="1200" cap="none" spc="0" normalizeH="0" baseline="0" noProof="0" dirty="0">
              <a:ln>
                <a:noFill/>
              </a:ln>
              <a:solidFill>
                <a:srgbClr val="000000"/>
              </a:solidFill>
              <a:effectLst/>
              <a:uLnTx/>
              <a:uFillTx/>
              <a:latin typeface="Franklin Gothic Book"/>
              <a:ea typeface="+mn-ea"/>
              <a:cs typeface="+mn-cs"/>
            </a:endParaRP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0000"/>
                </a:solidFill>
                <a:effectLst/>
                <a:uLnTx/>
                <a:uFillTx/>
                <a:latin typeface="Franklin Gothic Book"/>
                <a:ea typeface="+mn-ea"/>
                <a:cs typeface="+mn-cs"/>
              </a:rPr>
              <a:t>migrate active legacy accounts from CUBS to Debt Manager</a:t>
            </a:r>
            <a:endParaRPr lang="en-US" sz="1300" dirty="0">
              <a:solidFill>
                <a:srgbClr val="000000"/>
              </a:solidFill>
              <a:latin typeface="Franklin Gothic Book"/>
            </a:endParaRP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0000"/>
                </a:solidFill>
                <a:effectLst/>
                <a:uLnTx/>
                <a:uFillTx/>
                <a:latin typeface="Franklin Gothic Book"/>
                <a:ea typeface="+mn-ea"/>
                <a:cs typeface="+mn-cs"/>
              </a:rPr>
              <a:t>implement TOPS/OTOPS Offsets </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0000"/>
                </a:solidFill>
                <a:effectLst/>
                <a:uLnTx/>
                <a:uFillTx/>
                <a:latin typeface="Franklin Gothic Book"/>
                <a:ea typeface="+mn-ea"/>
                <a:cs typeface="+mn-cs"/>
              </a:rPr>
              <a:t>implement our Electronic Bankruptcy Interface with the Defense Logistics Agency</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a:solidFill>
                  <a:srgbClr val="000000"/>
                </a:solidFill>
                <a:latin typeface="Franklin Gothic Book"/>
              </a:rPr>
              <a:t>implement Ohio Lottery Commission Real-time Interface</a:t>
            </a:r>
          </a:p>
          <a:p>
            <a:pPr marL="171450" indent="-171450" algn="just">
              <a:buFont typeface="Arial" panose="020B0604020202020204" pitchFamily="34" charset="0"/>
              <a:buChar char="•"/>
              <a:defRPr/>
            </a:pPr>
            <a:r>
              <a:rPr lang="en-US" sz="1200" dirty="0">
                <a:solidFill>
                  <a:srgbClr val="000000"/>
                </a:solidFill>
                <a:latin typeface="Franklin Gothic Book"/>
              </a:rPr>
              <a:t>conform to FTI compliance policies and practices</a:t>
            </a:r>
            <a:endParaRPr lang="en-US" sz="1300" dirty="0">
              <a:solidFill>
                <a:srgbClr val="000000"/>
              </a:solidFill>
              <a:latin typeface="Franklin Gothic Book"/>
            </a:endParaRPr>
          </a:p>
          <a:p>
            <a:pPr marR="0" lvl="0" algn="just" defTabSz="457200" rtl="0" eaLnBrk="1" fontAlgn="auto" latinLnBrk="0" hangingPunct="1">
              <a:lnSpc>
                <a:spcPct val="100000"/>
              </a:lnSpc>
              <a:spcBef>
                <a:spcPts val="0"/>
              </a:spcBef>
              <a:spcAft>
                <a:spcPts val="0"/>
              </a:spcAft>
              <a:buClrTx/>
              <a:buSzTx/>
              <a:tabLst/>
              <a:defRPr/>
            </a:pPr>
            <a:endParaRPr kumimoji="0" lang="en-US" sz="1300" b="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1300" b="1" dirty="0">
                <a:solidFill>
                  <a:srgbClr val="000000"/>
                </a:solidFill>
                <a:latin typeface="Franklin Gothic Book"/>
              </a:rPr>
              <a:t>Implementation Items:</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a:solidFill>
                  <a:srgbClr val="000000"/>
                </a:solidFill>
                <a:latin typeface="Franklin Gothic Book"/>
              </a:rPr>
              <a:t>7</a:t>
            </a:r>
            <a:r>
              <a:rPr kumimoji="0" lang="en-US" sz="1300" b="0" i="0" u="none" strike="noStrike" kern="1200" cap="none" spc="0" normalizeH="0" baseline="0" noProof="0" dirty="0">
                <a:ln>
                  <a:noFill/>
                </a:ln>
                <a:solidFill>
                  <a:srgbClr val="000000"/>
                </a:solidFill>
                <a:effectLst/>
                <a:uLnTx/>
                <a:uFillTx/>
                <a:latin typeface="Franklin Gothic Book"/>
                <a:ea typeface="+mn-ea"/>
                <a:cs typeface="+mn-cs"/>
              </a:rPr>
              <a:t> Workflows, 48 to review </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a:solidFill>
                  <a:srgbClr val="000000"/>
                </a:solidFill>
                <a:latin typeface="Franklin Gothic Book"/>
              </a:rPr>
              <a:t>22 Interfaces </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0000"/>
                </a:solidFill>
                <a:effectLst/>
                <a:uLnTx/>
                <a:uFillTx/>
                <a:latin typeface="Franklin Gothic Book"/>
                <a:ea typeface="+mn-ea"/>
                <a:cs typeface="+mn-cs"/>
              </a:rPr>
              <a:t>53 Letters </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a:solidFill>
                  <a:srgbClr val="000000"/>
                </a:solidFill>
                <a:latin typeface="Franklin Gothic Book"/>
              </a:rPr>
              <a:t>3 Reports</a:t>
            </a:r>
          </a:p>
        </p:txBody>
      </p:sp>
    </p:spTree>
    <p:extLst>
      <p:ext uri="{BB962C8B-B14F-4D97-AF65-F5344CB8AC3E}">
        <p14:creationId xmlns:p14="http://schemas.microsoft.com/office/powerpoint/2010/main" val="2256591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324180C3-9BD0-4623-8224-30F0C12DA5D1}"/>
              </a:ext>
            </a:extLst>
          </p:cNvPr>
          <p:cNvSpPr>
            <a:spLocks noGrp="1"/>
          </p:cNvSpPr>
          <p:nvPr/>
        </p:nvSpPr>
        <p:spPr>
          <a:xfrm>
            <a:off x="1039017" y="205978"/>
            <a:ext cx="3894489" cy="22860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bg1">
                    <a:lumMod val="75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dirty="0">
                <a:solidFill>
                  <a:srgbClr val="787878">
                    <a:lumMod val="60000"/>
                    <a:lumOff val="40000"/>
                  </a:srgbClr>
                </a:solidFill>
              </a:rPr>
              <a:t>AGO Collections modernization initiative</a:t>
            </a:r>
          </a:p>
        </p:txBody>
      </p:sp>
      <p:pic>
        <p:nvPicPr>
          <p:cNvPr id="17" name="Picture 16">
            <a:extLst>
              <a:ext uri="{FF2B5EF4-FFF2-40B4-BE49-F238E27FC236}">
                <a16:creationId xmlns:a16="http://schemas.microsoft.com/office/drawing/2014/main" id="{D881A2E0-87E3-496D-B49C-4A4DFBB99CBC}"/>
              </a:ext>
            </a:extLst>
          </p:cNvPr>
          <p:cNvPicPr>
            <a:picLocks noChangeAspect="1"/>
          </p:cNvPicPr>
          <p:nvPr/>
        </p:nvPicPr>
        <p:blipFill>
          <a:blip r:embed="rId2"/>
          <a:stretch>
            <a:fillRect/>
          </a:stretch>
        </p:blipFill>
        <p:spPr>
          <a:xfrm>
            <a:off x="7585075" y="129814"/>
            <a:ext cx="1289049" cy="609528"/>
          </a:xfrm>
          <a:prstGeom prst="rect">
            <a:avLst/>
          </a:prstGeom>
        </p:spPr>
      </p:pic>
      <p:sp>
        <p:nvSpPr>
          <p:cNvPr id="6" name="Title 1">
            <a:extLst>
              <a:ext uri="{FF2B5EF4-FFF2-40B4-BE49-F238E27FC236}">
                <a16:creationId xmlns:a16="http://schemas.microsoft.com/office/drawing/2014/main" id="{8B726679-7D29-409E-BF0E-9CEC0A611547}"/>
              </a:ext>
            </a:extLst>
          </p:cNvPr>
          <p:cNvSpPr>
            <a:spLocks noGrp="1"/>
          </p:cNvSpPr>
          <p:nvPr/>
        </p:nvSpPr>
        <p:spPr>
          <a:xfrm>
            <a:off x="1039017" y="332164"/>
            <a:ext cx="6777833" cy="409972"/>
          </a:xfrm>
          <a:prstGeom prst="rect">
            <a:avLst/>
          </a:prstGeom>
          <a:noFill/>
        </p:spPr>
        <p:txBody>
          <a:bodyPr vert="horz" lIns="0" tIns="45720" rIns="0" bIns="0" rtlCol="0" anchor="b" anchorCtr="0">
            <a:noAutofit/>
          </a:bodyPr>
          <a:lstStyle>
            <a:lvl1pPr algn="l" defTabSz="914400" rtl="0" eaLnBrk="1" latinLnBrk="0" hangingPunct="1">
              <a:lnSpc>
                <a:spcPct val="80000"/>
              </a:lnSpc>
              <a:spcBef>
                <a:spcPct val="0"/>
              </a:spcBef>
              <a:buNone/>
              <a:defRPr lang="en-US" sz="3600" b="0" i="0" kern="1200" cap="none" spc="-75" baseline="0" dirty="0">
                <a:solidFill>
                  <a:schemeClr val="tx1"/>
                </a:solidFill>
                <a:latin typeface="+mj-lt"/>
                <a:ea typeface="Bebas Neue" charset="0"/>
                <a:cs typeface="Chronicle Display Black"/>
              </a:defRPr>
            </a:lvl1pPr>
          </a:lstStyle>
          <a:p>
            <a:r>
              <a:rPr lang="en-US" sz="2800" dirty="0"/>
              <a:t>Rollout #4 – Timeline</a:t>
            </a:r>
          </a:p>
        </p:txBody>
      </p:sp>
      <p:graphicFrame>
        <p:nvGraphicFramePr>
          <p:cNvPr id="4" name="Table 3">
            <a:extLst>
              <a:ext uri="{FF2B5EF4-FFF2-40B4-BE49-F238E27FC236}">
                <a16:creationId xmlns:a16="http://schemas.microsoft.com/office/drawing/2014/main" id="{9CF53E43-7EF1-974F-41D9-234594446ACE}"/>
              </a:ext>
            </a:extLst>
          </p:cNvPr>
          <p:cNvGraphicFramePr>
            <a:graphicFrameLocks noGrp="1"/>
          </p:cNvGraphicFramePr>
          <p:nvPr>
            <p:extLst>
              <p:ext uri="{D42A27DB-BD31-4B8C-83A1-F6EECF244321}">
                <p14:modId xmlns:p14="http://schemas.microsoft.com/office/powerpoint/2010/main" val="2336322142"/>
              </p:ext>
            </p:extLst>
          </p:nvPr>
        </p:nvGraphicFramePr>
        <p:xfrm>
          <a:off x="750465" y="1138529"/>
          <a:ext cx="8305484" cy="3135445"/>
        </p:xfrm>
        <a:graphic>
          <a:graphicData uri="http://schemas.openxmlformats.org/drawingml/2006/table">
            <a:tbl>
              <a:tblPr/>
              <a:tblGrid>
                <a:gridCol w="518100">
                  <a:extLst>
                    <a:ext uri="{9D8B030D-6E8A-4147-A177-3AD203B41FA5}">
                      <a16:colId xmlns:a16="http://schemas.microsoft.com/office/drawing/2014/main" val="275469722"/>
                    </a:ext>
                  </a:extLst>
                </a:gridCol>
                <a:gridCol w="486380">
                  <a:extLst>
                    <a:ext uri="{9D8B030D-6E8A-4147-A177-3AD203B41FA5}">
                      <a16:colId xmlns:a16="http://schemas.microsoft.com/office/drawing/2014/main" val="3776067091"/>
                    </a:ext>
                  </a:extLst>
                </a:gridCol>
                <a:gridCol w="481094">
                  <a:extLst>
                    <a:ext uri="{9D8B030D-6E8A-4147-A177-3AD203B41FA5}">
                      <a16:colId xmlns:a16="http://schemas.microsoft.com/office/drawing/2014/main" val="1902342206"/>
                    </a:ext>
                  </a:extLst>
                </a:gridCol>
                <a:gridCol w="429990">
                  <a:extLst>
                    <a:ext uri="{9D8B030D-6E8A-4147-A177-3AD203B41FA5}">
                      <a16:colId xmlns:a16="http://schemas.microsoft.com/office/drawing/2014/main" val="691827265"/>
                    </a:ext>
                  </a:extLst>
                </a:gridCol>
                <a:gridCol w="429990">
                  <a:extLst>
                    <a:ext uri="{9D8B030D-6E8A-4147-A177-3AD203B41FA5}">
                      <a16:colId xmlns:a16="http://schemas.microsoft.com/office/drawing/2014/main" val="4180772804"/>
                    </a:ext>
                  </a:extLst>
                </a:gridCol>
                <a:gridCol w="459947">
                  <a:extLst>
                    <a:ext uri="{9D8B030D-6E8A-4147-A177-3AD203B41FA5}">
                      <a16:colId xmlns:a16="http://schemas.microsoft.com/office/drawing/2014/main" val="1858652821"/>
                    </a:ext>
                  </a:extLst>
                </a:gridCol>
                <a:gridCol w="429990">
                  <a:extLst>
                    <a:ext uri="{9D8B030D-6E8A-4147-A177-3AD203B41FA5}">
                      <a16:colId xmlns:a16="http://schemas.microsoft.com/office/drawing/2014/main" val="3268408699"/>
                    </a:ext>
                  </a:extLst>
                </a:gridCol>
                <a:gridCol w="429990">
                  <a:extLst>
                    <a:ext uri="{9D8B030D-6E8A-4147-A177-3AD203B41FA5}">
                      <a16:colId xmlns:a16="http://schemas.microsoft.com/office/drawing/2014/main" val="3516686230"/>
                    </a:ext>
                  </a:extLst>
                </a:gridCol>
                <a:gridCol w="429990">
                  <a:extLst>
                    <a:ext uri="{9D8B030D-6E8A-4147-A177-3AD203B41FA5}">
                      <a16:colId xmlns:a16="http://schemas.microsoft.com/office/drawing/2014/main" val="1330198874"/>
                    </a:ext>
                  </a:extLst>
                </a:gridCol>
                <a:gridCol w="429990">
                  <a:extLst>
                    <a:ext uri="{9D8B030D-6E8A-4147-A177-3AD203B41FA5}">
                      <a16:colId xmlns:a16="http://schemas.microsoft.com/office/drawing/2014/main" val="1566130484"/>
                    </a:ext>
                  </a:extLst>
                </a:gridCol>
                <a:gridCol w="451136">
                  <a:extLst>
                    <a:ext uri="{9D8B030D-6E8A-4147-A177-3AD203B41FA5}">
                      <a16:colId xmlns:a16="http://schemas.microsoft.com/office/drawing/2014/main" val="1719754946"/>
                    </a:ext>
                  </a:extLst>
                </a:gridCol>
                <a:gridCol w="465233">
                  <a:extLst>
                    <a:ext uri="{9D8B030D-6E8A-4147-A177-3AD203B41FA5}">
                      <a16:colId xmlns:a16="http://schemas.microsoft.com/office/drawing/2014/main" val="4056641413"/>
                    </a:ext>
                  </a:extLst>
                </a:gridCol>
                <a:gridCol w="352449">
                  <a:extLst>
                    <a:ext uri="{9D8B030D-6E8A-4147-A177-3AD203B41FA5}">
                      <a16:colId xmlns:a16="http://schemas.microsoft.com/office/drawing/2014/main" val="1281840570"/>
                    </a:ext>
                  </a:extLst>
                </a:gridCol>
                <a:gridCol w="317205">
                  <a:extLst>
                    <a:ext uri="{9D8B030D-6E8A-4147-A177-3AD203B41FA5}">
                      <a16:colId xmlns:a16="http://schemas.microsoft.com/office/drawing/2014/main" val="4179071179"/>
                    </a:ext>
                  </a:extLst>
                </a:gridCol>
                <a:gridCol w="438800">
                  <a:extLst>
                    <a:ext uri="{9D8B030D-6E8A-4147-A177-3AD203B41FA5}">
                      <a16:colId xmlns:a16="http://schemas.microsoft.com/office/drawing/2014/main" val="2609070056"/>
                    </a:ext>
                  </a:extLst>
                </a:gridCol>
                <a:gridCol w="437038">
                  <a:extLst>
                    <a:ext uri="{9D8B030D-6E8A-4147-A177-3AD203B41FA5}">
                      <a16:colId xmlns:a16="http://schemas.microsoft.com/office/drawing/2014/main" val="3790370538"/>
                    </a:ext>
                  </a:extLst>
                </a:gridCol>
                <a:gridCol w="338352">
                  <a:extLst>
                    <a:ext uri="{9D8B030D-6E8A-4147-A177-3AD203B41FA5}">
                      <a16:colId xmlns:a16="http://schemas.microsoft.com/office/drawing/2014/main" val="4147919951"/>
                    </a:ext>
                  </a:extLst>
                </a:gridCol>
                <a:gridCol w="422940">
                  <a:extLst>
                    <a:ext uri="{9D8B030D-6E8A-4147-A177-3AD203B41FA5}">
                      <a16:colId xmlns:a16="http://schemas.microsoft.com/office/drawing/2014/main" val="695745987"/>
                    </a:ext>
                  </a:extLst>
                </a:gridCol>
                <a:gridCol w="556870">
                  <a:extLst>
                    <a:ext uri="{9D8B030D-6E8A-4147-A177-3AD203B41FA5}">
                      <a16:colId xmlns:a16="http://schemas.microsoft.com/office/drawing/2014/main" val="4165025961"/>
                    </a:ext>
                  </a:extLst>
                </a:gridCol>
              </a:tblGrid>
              <a:tr h="297020">
                <a:tc gridSpan="19">
                  <a:txBody>
                    <a:bodyPr/>
                    <a:lstStyle/>
                    <a:p>
                      <a:pPr algn="ctr" fontAlgn="ctr"/>
                      <a:r>
                        <a:rPr lang="en-US" sz="700" b="1" i="0" u="none" strike="noStrike">
                          <a:solidFill>
                            <a:srgbClr val="FFFFFF"/>
                          </a:solidFill>
                          <a:effectLst/>
                          <a:highlight>
                            <a:srgbClr val="595959"/>
                          </a:highlight>
                          <a:latin typeface="Calibri" panose="020F0502020204030204" pitchFamily="34" charset="0"/>
                        </a:rPr>
                        <a:t>Rollout #4 - Personal Income Tax</a:t>
                      </a:r>
                    </a:p>
                  </a:txBody>
                  <a:tcPr marL="4956" marR="4956" marT="4956" marB="0" anchor="ctr">
                    <a:lnL w="12700" cap="flat" cmpd="sng" algn="ctr">
                      <a:solidFill>
                        <a:srgbClr val="FFFFFF"/>
                      </a:solidFill>
                      <a:prstDash val="solid"/>
                      <a:round/>
                      <a:headEnd type="none" w="med" len="med"/>
                      <a:tailEnd type="none" w="med" len="med"/>
                    </a:lnL>
                    <a:lnR>
                      <a:noFill/>
                    </a:lnR>
                    <a:lnT>
                      <a:noFill/>
                    </a:lnT>
                    <a:lnB>
                      <a:noFill/>
                    </a:lnB>
                    <a:solidFill>
                      <a:srgbClr val="59595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94398572"/>
                  </a:ext>
                </a:extLst>
              </a:tr>
              <a:tr h="252016">
                <a:tc>
                  <a:txBody>
                    <a:bodyPr/>
                    <a:lstStyle/>
                    <a:p>
                      <a:pPr algn="ctr" fontAlgn="ctr"/>
                      <a:r>
                        <a:rPr lang="en-US" sz="600" b="1" i="0" u="none" strike="noStrike">
                          <a:solidFill>
                            <a:srgbClr val="FFC000"/>
                          </a:solidFill>
                          <a:effectLst/>
                          <a:highlight>
                            <a:srgbClr val="4472C4"/>
                          </a:highlight>
                          <a:latin typeface="Calibri" panose="020F0502020204030204" pitchFamily="34" charset="0"/>
                        </a:rPr>
                        <a:t>Week Ending</a:t>
                      </a:r>
                    </a:p>
                  </a:txBody>
                  <a:tcPr marL="4956" marR="4956" marT="4956" marB="0" anchor="ctr">
                    <a:lnL w="12700" cap="flat" cmpd="sng" algn="ctr">
                      <a:solidFill>
                        <a:srgbClr val="FFFFFF"/>
                      </a:solidFill>
                      <a:prstDash val="solid"/>
                      <a:round/>
                      <a:headEnd type="none" w="med" len="med"/>
                      <a:tailEnd type="none" w="med" len="med"/>
                    </a:lnL>
                    <a:lnR>
                      <a:noFill/>
                    </a:lnR>
                    <a:lnT>
                      <a:noFill/>
                    </a:lnT>
                    <a:lnB>
                      <a:noFill/>
                    </a:lnB>
                    <a:solidFill>
                      <a:srgbClr val="4472C4"/>
                    </a:solidFill>
                  </a:tcPr>
                </a:tc>
                <a:tc>
                  <a:txBody>
                    <a:bodyPr/>
                    <a:lstStyle/>
                    <a:p>
                      <a:pPr algn="ctr" fontAlgn="ctr"/>
                      <a:r>
                        <a:rPr lang="en-US" sz="600" b="1" i="0" u="none" strike="noStrike">
                          <a:solidFill>
                            <a:srgbClr val="FFC000"/>
                          </a:solidFill>
                          <a:effectLst/>
                          <a:highlight>
                            <a:srgbClr val="4472C4"/>
                          </a:highlight>
                          <a:latin typeface="Calibri" panose="020F0502020204030204" pitchFamily="34" charset="0"/>
                        </a:rPr>
                        <a:t>26-Jul-24</a:t>
                      </a:r>
                    </a:p>
                  </a:txBody>
                  <a:tcPr marL="4956" marR="4956" marT="4956" marB="0" anchor="ctr">
                    <a:lnL>
                      <a:noFill/>
                    </a:lnL>
                    <a:lnR>
                      <a:noFill/>
                    </a:lnR>
                    <a:lnT>
                      <a:noFill/>
                    </a:lnT>
                    <a:lnB>
                      <a:noFill/>
                    </a:lnB>
                    <a:solidFill>
                      <a:srgbClr val="4472C4"/>
                    </a:solidFill>
                  </a:tcPr>
                </a:tc>
                <a:tc>
                  <a:txBody>
                    <a:bodyPr/>
                    <a:lstStyle/>
                    <a:p>
                      <a:pPr algn="ctr" fontAlgn="ctr"/>
                      <a:r>
                        <a:rPr lang="en-US" sz="600" b="1" i="0" u="none" strike="noStrike">
                          <a:solidFill>
                            <a:srgbClr val="FFC000"/>
                          </a:solidFill>
                          <a:effectLst/>
                          <a:highlight>
                            <a:srgbClr val="4472C4"/>
                          </a:highlight>
                          <a:latin typeface="Calibri" panose="020F0502020204030204" pitchFamily="34" charset="0"/>
                        </a:rPr>
                        <a:t>23-Aug-24</a:t>
                      </a:r>
                    </a:p>
                  </a:txBody>
                  <a:tcPr marL="4956" marR="4956" marT="4956" marB="0" anchor="ctr">
                    <a:lnL>
                      <a:noFill/>
                    </a:lnL>
                    <a:lnR>
                      <a:noFill/>
                    </a:lnR>
                    <a:lnT>
                      <a:noFill/>
                    </a:lnT>
                    <a:lnB>
                      <a:noFill/>
                    </a:lnB>
                    <a:solidFill>
                      <a:srgbClr val="4472C4"/>
                    </a:solidFill>
                  </a:tcPr>
                </a:tc>
                <a:tc>
                  <a:txBody>
                    <a:bodyPr/>
                    <a:lstStyle/>
                    <a:p>
                      <a:pPr algn="ctr" fontAlgn="ctr"/>
                      <a:r>
                        <a:rPr lang="en-US" sz="600" b="1" i="0" u="none" strike="noStrike">
                          <a:solidFill>
                            <a:srgbClr val="FFC000"/>
                          </a:solidFill>
                          <a:effectLst/>
                          <a:highlight>
                            <a:srgbClr val="4472C4"/>
                          </a:highlight>
                          <a:latin typeface="Calibri" panose="020F0502020204030204" pitchFamily="34" charset="0"/>
                        </a:rPr>
                        <a:t>20-Sep-24</a:t>
                      </a:r>
                    </a:p>
                  </a:txBody>
                  <a:tcPr marL="4956" marR="4956" marT="4956" marB="0" anchor="ctr">
                    <a:lnL>
                      <a:noFill/>
                    </a:lnL>
                    <a:lnR>
                      <a:noFill/>
                    </a:lnR>
                    <a:lnT>
                      <a:noFill/>
                    </a:lnT>
                    <a:lnB>
                      <a:noFill/>
                    </a:lnB>
                    <a:solidFill>
                      <a:srgbClr val="4472C4"/>
                    </a:solidFill>
                  </a:tcPr>
                </a:tc>
                <a:tc>
                  <a:txBody>
                    <a:bodyPr/>
                    <a:lstStyle/>
                    <a:p>
                      <a:pPr algn="ctr" fontAlgn="ctr"/>
                      <a:r>
                        <a:rPr lang="en-US" sz="600" b="1" i="0" u="none" strike="noStrike">
                          <a:solidFill>
                            <a:srgbClr val="FFC000"/>
                          </a:solidFill>
                          <a:effectLst/>
                          <a:highlight>
                            <a:srgbClr val="4472C4"/>
                          </a:highlight>
                          <a:latin typeface="Calibri" panose="020F0502020204030204" pitchFamily="34" charset="0"/>
                        </a:rPr>
                        <a:t>18-Oct-24</a:t>
                      </a:r>
                    </a:p>
                  </a:txBody>
                  <a:tcPr marL="4956" marR="4956" marT="4956" marB="0" anchor="ctr">
                    <a:lnL>
                      <a:noFill/>
                    </a:lnL>
                    <a:lnR>
                      <a:noFill/>
                    </a:lnR>
                    <a:lnT>
                      <a:noFill/>
                    </a:lnT>
                    <a:lnB>
                      <a:noFill/>
                    </a:lnB>
                    <a:solidFill>
                      <a:srgbClr val="4472C4"/>
                    </a:solidFill>
                  </a:tcPr>
                </a:tc>
                <a:tc>
                  <a:txBody>
                    <a:bodyPr/>
                    <a:lstStyle/>
                    <a:p>
                      <a:pPr algn="ctr" fontAlgn="ctr"/>
                      <a:r>
                        <a:rPr lang="en-US" sz="600" b="1" i="0" u="none" strike="noStrike">
                          <a:solidFill>
                            <a:srgbClr val="FFC000"/>
                          </a:solidFill>
                          <a:effectLst/>
                          <a:highlight>
                            <a:srgbClr val="4472C4"/>
                          </a:highlight>
                          <a:latin typeface="Calibri" panose="020F0502020204030204" pitchFamily="34" charset="0"/>
                        </a:rPr>
                        <a:t>15-Nov-24</a:t>
                      </a:r>
                    </a:p>
                  </a:txBody>
                  <a:tcPr marL="4956" marR="4956" marT="4956" marB="0" anchor="ctr">
                    <a:lnL>
                      <a:noFill/>
                    </a:lnL>
                    <a:lnR>
                      <a:noFill/>
                    </a:lnR>
                    <a:lnT>
                      <a:noFill/>
                    </a:lnT>
                    <a:lnB>
                      <a:noFill/>
                    </a:lnB>
                    <a:solidFill>
                      <a:srgbClr val="4472C4"/>
                    </a:solidFill>
                  </a:tcPr>
                </a:tc>
                <a:tc>
                  <a:txBody>
                    <a:bodyPr/>
                    <a:lstStyle/>
                    <a:p>
                      <a:pPr algn="ctr" fontAlgn="ctr"/>
                      <a:r>
                        <a:rPr lang="en-US" sz="600" b="1" i="0" u="none" strike="noStrike">
                          <a:solidFill>
                            <a:srgbClr val="FFC000"/>
                          </a:solidFill>
                          <a:effectLst/>
                          <a:highlight>
                            <a:srgbClr val="4472C4"/>
                          </a:highlight>
                          <a:latin typeface="Calibri" panose="020F0502020204030204" pitchFamily="34" charset="0"/>
                        </a:rPr>
                        <a:t>13-Dec-24</a:t>
                      </a:r>
                    </a:p>
                  </a:txBody>
                  <a:tcPr marL="4956" marR="4956" marT="4956" marB="0" anchor="ctr">
                    <a:lnL>
                      <a:noFill/>
                    </a:lnL>
                    <a:lnR>
                      <a:noFill/>
                    </a:lnR>
                    <a:lnT>
                      <a:noFill/>
                    </a:lnT>
                    <a:lnB>
                      <a:noFill/>
                    </a:lnB>
                    <a:solidFill>
                      <a:srgbClr val="4472C4"/>
                    </a:solidFill>
                  </a:tcPr>
                </a:tc>
                <a:tc>
                  <a:txBody>
                    <a:bodyPr/>
                    <a:lstStyle/>
                    <a:p>
                      <a:pPr algn="ctr" fontAlgn="ctr"/>
                      <a:r>
                        <a:rPr lang="en-US" sz="600" b="1" i="0" u="none" strike="noStrike">
                          <a:solidFill>
                            <a:srgbClr val="FFC000"/>
                          </a:solidFill>
                          <a:effectLst/>
                          <a:highlight>
                            <a:srgbClr val="4472C4"/>
                          </a:highlight>
                          <a:latin typeface="Calibri" panose="020F0502020204030204" pitchFamily="34" charset="0"/>
                        </a:rPr>
                        <a:t>10-Jan-25</a:t>
                      </a:r>
                    </a:p>
                  </a:txBody>
                  <a:tcPr marL="4956" marR="4956" marT="4956" marB="0" anchor="ctr">
                    <a:lnL>
                      <a:noFill/>
                    </a:lnL>
                    <a:lnR>
                      <a:noFill/>
                    </a:lnR>
                    <a:lnT>
                      <a:noFill/>
                    </a:lnT>
                    <a:lnB>
                      <a:noFill/>
                    </a:lnB>
                    <a:solidFill>
                      <a:srgbClr val="4472C4"/>
                    </a:solidFill>
                  </a:tcPr>
                </a:tc>
                <a:tc>
                  <a:txBody>
                    <a:bodyPr/>
                    <a:lstStyle/>
                    <a:p>
                      <a:pPr algn="ctr" fontAlgn="ctr"/>
                      <a:r>
                        <a:rPr lang="en-US" sz="600" b="1" i="0" u="none" strike="noStrike">
                          <a:solidFill>
                            <a:srgbClr val="FFC000"/>
                          </a:solidFill>
                          <a:effectLst/>
                          <a:highlight>
                            <a:srgbClr val="4472C4"/>
                          </a:highlight>
                          <a:latin typeface="Calibri" panose="020F0502020204030204" pitchFamily="34" charset="0"/>
                        </a:rPr>
                        <a:t>7-Feb-25</a:t>
                      </a:r>
                    </a:p>
                  </a:txBody>
                  <a:tcPr marL="4956" marR="4956" marT="4956" marB="0" anchor="ctr">
                    <a:lnL>
                      <a:noFill/>
                    </a:lnL>
                    <a:lnR>
                      <a:noFill/>
                    </a:lnR>
                    <a:lnT>
                      <a:noFill/>
                    </a:lnT>
                    <a:lnB>
                      <a:noFill/>
                    </a:lnB>
                    <a:solidFill>
                      <a:srgbClr val="4472C4"/>
                    </a:solidFill>
                  </a:tcPr>
                </a:tc>
                <a:tc>
                  <a:txBody>
                    <a:bodyPr/>
                    <a:lstStyle/>
                    <a:p>
                      <a:pPr algn="ctr" fontAlgn="ctr"/>
                      <a:r>
                        <a:rPr lang="en-US" sz="600" b="1" i="0" u="none" strike="noStrike">
                          <a:solidFill>
                            <a:srgbClr val="FFC000"/>
                          </a:solidFill>
                          <a:effectLst/>
                          <a:highlight>
                            <a:srgbClr val="4472C4"/>
                          </a:highlight>
                          <a:latin typeface="Calibri" panose="020F0502020204030204" pitchFamily="34" charset="0"/>
                        </a:rPr>
                        <a:t>7-Mar-25</a:t>
                      </a:r>
                    </a:p>
                  </a:txBody>
                  <a:tcPr marL="4956" marR="4956" marT="4956" marB="0" anchor="ctr">
                    <a:lnL>
                      <a:noFill/>
                    </a:lnL>
                    <a:lnR>
                      <a:noFill/>
                    </a:lnR>
                    <a:lnT>
                      <a:noFill/>
                    </a:lnT>
                    <a:lnB>
                      <a:noFill/>
                    </a:lnB>
                    <a:solidFill>
                      <a:srgbClr val="4472C4"/>
                    </a:solidFill>
                  </a:tcPr>
                </a:tc>
                <a:tc>
                  <a:txBody>
                    <a:bodyPr/>
                    <a:lstStyle/>
                    <a:p>
                      <a:pPr algn="ctr" fontAlgn="ctr"/>
                      <a:r>
                        <a:rPr lang="en-US" sz="600" b="1" i="0" u="none" strike="noStrike">
                          <a:solidFill>
                            <a:srgbClr val="FFC000"/>
                          </a:solidFill>
                          <a:effectLst/>
                          <a:highlight>
                            <a:srgbClr val="4472C4"/>
                          </a:highlight>
                          <a:latin typeface="Calibri" panose="020F0502020204030204" pitchFamily="34" charset="0"/>
                        </a:rPr>
                        <a:t>4-Apr-25</a:t>
                      </a:r>
                    </a:p>
                  </a:txBody>
                  <a:tcPr marL="4956" marR="4956" marT="4956" marB="0" anchor="ctr">
                    <a:lnL>
                      <a:noFill/>
                    </a:lnL>
                    <a:lnR>
                      <a:noFill/>
                    </a:lnR>
                    <a:lnT>
                      <a:noFill/>
                    </a:lnT>
                    <a:lnB>
                      <a:noFill/>
                    </a:lnB>
                    <a:solidFill>
                      <a:srgbClr val="4472C4"/>
                    </a:solidFill>
                  </a:tcPr>
                </a:tc>
                <a:tc>
                  <a:txBody>
                    <a:bodyPr/>
                    <a:lstStyle/>
                    <a:p>
                      <a:pPr algn="ctr" fontAlgn="ctr"/>
                      <a:r>
                        <a:rPr lang="en-US" sz="600" b="1" i="0" u="none" strike="noStrike">
                          <a:solidFill>
                            <a:srgbClr val="FFC000"/>
                          </a:solidFill>
                          <a:effectLst/>
                          <a:highlight>
                            <a:srgbClr val="4472C4"/>
                          </a:highlight>
                          <a:latin typeface="Calibri" panose="020F0502020204030204" pitchFamily="34" charset="0"/>
                        </a:rPr>
                        <a:t>2-May-25</a:t>
                      </a:r>
                    </a:p>
                  </a:txBody>
                  <a:tcPr marL="4956" marR="4956" marT="4956" marB="0" anchor="ctr">
                    <a:lnL>
                      <a:noFill/>
                    </a:lnL>
                    <a:lnR>
                      <a:noFill/>
                    </a:lnR>
                    <a:lnT>
                      <a:noFill/>
                    </a:lnT>
                    <a:lnB>
                      <a:noFill/>
                    </a:lnB>
                    <a:solidFill>
                      <a:srgbClr val="4472C4"/>
                    </a:solidFill>
                  </a:tcPr>
                </a:tc>
                <a:tc>
                  <a:txBody>
                    <a:bodyPr/>
                    <a:lstStyle/>
                    <a:p>
                      <a:pPr algn="ctr" fontAlgn="ctr"/>
                      <a:r>
                        <a:rPr lang="en-US" sz="500" b="1" i="0" u="none" strike="noStrike">
                          <a:solidFill>
                            <a:srgbClr val="FFC000"/>
                          </a:solidFill>
                          <a:effectLst/>
                          <a:highlight>
                            <a:srgbClr val="4472C4"/>
                          </a:highlight>
                          <a:latin typeface="Calibri" panose="020F0502020204030204" pitchFamily="34" charset="0"/>
                        </a:rPr>
                        <a:t>16-May</a:t>
                      </a:r>
                    </a:p>
                  </a:txBody>
                  <a:tcPr marL="4956" marR="4956" marT="4956" marB="0" anchor="ctr">
                    <a:lnL>
                      <a:noFill/>
                    </a:lnL>
                    <a:lnR>
                      <a:noFill/>
                    </a:lnR>
                    <a:lnT>
                      <a:noFill/>
                    </a:lnT>
                    <a:lnB>
                      <a:noFill/>
                    </a:lnB>
                    <a:solidFill>
                      <a:srgbClr val="4472C4"/>
                    </a:solidFill>
                  </a:tcPr>
                </a:tc>
                <a:tc>
                  <a:txBody>
                    <a:bodyPr/>
                    <a:lstStyle/>
                    <a:p>
                      <a:pPr algn="ctr" fontAlgn="ctr"/>
                      <a:r>
                        <a:rPr lang="en-US" sz="500" b="1" i="0" u="none" strike="noStrike">
                          <a:solidFill>
                            <a:srgbClr val="FFC000"/>
                          </a:solidFill>
                          <a:effectLst/>
                          <a:highlight>
                            <a:srgbClr val="4472C4"/>
                          </a:highlight>
                          <a:latin typeface="Calibri" panose="020F0502020204030204" pitchFamily="34" charset="0"/>
                        </a:rPr>
                        <a:t>30-May</a:t>
                      </a:r>
                    </a:p>
                  </a:txBody>
                  <a:tcPr marL="4956" marR="4956" marT="4956" marB="0" anchor="ctr">
                    <a:lnL>
                      <a:noFill/>
                    </a:lnL>
                    <a:lnR>
                      <a:noFill/>
                    </a:lnR>
                    <a:lnT>
                      <a:noFill/>
                    </a:lnT>
                    <a:lnB>
                      <a:noFill/>
                    </a:lnB>
                    <a:solidFill>
                      <a:srgbClr val="4472C4"/>
                    </a:solidFill>
                  </a:tcPr>
                </a:tc>
                <a:tc>
                  <a:txBody>
                    <a:bodyPr/>
                    <a:lstStyle/>
                    <a:p>
                      <a:pPr algn="ctr" fontAlgn="ctr"/>
                      <a:r>
                        <a:rPr lang="en-US" sz="600" b="1" i="0" u="none" strike="noStrike">
                          <a:solidFill>
                            <a:srgbClr val="FFC000"/>
                          </a:solidFill>
                          <a:effectLst/>
                          <a:highlight>
                            <a:srgbClr val="4472C4"/>
                          </a:highlight>
                          <a:latin typeface="Calibri" panose="020F0502020204030204" pitchFamily="34" charset="0"/>
                        </a:rPr>
                        <a:t>13-Jun-25</a:t>
                      </a:r>
                    </a:p>
                  </a:txBody>
                  <a:tcPr marL="4956" marR="4956" marT="4956" marB="0" anchor="ctr">
                    <a:lnL>
                      <a:noFill/>
                    </a:lnL>
                    <a:lnR>
                      <a:noFill/>
                    </a:lnR>
                    <a:lnT>
                      <a:noFill/>
                    </a:lnT>
                    <a:lnB>
                      <a:noFill/>
                    </a:lnB>
                    <a:solidFill>
                      <a:srgbClr val="4472C4"/>
                    </a:solidFill>
                  </a:tcPr>
                </a:tc>
                <a:tc>
                  <a:txBody>
                    <a:bodyPr/>
                    <a:lstStyle/>
                    <a:p>
                      <a:pPr algn="ctr" fontAlgn="ctr"/>
                      <a:r>
                        <a:rPr lang="en-US" sz="600" b="1" i="0" u="none" strike="noStrike">
                          <a:solidFill>
                            <a:srgbClr val="FFC000"/>
                          </a:solidFill>
                          <a:effectLst/>
                          <a:highlight>
                            <a:srgbClr val="4472C4"/>
                          </a:highlight>
                          <a:latin typeface="Calibri" panose="020F0502020204030204" pitchFamily="34" charset="0"/>
                        </a:rPr>
                        <a:t>11-Jul-25</a:t>
                      </a:r>
                    </a:p>
                  </a:txBody>
                  <a:tcPr marL="4956" marR="4956" marT="4956" marB="0" anchor="ctr">
                    <a:lnL>
                      <a:noFill/>
                    </a:lnL>
                    <a:lnR>
                      <a:noFill/>
                    </a:lnR>
                    <a:lnT>
                      <a:noFill/>
                    </a:lnT>
                    <a:lnB>
                      <a:noFill/>
                    </a:lnB>
                    <a:solidFill>
                      <a:srgbClr val="4472C4"/>
                    </a:solidFill>
                  </a:tcPr>
                </a:tc>
                <a:tc>
                  <a:txBody>
                    <a:bodyPr/>
                    <a:lstStyle/>
                    <a:p>
                      <a:pPr algn="r" fontAlgn="ctr"/>
                      <a:r>
                        <a:rPr lang="en-US" sz="600" b="1" i="0" u="none" strike="noStrike">
                          <a:solidFill>
                            <a:srgbClr val="FFC000"/>
                          </a:solidFill>
                          <a:effectLst/>
                          <a:highlight>
                            <a:srgbClr val="4472C4"/>
                          </a:highlight>
                          <a:latin typeface="Calibri" panose="020F0502020204030204" pitchFamily="34" charset="0"/>
                        </a:rPr>
                        <a:t>1-Aug-25</a:t>
                      </a:r>
                    </a:p>
                  </a:txBody>
                  <a:tcPr marL="4956" marR="4956" marT="4956" marB="0" anchor="ctr">
                    <a:lnL>
                      <a:noFill/>
                    </a:lnL>
                    <a:lnR>
                      <a:noFill/>
                    </a:lnR>
                    <a:lnT>
                      <a:noFill/>
                    </a:lnT>
                    <a:lnB>
                      <a:noFill/>
                    </a:lnB>
                    <a:solidFill>
                      <a:srgbClr val="4472C4"/>
                    </a:solidFill>
                  </a:tcPr>
                </a:tc>
                <a:tc>
                  <a:txBody>
                    <a:bodyPr/>
                    <a:lstStyle/>
                    <a:p>
                      <a:pPr algn="r" fontAlgn="ctr"/>
                      <a:r>
                        <a:rPr lang="en-US" sz="600" b="1" i="0" u="none" strike="noStrike">
                          <a:solidFill>
                            <a:srgbClr val="FFFFFF"/>
                          </a:solidFill>
                          <a:effectLst/>
                          <a:highlight>
                            <a:srgbClr val="4472C4"/>
                          </a:highlight>
                          <a:latin typeface="Calibri" panose="020F0502020204030204" pitchFamily="34" charset="0"/>
                        </a:rPr>
                        <a:t>22-Aug-25</a:t>
                      </a:r>
                    </a:p>
                  </a:txBody>
                  <a:tcPr marL="4956" marR="4956" marT="4956" marB="0" anchor="ctr">
                    <a:lnL>
                      <a:noFill/>
                    </a:lnL>
                    <a:lnR>
                      <a:noFill/>
                    </a:lnR>
                    <a:lnT>
                      <a:noFill/>
                    </a:lnT>
                    <a:lnB>
                      <a:noFill/>
                    </a:lnB>
                    <a:solidFill>
                      <a:srgbClr val="4472C4"/>
                    </a:solidFill>
                  </a:tcPr>
                </a:tc>
                <a:tc>
                  <a:txBody>
                    <a:bodyPr/>
                    <a:lstStyle/>
                    <a:p>
                      <a:pPr algn="ctr" fontAlgn="ctr"/>
                      <a:r>
                        <a:rPr lang="en-US" sz="600" b="1" i="0" u="none" strike="noStrike">
                          <a:solidFill>
                            <a:srgbClr val="FFC000"/>
                          </a:solidFill>
                          <a:effectLst/>
                          <a:highlight>
                            <a:srgbClr val="4472C4"/>
                          </a:highlight>
                          <a:latin typeface="Calibri" panose="020F0502020204030204" pitchFamily="34" charset="0"/>
                        </a:rPr>
                        <a:t> </a:t>
                      </a:r>
                    </a:p>
                  </a:txBody>
                  <a:tcPr marL="4956" marR="4956" marT="4956" marB="0" anchor="ctr">
                    <a:lnL>
                      <a:noFill/>
                    </a:lnL>
                    <a:lnR>
                      <a:noFill/>
                    </a:lnR>
                    <a:lnT>
                      <a:noFill/>
                    </a:lnT>
                    <a:lnB>
                      <a:noFill/>
                    </a:lnB>
                    <a:solidFill>
                      <a:srgbClr val="4472C4"/>
                    </a:solidFill>
                  </a:tcPr>
                </a:tc>
                <a:extLst>
                  <a:ext uri="{0D108BD9-81ED-4DB2-BD59-A6C34878D82A}">
                    <a16:rowId xmlns:a16="http://schemas.microsoft.com/office/drawing/2014/main" val="3976245155"/>
                  </a:ext>
                </a:extLst>
              </a:tr>
              <a:tr h="252016">
                <a:tc>
                  <a:txBody>
                    <a:bodyPr/>
                    <a:lstStyle/>
                    <a:p>
                      <a:pPr algn="ctr" fontAlgn="ctr"/>
                      <a:r>
                        <a:rPr lang="en-US" sz="600" b="1" i="0" u="none" strike="noStrike">
                          <a:solidFill>
                            <a:srgbClr val="FFFFFF"/>
                          </a:solidFill>
                          <a:effectLst/>
                          <a:highlight>
                            <a:srgbClr val="595959"/>
                          </a:highlight>
                          <a:latin typeface="Calibri" panose="020F0502020204030204" pitchFamily="34" charset="0"/>
                        </a:rPr>
                        <a:t>Rollout #4 </a:t>
                      </a:r>
                    </a:p>
                  </a:txBody>
                  <a:tcPr marL="4956" marR="4956" marT="4956" marB="0" anchor="ctr">
                    <a:lnL w="12700" cap="flat" cmpd="sng" algn="ctr">
                      <a:solidFill>
                        <a:srgbClr val="FFFFFF"/>
                      </a:solidFill>
                      <a:prstDash val="solid"/>
                      <a:round/>
                      <a:headEnd type="none" w="med" len="med"/>
                      <a:tailEnd type="none" w="med" len="med"/>
                    </a:lnL>
                    <a:lnR>
                      <a:noFill/>
                    </a:lnR>
                    <a:lnT>
                      <a:noFill/>
                    </a:lnT>
                    <a:lnB w="6350" cap="flat" cmpd="sng" algn="ctr">
                      <a:solidFill>
                        <a:srgbClr val="D9D9D9"/>
                      </a:solidFill>
                      <a:prstDash val="solid"/>
                      <a:round/>
                      <a:headEnd type="none" w="med" len="med"/>
                      <a:tailEnd type="none" w="med" len="med"/>
                    </a:lnB>
                    <a:solidFill>
                      <a:srgbClr val="595959"/>
                    </a:solidFill>
                  </a:tcPr>
                </a:tc>
                <a:tc>
                  <a:txBody>
                    <a:bodyPr/>
                    <a:lstStyle/>
                    <a:p>
                      <a:pPr algn="ctr" fontAlgn="ctr"/>
                      <a:r>
                        <a:rPr lang="en-US" sz="600" b="1" i="0" u="none" strike="noStrike">
                          <a:solidFill>
                            <a:srgbClr val="FFFFFF"/>
                          </a:solidFill>
                          <a:effectLst/>
                          <a:highlight>
                            <a:srgbClr val="595959"/>
                          </a:highlight>
                          <a:latin typeface="Calibri" panose="020F0502020204030204" pitchFamily="34" charset="0"/>
                        </a:rPr>
                        <a:t>Iteration</a:t>
                      </a:r>
                    </a:p>
                  </a:txBody>
                  <a:tcPr marL="4956" marR="4956" marT="4956" marB="0" anchor="ctr">
                    <a:lnL>
                      <a:noFill/>
                    </a:lnL>
                    <a:lnR>
                      <a:noFill/>
                    </a:lnR>
                    <a:lnT>
                      <a:noFill/>
                    </a:lnT>
                    <a:lnB>
                      <a:noFill/>
                    </a:lnB>
                    <a:solidFill>
                      <a:srgbClr val="595959"/>
                    </a:solidFill>
                  </a:tcPr>
                </a:tc>
                <a:tc>
                  <a:txBody>
                    <a:bodyPr/>
                    <a:lstStyle/>
                    <a:p>
                      <a:pPr algn="ctr" fontAlgn="ctr"/>
                      <a:r>
                        <a:rPr lang="en-US" sz="600" b="1" i="0" u="none" strike="noStrike">
                          <a:solidFill>
                            <a:srgbClr val="FFFFFF"/>
                          </a:solidFill>
                          <a:effectLst/>
                          <a:highlight>
                            <a:srgbClr val="595959"/>
                          </a:highlight>
                          <a:latin typeface="Calibri" panose="020F0502020204030204" pitchFamily="34" charset="0"/>
                        </a:rPr>
                        <a:t>1</a:t>
                      </a:r>
                    </a:p>
                  </a:txBody>
                  <a:tcPr marL="4956" marR="4956" marT="4956" marB="0" anchor="ctr">
                    <a:lnL>
                      <a:noFill/>
                    </a:lnL>
                    <a:lnR>
                      <a:noFill/>
                    </a:lnR>
                    <a:lnT>
                      <a:noFill/>
                    </a:lnT>
                    <a:lnB>
                      <a:noFill/>
                    </a:lnB>
                    <a:solidFill>
                      <a:srgbClr val="595959"/>
                    </a:solidFill>
                  </a:tcPr>
                </a:tc>
                <a:tc>
                  <a:txBody>
                    <a:bodyPr/>
                    <a:lstStyle/>
                    <a:p>
                      <a:pPr algn="ctr" fontAlgn="ctr"/>
                      <a:r>
                        <a:rPr lang="en-US" sz="600" b="1" i="0" u="none" strike="noStrike">
                          <a:solidFill>
                            <a:srgbClr val="FFFFFF"/>
                          </a:solidFill>
                          <a:effectLst/>
                          <a:highlight>
                            <a:srgbClr val="595959"/>
                          </a:highlight>
                          <a:latin typeface="Calibri" panose="020F0502020204030204" pitchFamily="34" charset="0"/>
                        </a:rPr>
                        <a:t>2</a:t>
                      </a:r>
                    </a:p>
                  </a:txBody>
                  <a:tcPr marL="4956" marR="4956" marT="4956" marB="0" anchor="ctr">
                    <a:lnL>
                      <a:noFill/>
                    </a:lnL>
                    <a:lnR>
                      <a:noFill/>
                    </a:lnR>
                    <a:lnT>
                      <a:noFill/>
                    </a:lnT>
                    <a:lnB>
                      <a:noFill/>
                    </a:lnB>
                    <a:solidFill>
                      <a:srgbClr val="595959"/>
                    </a:solidFill>
                  </a:tcPr>
                </a:tc>
                <a:tc>
                  <a:txBody>
                    <a:bodyPr/>
                    <a:lstStyle/>
                    <a:p>
                      <a:pPr algn="ctr" fontAlgn="ctr"/>
                      <a:r>
                        <a:rPr lang="en-US" sz="600" b="1" i="0" u="none" strike="noStrike">
                          <a:solidFill>
                            <a:srgbClr val="FFFFFF"/>
                          </a:solidFill>
                          <a:effectLst/>
                          <a:highlight>
                            <a:srgbClr val="595959"/>
                          </a:highlight>
                          <a:latin typeface="Calibri" panose="020F0502020204030204" pitchFamily="34" charset="0"/>
                        </a:rPr>
                        <a:t>3</a:t>
                      </a:r>
                    </a:p>
                  </a:txBody>
                  <a:tcPr marL="4956" marR="4956" marT="4956" marB="0" anchor="ctr">
                    <a:lnL>
                      <a:noFill/>
                    </a:lnL>
                    <a:lnR>
                      <a:noFill/>
                    </a:lnR>
                    <a:lnT>
                      <a:noFill/>
                    </a:lnT>
                    <a:lnB>
                      <a:noFill/>
                    </a:lnB>
                    <a:solidFill>
                      <a:srgbClr val="595959"/>
                    </a:solidFill>
                  </a:tcPr>
                </a:tc>
                <a:tc>
                  <a:txBody>
                    <a:bodyPr/>
                    <a:lstStyle/>
                    <a:p>
                      <a:pPr algn="ctr" fontAlgn="ctr"/>
                      <a:r>
                        <a:rPr lang="en-US" sz="600" b="1" i="0" u="none" strike="noStrike">
                          <a:solidFill>
                            <a:srgbClr val="FFFFFF"/>
                          </a:solidFill>
                          <a:effectLst/>
                          <a:highlight>
                            <a:srgbClr val="595959"/>
                          </a:highlight>
                          <a:latin typeface="Calibri" panose="020F0502020204030204" pitchFamily="34" charset="0"/>
                        </a:rPr>
                        <a:t>4</a:t>
                      </a:r>
                    </a:p>
                  </a:txBody>
                  <a:tcPr marL="4956" marR="4956" marT="4956" marB="0" anchor="ctr">
                    <a:lnL>
                      <a:noFill/>
                    </a:lnL>
                    <a:lnR>
                      <a:noFill/>
                    </a:lnR>
                    <a:lnT>
                      <a:noFill/>
                    </a:lnT>
                    <a:lnB>
                      <a:noFill/>
                    </a:lnB>
                    <a:solidFill>
                      <a:srgbClr val="595959"/>
                    </a:solidFill>
                  </a:tcPr>
                </a:tc>
                <a:tc>
                  <a:txBody>
                    <a:bodyPr/>
                    <a:lstStyle/>
                    <a:p>
                      <a:pPr algn="ctr" fontAlgn="ctr"/>
                      <a:r>
                        <a:rPr lang="en-US" sz="600" b="1" i="0" u="none" strike="noStrike">
                          <a:solidFill>
                            <a:srgbClr val="FFFFFF"/>
                          </a:solidFill>
                          <a:effectLst/>
                          <a:highlight>
                            <a:srgbClr val="595959"/>
                          </a:highlight>
                          <a:latin typeface="Calibri" panose="020F0502020204030204" pitchFamily="34" charset="0"/>
                        </a:rPr>
                        <a:t>5</a:t>
                      </a:r>
                    </a:p>
                  </a:txBody>
                  <a:tcPr marL="4956" marR="4956" marT="4956" marB="0" anchor="ctr">
                    <a:lnL>
                      <a:noFill/>
                    </a:lnL>
                    <a:lnR>
                      <a:noFill/>
                    </a:lnR>
                    <a:lnT>
                      <a:noFill/>
                    </a:lnT>
                    <a:lnB>
                      <a:noFill/>
                    </a:lnB>
                    <a:solidFill>
                      <a:srgbClr val="595959"/>
                    </a:solidFill>
                  </a:tcPr>
                </a:tc>
                <a:tc>
                  <a:txBody>
                    <a:bodyPr/>
                    <a:lstStyle/>
                    <a:p>
                      <a:pPr algn="ctr" fontAlgn="ctr"/>
                      <a:r>
                        <a:rPr lang="en-US" sz="600" b="1" i="0" u="none" strike="noStrike">
                          <a:solidFill>
                            <a:srgbClr val="FFFFFF"/>
                          </a:solidFill>
                          <a:effectLst/>
                          <a:highlight>
                            <a:srgbClr val="595959"/>
                          </a:highlight>
                          <a:latin typeface="Calibri" panose="020F0502020204030204" pitchFamily="34" charset="0"/>
                        </a:rPr>
                        <a:t>6</a:t>
                      </a:r>
                    </a:p>
                  </a:txBody>
                  <a:tcPr marL="4956" marR="4956" marT="4956" marB="0" anchor="ctr">
                    <a:lnL>
                      <a:noFill/>
                    </a:lnL>
                    <a:lnR>
                      <a:noFill/>
                    </a:lnR>
                    <a:lnT>
                      <a:noFill/>
                    </a:lnT>
                    <a:lnB>
                      <a:noFill/>
                    </a:lnB>
                    <a:solidFill>
                      <a:srgbClr val="595959"/>
                    </a:solidFill>
                  </a:tcPr>
                </a:tc>
                <a:tc>
                  <a:txBody>
                    <a:bodyPr/>
                    <a:lstStyle/>
                    <a:p>
                      <a:pPr algn="ctr" fontAlgn="ctr"/>
                      <a:r>
                        <a:rPr lang="en-US" sz="600" b="1" i="0" u="none" strike="noStrike">
                          <a:solidFill>
                            <a:srgbClr val="FFFFFF"/>
                          </a:solidFill>
                          <a:effectLst/>
                          <a:highlight>
                            <a:srgbClr val="595959"/>
                          </a:highlight>
                          <a:latin typeface="Calibri" panose="020F0502020204030204" pitchFamily="34" charset="0"/>
                        </a:rPr>
                        <a:t>7</a:t>
                      </a:r>
                    </a:p>
                  </a:txBody>
                  <a:tcPr marL="4956" marR="4956" marT="4956" marB="0" anchor="ctr">
                    <a:lnL>
                      <a:noFill/>
                    </a:lnL>
                    <a:lnR>
                      <a:noFill/>
                    </a:lnR>
                    <a:lnT>
                      <a:noFill/>
                    </a:lnT>
                    <a:lnB>
                      <a:noFill/>
                    </a:lnB>
                    <a:solidFill>
                      <a:srgbClr val="595959"/>
                    </a:solidFill>
                  </a:tcPr>
                </a:tc>
                <a:tc>
                  <a:txBody>
                    <a:bodyPr/>
                    <a:lstStyle/>
                    <a:p>
                      <a:pPr algn="ctr" fontAlgn="ctr"/>
                      <a:r>
                        <a:rPr lang="en-US" sz="600" b="1" i="0" u="none" strike="noStrike">
                          <a:solidFill>
                            <a:srgbClr val="FFFFFF"/>
                          </a:solidFill>
                          <a:effectLst/>
                          <a:highlight>
                            <a:srgbClr val="595959"/>
                          </a:highlight>
                          <a:latin typeface="Calibri" panose="020F0502020204030204" pitchFamily="34" charset="0"/>
                        </a:rPr>
                        <a:t>8</a:t>
                      </a:r>
                    </a:p>
                  </a:txBody>
                  <a:tcPr marL="4956" marR="4956" marT="4956" marB="0" anchor="ctr">
                    <a:lnL>
                      <a:noFill/>
                    </a:lnL>
                    <a:lnR>
                      <a:noFill/>
                    </a:lnR>
                    <a:lnT>
                      <a:noFill/>
                    </a:lnT>
                    <a:lnB>
                      <a:noFill/>
                    </a:lnB>
                    <a:solidFill>
                      <a:srgbClr val="595959"/>
                    </a:solidFill>
                  </a:tcPr>
                </a:tc>
                <a:tc>
                  <a:txBody>
                    <a:bodyPr/>
                    <a:lstStyle/>
                    <a:p>
                      <a:pPr algn="ctr" fontAlgn="ctr"/>
                      <a:r>
                        <a:rPr lang="en-US" sz="600" b="1" i="0" u="none" strike="noStrike">
                          <a:solidFill>
                            <a:srgbClr val="FFFFFF"/>
                          </a:solidFill>
                          <a:effectLst/>
                          <a:highlight>
                            <a:srgbClr val="595959"/>
                          </a:highlight>
                          <a:latin typeface="Calibri" panose="020F0502020204030204" pitchFamily="34" charset="0"/>
                        </a:rPr>
                        <a:t>9</a:t>
                      </a:r>
                    </a:p>
                  </a:txBody>
                  <a:tcPr marL="4956" marR="4956" marT="4956" marB="0" anchor="ctr">
                    <a:lnL>
                      <a:noFill/>
                    </a:lnL>
                    <a:lnR>
                      <a:noFill/>
                    </a:lnR>
                    <a:lnT>
                      <a:noFill/>
                    </a:lnT>
                    <a:lnB w="6350" cap="flat" cmpd="sng" algn="ctr">
                      <a:solidFill>
                        <a:srgbClr val="FFFFFF"/>
                      </a:solidFill>
                      <a:prstDash val="solid"/>
                      <a:round/>
                      <a:headEnd type="none" w="med" len="med"/>
                      <a:tailEnd type="none" w="med" len="med"/>
                    </a:lnB>
                    <a:solidFill>
                      <a:srgbClr val="595959"/>
                    </a:solidFill>
                  </a:tcPr>
                </a:tc>
                <a:tc>
                  <a:txBody>
                    <a:bodyPr/>
                    <a:lstStyle/>
                    <a:p>
                      <a:pPr algn="ctr" fontAlgn="ctr"/>
                      <a:r>
                        <a:rPr lang="en-US" sz="600" b="1" i="0" u="none" strike="noStrike">
                          <a:solidFill>
                            <a:srgbClr val="FFFFFF"/>
                          </a:solidFill>
                          <a:effectLst/>
                          <a:highlight>
                            <a:srgbClr val="595959"/>
                          </a:highlight>
                          <a:latin typeface="Calibri" panose="020F0502020204030204" pitchFamily="34" charset="0"/>
                        </a:rPr>
                        <a:t>10</a:t>
                      </a:r>
                    </a:p>
                  </a:txBody>
                  <a:tcPr marL="4956" marR="4956" marT="4956" marB="0" anchor="ctr">
                    <a:lnL>
                      <a:noFill/>
                    </a:lnL>
                    <a:lnR>
                      <a:noFill/>
                    </a:lnR>
                    <a:lnT>
                      <a:noFill/>
                    </a:lnT>
                    <a:lnB w="6350" cap="flat" cmpd="sng" algn="ctr">
                      <a:solidFill>
                        <a:srgbClr val="FFFFFF"/>
                      </a:solidFill>
                      <a:prstDash val="solid"/>
                      <a:round/>
                      <a:headEnd type="none" w="med" len="med"/>
                      <a:tailEnd type="none" w="med" len="med"/>
                    </a:lnB>
                    <a:solidFill>
                      <a:srgbClr val="595959"/>
                    </a:solidFill>
                  </a:tcPr>
                </a:tc>
                <a:tc>
                  <a:txBody>
                    <a:bodyPr/>
                    <a:lstStyle/>
                    <a:p>
                      <a:pPr algn="ctr" fontAlgn="ctr"/>
                      <a:r>
                        <a:rPr lang="en-US" sz="600" b="1" i="0" u="none" strike="noStrike">
                          <a:solidFill>
                            <a:srgbClr val="FFFFFF"/>
                          </a:solidFill>
                          <a:effectLst/>
                          <a:highlight>
                            <a:srgbClr val="595959"/>
                          </a:highlight>
                          <a:latin typeface="Calibri" panose="020F0502020204030204" pitchFamily="34" charset="0"/>
                        </a:rPr>
                        <a:t>11</a:t>
                      </a:r>
                    </a:p>
                  </a:txBody>
                  <a:tcPr marL="4956" marR="4956" marT="4956" marB="0" anchor="ctr">
                    <a:lnL>
                      <a:noFill/>
                    </a:lnL>
                    <a:lnR>
                      <a:noFill/>
                    </a:lnR>
                    <a:lnT>
                      <a:noFill/>
                    </a:lnT>
                    <a:lnB>
                      <a:noFill/>
                    </a:lnB>
                    <a:solidFill>
                      <a:srgbClr val="595959"/>
                    </a:solidFill>
                  </a:tcPr>
                </a:tc>
                <a:tc>
                  <a:txBody>
                    <a:bodyPr/>
                    <a:lstStyle/>
                    <a:p>
                      <a:pPr algn="ctr" fontAlgn="ctr"/>
                      <a:r>
                        <a:rPr lang="en-US" sz="600" b="1" i="0" u="none" strike="noStrike">
                          <a:solidFill>
                            <a:srgbClr val="FFFFFF"/>
                          </a:solidFill>
                          <a:effectLst/>
                          <a:highlight>
                            <a:srgbClr val="595959"/>
                          </a:highlight>
                          <a:latin typeface="Calibri" panose="020F0502020204030204" pitchFamily="34" charset="0"/>
                        </a:rPr>
                        <a:t> </a:t>
                      </a:r>
                    </a:p>
                  </a:txBody>
                  <a:tcPr marL="4956" marR="4956" marT="4956" marB="0" anchor="ctr">
                    <a:lnL>
                      <a:noFill/>
                    </a:lnL>
                    <a:lnR>
                      <a:noFill/>
                    </a:lnR>
                    <a:lnT>
                      <a:noFill/>
                    </a:lnT>
                    <a:lnB>
                      <a:noFill/>
                    </a:lnB>
                    <a:solidFill>
                      <a:srgbClr val="595959"/>
                    </a:solidFill>
                  </a:tcPr>
                </a:tc>
                <a:tc>
                  <a:txBody>
                    <a:bodyPr/>
                    <a:lstStyle/>
                    <a:p>
                      <a:pPr algn="ctr" fontAlgn="ctr"/>
                      <a:r>
                        <a:rPr lang="en-US" sz="600" b="1" i="0" u="none" strike="noStrike">
                          <a:solidFill>
                            <a:srgbClr val="FFFFFF"/>
                          </a:solidFill>
                          <a:effectLst/>
                          <a:highlight>
                            <a:srgbClr val="595959"/>
                          </a:highlight>
                          <a:latin typeface="Calibri" panose="020F0502020204030204" pitchFamily="34" charset="0"/>
                        </a:rPr>
                        <a:t> </a:t>
                      </a:r>
                    </a:p>
                  </a:txBody>
                  <a:tcPr marL="4956" marR="4956" marT="4956" marB="0" anchor="ctr">
                    <a:lnL>
                      <a:noFill/>
                    </a:lnL>
                    <a:lnR>
                      <a:noFill/>
                    </a:lnR>
                    <a:lnT>
                      <a:noFill/>
                    </a:lnT>
                    <a:lnB>
                      <a:noFill/>
                    </a:lnB>
                    <a:solidFill>
                      <a:srgbClr val="595959"/>
                    </a:solidFill>
                  </a:tcPr>
                </a:tc>
                <a:tc>
                  <a:txBody>
                    <a:bodyPr/>
                    <a:lstStyle/>
                    <a:p>
                      <a:pPr algn="ctr" fontAlgn="ctr"/>
                      <a:r>
                        <a:rPr lang="en-US" sz="600" b="1" i="0" u="none" strike="noStrike">
                          <a:solidFill>
                            <a:srgbClr val="FFFFFF"/>
                          </a:solidFill>
                          <a:effectLst/>
                          <a:highlight>
                            <a:srgbClr val="595959"/>
                          </a:highlight>
                          <a:latin typeface="Calibri" panose="020F0502020204030204" pitchFamily="34" charset="0"/>
                        </a:rPr>
                        <a:t> </a:t>
                      </a:r>
                    </a:p>
                  </a:txBody>
                  <a:tcPr marL="4956" marR="4956" marT="4956" marB="0" anchor="ctr">
                    <a:lnL>
                      <a:noFill/>
                    </a:lnL>
                    <a:lnR>
                      <a:noFill/>
                    </a:lnR>
                    <a:lnT>
                      <a:noFill/>
                    </a:lnT>
                    <a:lnB>
                      <a:noFill/>
                    </a:lnB>
                    <a:solidFill>
                      <a:srgbClr val="595959"/>
                    </a:solidFill>
                  </a:tcPr>
                </a:tc>
                <a:tc>
                  <a:txBody>
                    <a:bodyPr/>
                    <a:lstStyle/>
                    <a:p>
                      <a:pPr algn="ctr" fontAlgn="ctr"/>
                      <a:r>
                        <a:rPr lang="en-US" sz="600" b="1" i="0" u="none" strike="noStrike">
                          <a:solidFill>
                            <a:srgbClr val="FFFFFF"/>
                          </a:solidFill>
                          <a:effectLst/>
                          <a:highlight>
                            <a:srgbClr val="595959"/>
                          </a:highlight>
                          <a:latin typeface="Calibri" panose="020F0502020204030204" pitchFamily="34" charset="0"/>
                        </a:rPr>
                        <a:t> </a:t>
                      </a:r>
                    </a:p>
                  </a:txBody>
                  <a:tcPr marL="4956" marR="4956" marT="4956" marB="0" anchor="ctr">
                    <a:lnL>
                      <a:noFill/>
                    </a:lnL>
                    <a:lnR>
                      <a:noFill/>
                    </a:lnR>
                    <a:lnT>
                      <a:noFill/>
                    </a:lnT>
                    <a:lnB>
                      <a:noFill/>
                    </a:lnB>
                    <a:solidFill>
                      <a:srgbClr val="595959"/>
                    </a:solidFill>
                  </a:tcPr>
                </a:tc>
                <a:tc>
                  <a:txBody>
                    <a:bodyPr/>
                    <a:lstStyle/>
                    <a:p>
                      <a:pPr algn="ctr" fontAlgn="ctr"/>
                      <a:r>
                        <a:rPr lang="en-US" sz="600" b="1" i="0" u="none" strike="noStrike">
                          <a:solidFill>
                            <a:srgbClr val="FFFFFF"/>
                          </a:solidFill>
                          <a:effectLst/>
                          <a:highlight>
                            <a:srgbClr val="595959"/>
                          </a:highlight>
                          <a:latin typeface="Calibri" panose="020F0502020204030204" pitchFamily="34" charset="0"/>
                        </a:rPr>
                        <a:t> </a:t>
                      </a:r>
                    </a:p>
                  </a:txBody>
                  <a:tcPr marL="4956" marR="4956" marT="4956" marB="0" anchor="ctr">
                    <a:lnL>
                      <a:noFill/>
                    </a:lnL>
                    <a:lnR>
                      <a:noFill/>
                    </a:lnR>
                    <a:lnT>
                      <a:noFill/>
                    </a:lnT>
                    <a:lnB>
                      <a:noFill/>
                    </a:lnB>
                    <a:solidFill>
                      <a:srgbClr val="595959"/>
                    </a:solidFill>
                  </a:tcPr>
                </a:tc>
                <a:tc>
                  <a:txBody>
                    <a:bodyPr/>
                    <a:lstStyle/>
                    <a:p>
                      <a:pPr algn="ctr" fontAlgn="ctr"/>
                      <a:r>
                        <a:rPr lang="en-US" sz="600" b="1" i="0" u="none" strike="noStrike">
                          <a:solidFill>
                            <a:srgbClr val="FFFFFF"/>
                          </a:solidFill>
                          <a:effectLst/>
                          <a:highlight>
                            <a:srgbClr val="595959"/>
                          </a:highlight>
                          <a:latin typeface="Calibri" panose="020F0502020204030204" pitchFamily="34" charset="0"/>
                        </a:rPr>
                        <a:t>Live</a:t>
                      </a:r>
                    </a:p>
                  </a:txBody>
                  <a:tcPr marL="4956" marR="4956" marT="4956" marB="0" anchor="ctr">
                    <a:lnL>
                      <a:noFill/>
                    </a:lnL>
                    <a:lnR>
                      <a:noFill/>
                    </a:lnR>
                    <a:lnT>
                      <a:noFill/>
                    </a:lnT>
                    <a:lnB>
                      <a:noFill/>
                    </a:lnB>
                    <a:solidFill>
                      <a:srgbClr val="595959"/>
                    </a:solidFill>
                  </a:tcPr>
                </a:tc>
                <a:extLst>
                  <a:ext uri="{0D108BD9-81ED-4DB2-BD59-A6C34878D82A}">
                    <a16:rowId xmlns:a16="http://schemas.microsoft.com/office/drawing/2014/main" val="787841098"/>
                  </a:ext>
                </a:extLst>
              </a:tr>
              <a:tr h="278872">
                <a:tc>
                  <a:txBody>
                    <a:bodyPr/>
                    <a:lstStyle/>
                    <a:p>
                      <a:pPr algn="l" fontAlgn="b"/>
                      <a:r>
                        <a:rPr lang="en-US" sz="500" b="1" i="0" u="none" strike="noStrike" dirty="0">
                          <a:solidFill>
                            <a:srgbClr val="000000"/>
                          </a:solidFill>
                          <a:effectLst/>
                          <a:highlight>
                            <a:srgbClr val="D9D9D9"/>
                          </a:highlight>
                          <a:latin typeface="Calibri" panose="020F0502020204030204" pitchFamily="34" charset="0"/>
                        </a:rPr>
                        <a:t>PTAX Implementation Workstream</a:t>
                      </a:r>
                    </a:p>
                  </a:txBody>
                  <a:tcPr marL="4956" marR="4956" marT="4956"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solidFill>
                      <a:srgbClr val="D9D9D9"/>
                    </a:solidFill>
                  </a:tcPr>
                </a:tc>
                <a:tc>
                  <a:txBody>
                    <a:bodyPr/>
                    <a:lstStyle/>
                    <a:p>
                      <a:pPr algn="ctr" fontAlgn="ctr"/>
                      <a:r>
                        <a:rPr lang="en-US" sz="5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en-US" sz="5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en-US" sz="5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en-US" sz="5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en-US" sz="5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en-US" sz="5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en-US" sz="5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en-US" sz="5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en-US" sz="5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D9D9D9"/>
                    </a:solidFill>
                  </a:tcPr>
                </a:tc>
                <a:tc>
                  <a:txBody>
                    <a:bodyPr/>
                    <a:lstStyle/>
                    <a:p>
                      <a:pPr algn="l" fontAlgn="ctr"/>
                      <a:r>
                        <a:rPr lang="en-US" sz="5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D9D9D9"/>
                    </a:solidFill>
                  </a:tcPr>
                </a:tc>
                <a:tc>
                  <a:txBody>
                    <a:bodyPr/>
                    <a:lstStyle/>
                    <a:p>
                      <a:pPr algn="l" fontAlgn="ctr"/>
                      <a:r>
                        <a:rPr lang="en-US" sz="5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D9D9D9"/>
                    </a:solidFill>
                  </a:tcPr>
                </a:tc>
                <a:tc>
                  <a:txBody>
                    <a:bodyPr/>
                    <a:lstStyle/>
                    <a:p>
                      <a:pPr algn="l" fontAlgn="ctr"/>
                      <a:r>
                        <a:rPr lang="en-US" sz="5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D9D9D9"/>
                    </a:solidFill>
                  </a:tcPr>
                </a:tc>
                <a:tc>
                  <a:txBody>
                    <a:bodyPr/>
                    <a:lstStyle/>
                    <a:p>
                      <a:pPr algn="ctr" fontAlgn="ctr"/>
                      <a:r>
                        <a:rPr lang="en-US" sz="5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D9D9D9"/>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D9D9D9"/>
                    </a:solidFill>
                  </a:tcPr>
                </a:tc>
                <a:tc>
                  <a:txBody>
                    <a:bodyPr/>
                    <a:lstStyle/>
                    <a:p>
                      <a:pPr algn="ctr" fontAlgn="ctr"/>
                      <a:r>
                        <a:rPr lang="en-US" sz="5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D9D9D9"/>
                    </a:solidFill>
                  </a:tcPr>
                </a:tc>
                <a:tc>
                  <a:txBody>
                    <a:bodyPr/>
                    <a:lstStyle/>
                    <a:p>
                      <a:pPr algn="ctr" fontAlgn="ctr"/>
                      <a:r>
                        <a:rPr lang="en-US" sz="5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D9D9D9"/>
                    </a:solidFill>
                  </a:tcPr>
                </a:tc>
                <a:tc>
                  <a:txBody>
                    <a:bodyPr/>
                    <a:lstStyle/>
                    <a:p>
                      <a:pPr algn="ctr" fontAlgn="ctr"/>
                      <a:r>
                        <a:rPr lang="en-US" sz="5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D9D9D9"/>
                    </a:solidFill>
                  </a:tcPr>
                </a:tc>
                <a:tc>
                  <a:txBody>
                    <a:bodyPr/>
                    <a:lstStyle/>
                    <a:p>
                      <a:pPr algn="ctr" fontAlgn="ctr"/>
                      <a:r>
                        <a:rPr lang="en-US" sz="5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D9D9D9"/>
                    </a:solidFill>
                  </a:tcPr>
                </a:tc>
                <a:tc>
                  <a:txBody>
                    <a:bodyPr/>
                    <a:lstStyle/>
                    <a:p>
                      <a:pPr algn="ctr" fontAlgn="ctr"/>
                      <a:r>
                        <a:rPr lang="en-US" sz="500" b="1" i="0" u="none" strike="noStrike">
                          <a:solidFill>
                            <a:srgbClr val="FFFFFF"/>
                          </a:solidFill>
                          <a:effectLst/>
                          <a:highlight>
                            <a:srgbClr val="D9D9D9"/>
                          </a:highlight>
                          <a:latin typeface="Calibri" panose="020F0502020204030204" pitchFamily="34" charset="0"/>
                        </a:rPr>
                        <a:t> </a:t>
                      </a:r>
                    </a:p>
                  </a:txBody>
                  <a:tcPr marL="4956" marR="4956" marT="4956" marB="0" anchor="ctr">
                    <a:lnL w="190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D9D9D9"/>
                    </a:solidFill>
                  </a:tcPr>
                </a:tc>
                <a:extLst>
                  <a:ext uri="{0D108BD9-81ED-4DB2-BD59-A6C34878D82A}">
                    <a16:rowId xmlns:a16="http://schemas.microsoft.com/office/drawing/2014/main" val="2527263752"/>
                  </a:ext>
                </a:extLst>
              </a:tr>
              <a:tr h="360022">
                <a:tc>
                  <a:txBody>
                    <a:bodyPr/>
                    <a:lstStyle/>
                    <a:p>
                      <a:pPr algn="l" fontAlgn="t"/>
                      <a:r>
                        <a:rPr lang="en-US" sz="500" b="1" i="0" u="none" strike="noStrike">
                          <a:solidFill>
                            <a:srgbClr val="FFFFFF"/>
                          </a:solidFill>
                          <a:effectLst/>
                          <a:highlight>
                            <a:srgbClr val="D9D9D9"/>
                          </a:highlight>
                          <a:latin typeface="Calibri" panose="020F0502020204030204" pitchFamily="34" charset="0"/>
                        </a:rPr>
                        <a:t> </a:t>
                      </a:r>
                    </a:p>
                  </a:txBody>
                  <a:tcPr marL="4956" marR="4956" marT="4956" marB="0">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ctr" fontAlgn="ctr"/>
                      <a:r>
                        <a:rPr lang="en-US" sz="600" b="1" i="0" u="none" strike="noStrike" dirty="0">
                          <a:solidFill>
                            <a:srgbClr val="FFFFFF"/>
                          </a:solidFill>
                          <a:effectLst/>
                          <a:highlight>
                            <a:srgbClr val="4472C4"/>
                          </a:highlight>
                          <a:latin typeface="Calibri" panose="020F0502020204030204" pitchFamily="34" charset="0"/>
                        </a:rPr>
                        <a:t>Project Initiation</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472C4"/>
                    </a:solidFill>
                  </a:tcPr>
                </a:tc>
                <a:tc>
                  <a:txBody>
                    <a:bodyPr/>
                    <a:lstStyle/>
                    <a:p>
                      <a:pPr algn="ctr" fontAlgn="ctr"/>
                      <a:r>
                        <a:rPr lang="en-US" sz="600" b="1" i="0" u="none" strike="noStrike" dirty="0">
                          <a:solidFill>
                            <a:srgbClr val="FFFFFF"/>
                          </a:solidFill>
                          <a:effectLst/>
                          <a:highlight>
                            <a:srgbClr val="0D12D9"/>
                          </a:highlight>
                          <a:latin typeface="Calibri" panose="020F0502020204030204" pitchFamily="34" charset="0"/>
                        </a:rPr>
                        <a:t>Iteration 1</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D12D9"/>
                    </a:solidFill>
                  </a:tcPr>
                </a:tc>
                <a:tc>
                  <a:txBody>
                    <a:bodyPr/>
                    <a:lstStyle/>
                    <a:p>
                      <a:pPr algn="ctr" fontAlgn="ctr"/>
                      <a:r>
                        <a:rPr lang="en-US" sz="600" b="1" i="0" u="none" strike="noStrike" dirty="0">
                          <a:solidFill>
                            <a:srgbClr val="FFFFFF"/>
                          </a:solidFill>
                          <a:effectLst/>
                          <a:highlight>
                            <a:srgbClr val="0D12D9"/>
                          </a:highlight>
                          <a:latin typeface="Calibri" panose="020F0502020204030204" pitchFamily="34" charset="0"/>
                        </a:rPr>
                        <a:t>Iteration 2</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D12D9"/>
                    </a:solidFill>
                  </a:tcPr>
                </a:tc>
                <a:tc>
                  <a:txBody>
                    <a:bodyPr/>
                    <a:lstStyle/>
                    <a:p>
                      <a:pPr algn="ctr" fontAlgn="ctr"/>
                      <a:r>
                        <a:rPr lang="en-US" sz="600" b="1" i="0" u="none" strike="noStrike" dirty="0">
                          <a:solidFill>
                            <a:srgbClr val="FFFFFF"/>
                          </a:solidFill>
                          <a:effectLst/>
                          <a:highlight>
                            <a:srgbClr val="0D12D9"/>
                          </a:highlight>
                          <a:latin typeface="Calibri" panose="020F0502020204030204" pitchFamily="34" charset="0"/>
                        </a:rPr>
                        <a:t>Iteration 3</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D12D9"/>
                    </a:solidFill>
                  </a:tcPr>
                </a:tc>
                <a:tc>
                  <a:txBody>
                    <a:bodyPr/>
                    <a:lstStyle/>
                    <a:p>
                      <a:pPr algn="ctr" fontAlgn="ctr"/>
                      <a:r>
                        <a:rPr lang="en-US" sz="600" b="1" i="0" u="none" strike="noStrike" dirty="0">
                          <a:solidFill>
                            <a:srgbClr val="FFFFFF"/>
                          </a:solidFill>
                          <a:effectLst/>
                          <a:highlight>
                            <a:srgbClr val="0D12D9"/>
                          </a:highlight>
                          <a:latin typeface="Calibri" panose="020F0502020204030204" pitchFamily="34" charset="0"/>
                        </a:rPr>
                        <a:t>Iteration 4</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D12D9"/>
                    </a:solidFill>
                  </a:tcPr>
                </a:tc>
                <a:tc>
                  <a:txBody>
                    <a:bodyPr/>
                    <a:lstStyle/>
                    <a:p>
                      <a:pPr algn="ctr" fontAlgn="ctr"/>
                      <a:r>
                        <a:rPr lang="en-US" sz="600" b="1" i="0" u="none" strike="noStrike" dirty="0">
                          <a:solidFill>
                            <a:srgbClr val="FFFFFF"/>
                          </a:solidFill>
                          <a:effectLst/>
                          <a:highlight>
                            <a:srgbClr val="0D12D9"/>
                          </a:highlight>
                          <a:latin typeface="Calibri" panose="020F0502020204030204" pitchFamily="34" charset="0"/>
                        </a:rPr>
                        <a:t>Iteration 5</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D12D9"/>
                    </a:solidFill>
                  </a:tcPr>
                </a:tc>
                <a:tc>
                  <a:txBody>
                    <a:bodyPr/>
                    <a:lstStyle/>
                    <a:p>
                      <a:pPr algn="ctr" fontAlgn="ctr"/>
                      <a:r>
                        <a:rPr lang="en-US" sz="600" b="1" i="0" u="none" strike="noStrike" dirty="0">
                          <a:solidFill>
                            <a:srgbClr val="FFFFFF"/>
                          </a:solidFill>
                          <a:effectLst/>
                          <a:highlight>
                            <a:srgbClr val="0D12D9"/>
                          </a:highlight>
                          <a:latin typeface="Calibri" panose="020F0502020204030204" pitchFamily="34" charset="0"/>
                        </a:rPr>
                        <a:t>Iteration 6</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D12D9"/>
                    </a:solidFill>
                  </a:tcPr>
                </a:tc>
                <a:tc>
                  <a:txBody>
                    <a:bodyPr/>
                    <a:lstStyle/>
                    <a:p>
                      <a:pPr algn="ctr" fontAlgn="ctr"/>
                      <a:r>
                        <a:rPr lang="en-US" sz="700" b="1" i="0" u="none" strike="noStrike" dirty="0">
                          <a:solidFill>
                            <a:srgbClr val="FFFFFF"/>
                          </a:solidFill>
                          <a:effectLst/>
                          <a:highlight>
                            <a:srgbClr val="0D12D9"/>
                          </a:highlight>
                          <a:latin typeface="Calibri" panose="020F0502020204030204" pitchFamily="34" charset="0"/>
                        </a:rPr>
                        <a:t>Iteration 7</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D12D9"/>
                    </a:solidFill>
                  </a:tcPr>
                </a:tc>
                <a:tc>
                  <a:txBody>
                    <a:bodyPr/>
                    <a:lstStyle/>
                    <a:p>
                      <a:pPr algn="ctr" fontAlgn="ctr"/>
                      <a:r>
                        <a:rPr lang="en-US" sz="700" b="1" i="0" u="none" strike="noStrike" dirty="0">
                          <a:solidFill>
                            <a:srgbClr val="FFFFFF"/>
                          </a:solidFill>
                          <a:effectLst/>
                          <a:highlight>
                            <a:srgbClr val="0D12D9"/>
                          </a:highlight>
                          <a:latin typeface="Calibri" panose="020F0502020204030204" pitchFamily="34" charset="0"/>
                        </a:rPr>
                        <a:t>Iteration 8</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D12D9"/>
                    </a:solidFill>
                  </a:tcPr>
                </a:tc>
                <a:tc>
                  <a:txBody>
                    <a:bodyPr/>
                    <a:lstStyle/>
                    <a:p>
                      <a:pPr algn="l"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l"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D9D9D9"/>
                    </a:solidFill>
                  </a:tcPr>
                </a:tc>
                <a:tc>
                  <a:txBody>
                    <a:bodyPr/>
                    <a:lstStyle/>
                    <a:p>
                      <a:pPr algn="l"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solidFill>
                      <a:srgbClr val="D9D9D9"/>
                    </a:solidFill>
                  </a:tcPr>
                </a:tc>
                <a:tc>
                  <a:txBody>
                    <a:bodyPr/>
                    <a:lstStyle/>
                    <a:p>
                      <a:pPr algn="ctr"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D9D9D9"/>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solidFill>
                      <a:srgbClr val="D9D9D9"/>
                    </a:solidFill>
                  </a:tcPr>
                </a:tc>
                <a:tc>
                  <a:txBody>
                    <a:bodyPr/>
                    <a:lstStyle/>
                    <a:p>
                      <a:pPr algn="ctr"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solidFill>
                      <a:srgbClr val="D9D9D9"/>
                    </a:solidFill>
                  </a:tcPr>
                </a:tc>
                <a:tc>
                  <a:txBody>
                    <a:bodyPr/>
                    <a:lstStyle/>
                    <a:p>
                      <a:pPr algn="ctr"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D9D9D9"/>
                    </a:solidFill>
                  </a:tcPr>
                </a:tc>
                <a:tc>
                  <a:txBody>
                    <a:bodyPr/>
                    <a:lstStyle/>
                    <a:p>
                      <a:pPr algn="ctr"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solidFill>
                      <a:srgbClr val="D9D9D9"/>
                    </a:solidFill>
                  </a:tcPr>
                </a:tc>
                <a:tc>
                  <a:txBody>
                    <a:bodyPr/>
                    <a:lstStyle/>
                    <a:p>
                      <a:pPr algn="ctr"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solidFill>
                      <a:srgbClr val="D9D9D9"/>
                    </a:solidFill>
                  </a:tcPr>
                </a:tc>
                <a:tc>
                  <a:txBody>
                    <a:bodyPr/>
                    <a:lstStyle/>
                    <a:p>
                      <a:pPr algn="ctr" fontAlgn="ctr"/>
                      <a:r>
                        <a:rPr lang="en-US" sz="600" b="1" i="0" u="none" strike="noStrike" dirty="0">
                          <a:solidFill>
                            <a:srgbClr val="FFFFFF"/>
                          </a:solidFill>
                          <a:effectLst/>
                          <a:highlight>
                            <a:srgbClr val="D9D9D9"/>
                          </a:highlight>
                          <a:latin typeface="Calibri" panose="020F0502020204030204" pitchFamily="34" charset="0"/>
                        </a:rPr>
                        <a:t> </a:t>
                      </a:r>
                    </a:p>
                  </a:txBody>
                  <a:tcPr marL="4956" marR="4956" marT="4956" marB="0" anchor="ctr">
                    <a:lnL w="190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1266259669"/>
                  </a:ext>
                </a:extLst>
              </a:tr>
              <a:tr h="315021">
                <a:tc>
                  <a:txBody>
                    <a:bodyPr/>
                    <a:lstStyle/>
                    <a:p>
                      <a:pPr algn="l" fontAlgn="b"/>
                      <a:r>
                        <a:rPr lang="en-US" sz="500" b="1" i="0" u="none" strike="noStrike">
                          <a:solidFill>
                            <a:srgbClr val="000000"/>
                          </a:solidFill>
                          <a:effectLst/>
                          <a:highlight>
                            <a:srgbClr val="D9D9D9"/>
                          </a:highlight>
                          <a:latin typeface="Calibri" panose="020F0502020204030204" pitchFamily="34" charset="0"/>
                        </a:rPr>
                        <a:t> </a:t>
                      </a:r>
                    </a:p>
                  </a:txBody>
                  <a:tcPr marL="4956" marR="4956" marT="4956"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D9D9D9"/>
                    </a:solidFill>
                  </a:tcPr>
                </a:tc>
                <a:tc>
                  <a:txBody>
                    <a:bodyPr/>
                    <a:lstStyle/>
                    <a:p>
                      <a:pPr algn="ctr"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D9D9D9"/>
                    </a:solidFill>
                  </a:tcPr>
                </a:tc>
                <a:tc>
                  <a:txBody>
                    <a:bodyPr/>
                    <a:lstStyle/>
                    <a:p>
                      <a:pPr algn="ctr"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D9D9D9"/>
                    </a:solidFill>
                  </a:tcPr>
                </a:tc>
                <a:tc>
                  <a:txBody>
                    <a:bodyPr/>
                    <a:lstStyle/>
                    <a:p>
                      <a:pPr algn="ctr" fontAlgn="ctr"/>
                      <a:r>
                        <a:rPr lang="en-US" sz="600" b="1" i="0" u="none" strike="noStrike" dirty="0">
                          <a:solidFill>
                            <a:srgbClr val="FFFFFF"/>
                          </a:solidFill>
                          <a:effectLst/>
                          <a:highlight>
                            <a:srgbClr val="0D12D9"/>
                          </a:highlight>
                          <a:latin typeface="Calibri" panose="020F0502020204030204" pitchFamily="34" charset="0"/>
                        </a:rPr>
                        <a:t>C&amp;R SIT 1</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D12D9"/>
                    </a:solidFill>
                  </a:tcPr>
                </a:tc>
                <a:tc>
                  <a:txBody>
                    <a:bodyPr/>
                    <a:lstStyle/>
                    <a:p>
                      <a:pPr algn="ctr" fontAlgn="ctr"/>
                      <a:r>
                        <a:rPr lang="en-US" sz="600" b="1" i="0" u="none" strike="noStrike" dirty="0">
                          <a:solidFill>
                            <a:srgbClr val="FFFFFF"/>
                          </a:solidFill>
                          <a:effectLst/>
                          <a:highlight>
                            <a:srgbClr val="0D12D9"/>
                          </a:highlight>
                          <a:latin typeface="Calibri" panose="020F0502020204030204" pitchFamily="34" charset="0"/>
                        </a:rPr>
                        <a:t>C&amp;R SIT 2</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D12D9"/>
                    </a:solidFill>
                  </a:tcPr>
                </a:tc>
                <a:tc>
                  <a:txBody>
                    <a:bodyPr/>
                    <a:lstStyle/>
                    <a:p>
                      <a:pPr algn="ctr" fontAlgn="ctr"/>
                      <a:r>
                        <a:rPr lang="en-US" sz="600" b="1" i="0" u="none" strike="noStrike" dirty="0">
                          <a:solidFill>
                            <a:srgbClr val="FFFFFF"/>
                          </a:solidFill>
                          <a:effectLst/>
                          <a:highlight>
                            <a:srgbClr val="0D12D9"/>
                          </a:highlight>
                          <a:latin typeface="Calibri" panose="020F0502020204030204" pitchFamily="34" charset="0"/>
                        </a:rPr>
                        <a:t>C&amp;R SIT 3</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D12D9"/>
                    </a:solidFill>
                  </a:tcPr>
                </a:tc>
                <a:tc>
                  <a:txBody>
                    <a:bodyPr/>
                    <a:lstStyle/>
                    <a:p>
                      <a:pPr algn="ctr" fontAlgn="ctr"/>
                      <a:r>
                        <a:rPr lang="en-US" sz="600" b="1" i="0" u="none" strike="noStrike">
                          <a:solidFill>
                            <a:srgbClr val="FFFFFF"/>
                          </a:solidFill>
                          <a:effectLst/>
                          <a:highlight>
                            <a:srgbClr val="0D12D9"/>
                          </a:highlight>
                          <a:latin typeface="Calibri" panose="020F0502020204030204" pitchFamily="34" charset="0"/>
                        </a:rPr>
                        <a:t>C&amp;R SIT 4</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D12D9"/>
                    </a:solidFill>
                  </a:tcPr>
                </a:tc>
                <a:tc>
                  <a:txBody>
                    <a:bodyPr/>
                    <a:lstStyle/>
                    <a:p>
                      <a:pPr algn="ctr" fontAlgn="ctr"/>
                      <a:r>
                        <a:rPr lang="en-US" sz="600" b="1" i="0" u="none" strike="noStrike">
                          <a:solidFill>
                            <a:srgbClr val="FFFFFF"/>
                          </a:solidFill>
                          <a:effectLst/>
                          <a:highlight>
                            <a:srgbClr val="0D12D9"/>
                          </a:highlight>
                          <a:latin typeface="Calibri" panose="020F0502020204030204" pitchFamily="34" charset="0"/>
                        </a:rPr>
                        <a:t>C&amp;R SIT 5</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D12D9"/>
                    </a:solidFill>
                  </a:tcPr>
                </a:tc>
                <a:tc>
                  <a:txBody>
                    <a:bodyPr/>
                    <a:lstStyle/>
                    <a:p>
                      <a:pPr algn="ctr" fontAlgn="ctr"/>
                      <a:r>
                        <a:rPr lang="en-US" sz="600" b="1" i="0" u="none" strike="noStrike">
                          <a:solidFill>
                            <a:srgbClr val="FFFFFF"/>
                          </a:solidFill>
                          <a:effectLst/>
                          <a:highlight>
                            <a:srgbClr val="0D12D9"/>
                          </a:highlight>
                          <a:latin typeface="Calibri" panose="020F0502020204030204" pitchFamily="34" charset="0"/>
                        </a:rPr>
                        <a:t>C&amp;R SIT 6</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D12D9"/>
                    </a:solidFill>
                  </a:tcPr>
                </a:tc>
                <a:tc>
                  <a:txBody>
                    <a:bodyPr/>
                    <a:lstStyle/>
                    <a:p>
                      <a:pPr algn="ctr" fontAlgn="ctr"/>
                      <a:r>
                        <a:rPr lang="en-US" sz="600" b="1" i="0" u="none" strike="noStrike">
                          <a:solidFill>
                            <a:srgbClr val="FFFFFF"/>
                          </a:solidFill>
                          <a:effectLst/>
                          <a:highlight>
                            <a:srgbClr val="0D12D9"/>
                          </a:highlight>
                          <a:latin typeface="Calibri" panose="020F0502020204030204" pitchFamily="34" charset="0"/>
                        </a:rPr>
                        <a:t>C&amp;R SIT 7</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D12D9"/>
                    </a:solidFill>
                  </a:tcPr>
                </a:tc>
                <a:tc>
                  <a:txBody>
                    <a:bodyPr/>
                    <a:lstStyle/>
                    <a:p>
                      <a:pPr algn="ctr" fontAlgn="ctr"/>
                      <a:r>
                        <a:rPr lang="en-US" sz="600" b="1" i="0" u="none" strike="noStrike">
                          <a:solidFill>
                            <a:srgbClr val="FFFFFF"/>
                          </a:solidFill>
                          <a:effectLst/>
                          <a:highlight>
                            <a:srgbClr val="0D12D9"/>
                          </a:highlight>
                          <a:latin typeface="Calibri" panose="020F0502020204030204" pitchFamily="34" charset="0"/>
                        </a:rPr>
                        <a:t>C&amp;R SIT 8</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D12D9"/>
                    </a:solidFill>
                  </a:tcPr>
                </a:tc>
                <a:tc>
                  <a:txBody>
                    <a:bodyPr/>
                    <a:lstStyle/>
                    <a:p>
                      <a:pPr algn="ctr"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ctr" fontAlgn="b"/>
                      <a:r>
                        <a:rPr lang="en-US" sz="600" b="0" i="0" u="none" strike="noStrike">
                          <a:solidFill>
                            <a:srgbClr val="000000"/>
                          </a:solidFill>
                          <a:effectLst/>
                          <a:highlight>
                            <a:srgbClr val="D9D9D9"/>
                          </a:highlight>
                          <a:latin typeface="Calibri" panose="020F0502020204030204" pitchFamily="34" charset="0"/>
                        </a:rPr>
                        <a:t> </a:t>
                      </a:r>
                    </a:p>
                  </a:txBody>
                  <a:tcPr marL="4956" marR="4956" marT="4956" marB="0" anchor="b">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D9D9D9"/>
                    </a:solidFill>
                  </a:tcPr>
                </a:tc>
                <a:tc>
                  <a:txBody>
                    <a:bodyPr/>
                    <a:lstStyle/>
                    <a:p>
                      <a:pPr algn="ctr" fontAlgn="b"/>
                      <a:r>
                        <a:rPr lang="en-US" sz="600" b="0" i="0" u="none" strike="noStrike">
                          <a:solidFill>
                            <a:srgbClr val="000000"/>
                          </a:solidFill>
                          <a:effectLst/>
                          <a:highlight>
                            <a:srgbClr val="D9D9D9"/>
                          </a:highlight>
                          <a:latin typeface="Calibri" panose="020F0502020204030204" pitchFamily="34" charset="0"/>
                        </a:rPr>
                        <a:t> </a:t>
                      </a:r>
                    </a:p>
                  </a:txBody>
                  <a:tcPr marL="4956" marR="4956" marT="4956"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D9D9D9"/>
                    </a:solidFill>
                  </a:tcPr>
                </a:tc>
                <a:tc>
                  <a:txBody>
                    <a:bodyPr/>
                    <a:lstStyle/>
                    <a:p>
                      <a:pPr algn="ctr"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solidFill>
                      <a:srgbClr val="D9D9D9"/>
                    </a:solidFill>
                  </a:tcPr>
                </a:tc>
                <a:tc>
                  <a:txBody>
                    <a:bodyPr/>
                    <a:lstStyle/>
                    <a:p>
                      <a:pPr algn="ctr"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ctr"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ctr"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190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819978493"/>
                  </a:ext>
                </a:extLst>
              </a:tr>
              <a:tr h="360022">
                <a:tc>
                  <a:txBody>
                    <a:bodyPr/>
                    <a:lstStyle/>
                    <a:p>
                      <a:pPr algn="l" fontAlgn="ctr"/>
                      <a:r>
                        <a:rPr lang="en-US" sz="5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D9D9D9"/>
                    </a:solidFill>
                  </a:tcPr>
                </a:tc>
                <a:tc>
                  <a:txBody>
                    <a:bodyPr/>
                    <a:lstStyle/>
                    <a:p>
                      <a:pPr algn="l"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D9D9D9"/>
                    </a:solidFill>
                  </a:tcPr>
                </a:tc>
                <a:tc>
                  <a:txBody>
                    <a:bodyPr/>
                    <a:lstStyle/>
                    <a:p>
                      <a:pPr algn="ctr"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D9D9D9"/>
                      </a:solidFill>
                      <a:prstDash val="solid"/>
                      <a:round/>
                      <a:headEnd type="none" w="med" len="med"/>
                      <a:tailEnd type="none" w="med" len="med"/>
                    </a:lnT>
                    <a:lnB>
                      <a:noFill/>
                    </a:lnB>
                    <a:solidFill>
                      <a:srgbClr val="D9D9D9"/>
                    </a:solidFill>
                  </a:tcPr>
                </a:tc>
                <a:tc>
                  <a:txBody>
                    <a:bodyPr/>
                    <a:lstStyle/>
                    <a:p>
                      <a:pPr algn="ctr"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ctr" fontAlgn="ctr"/>
                      <a:r>
                        <a:rPr lang="en-US" sz="600" b="1" i="0" u="none" strike="noStrike" dirty="0">
                          <a:solidFill>
                            <a:srgbClr val="FFFFFF"/>
                          </a:solidFill>
                          <a:effectLst/>
                          <a:highlight>
                            <a:srgbClr val="4472C4"/>
                          </a:highlight>
                          <a:latin typeface="Calibri" panose="020F0502020204030204" pitchFamily="34" charset="0"/>
                        </a:rPr>
                        <a:t>AGO System Testing 1</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472C4"/>
                    </a:solidFill>
                  </a:tcPr>
                </a:tc>
                <a:tc>
                  <a:txBody>
                    <a:bodyPr/>
                    <a:lstStyle/>
                    <a:p>
                      <a:pPr algn="ctr" fontAlgn="ctr"/>
                      <a:r>
                        <a:rPr lang="en-US" sz="600" b="1" i="0" u="none" strike="noStrike" dirty="0">
                          <a:solidFill>
                            <a:srgbClr val="FFFFFF"/>
                          </a:solidFill>
                          <a:effectLst/>
                          <a:highlight>
                            <a:srgbClr val="4472C4"/>
                          </a:highlight>
                          <a:latin typeface="Calibri" panose="020F0502020204030204" pitchFamily="34" charset="0"/>
                        </a:rPr>
                        <a:t>AGO System Testing 2</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472C4"/>
                    </a:solidFill>
                  </a:tcPr>
                </a:tc>
                <a:tc>
                  <a:txBody>
                    <a:bodyPr/>
                    <a:lstStyle/>
                    <a:p>
                      <a:pPr algn="ctr" fontAlgn="ctr"/>
                      <a:r>
                        <a:rPr lang="en-US" sz="600" b="1" i="0" u="none" strike="noStrike" dirty="0">
                          <a:solidFill>
                            <a:srgbClr val="FFFFFF"/>
                          </a:solidFill>
                          <a:effectLst/>
                          <a:highlight>
                            <a:srgbClr val="4472C4"/>
                          </a:highlight>
                          <a:latin typeface="Calibri" panose="020F0502020204030204" pitchFamily="34" charset="0"/>
                        </a:rPr>
                        <a:t>AGO System Testing 3</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472C4"/>
                    </a:solidFill>
                  </a:tcPr>
                </a:tc>
                <a:tc>
                  <a:txBody>
                    <a:bodyPr/>
                    <a:lstStyle/>
                    <a:p>
                      <a:pPr algn="ctr" fontAlgn="ctr"/>
                      <a:r>
                        <a:rPr lang="en-US" sz="600" b="1" i="0" u="none" strike="noStrike" dirty="0">
                          <a:solidFill>
                            <a:srgbClr val="FFFFFF"/>
                          </a:solidFill>
                          <a:effectLst/>
                          <a:highlight>
                            <a:srgbClr val="4472C4"/>
                          </a:highlight>
                          <a:latin typeface="Calibri" panose="020F0502020204030204" pitchFamily="34" charset="0"/>
                        </a:rPr>
                        <a:t>AGO System Testing 4</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472C4"/>
                    </a:solidFill>
                  </a:tcPr>
                </a:tc>
                <a:tc>
                  <a:txBody>
                    <a:bodyPr/>
                    <a:lstStyle/>
                    <a:p>
                      <a:pPr algn="ctr" fontAlgn="ctr"/>
                      <a:r>
                        <a:rPr lang="en-US" sz="600" b="1" i="0" u="none" strike="noStrike" dirty="0">
                          <a:solidFill>
                            <a:srgbClr val="FFFFFF"/>
                          </a:solidFill>
                          <a:effectLst/>
                          <a:highlight>
                            <a:srgbClr val="4472C4"/>
                          </a:highlight>
                          <a:latin typeface="Calibri" panose="020F0502020204030204" pitchFamily="34" charset="0"/>
                        </a:rPr>
                        <a:t>AGO System Testing 5</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472C4"/>
                    </a:solidFill>
                  </a:tcPr>
                </a:tc>
                <a:tc>
                  <a:txBody>
                    <a:bodyPr/>
                    <a:lstStyle/>
                    <a:p>
                      <a:pPr algn="ctr" fontAlgn="ctr"/>
                      <a:r>
                        <a:rPr lang="en-US" sz="600" b="1" i="0" u="none" strike="noStrike" dirty="0">
                          <a:solidFill>
                            <a:srgbClr val="FFFFFF"/>
                          </a:solidFill>
                          <a:effectLst/>
                          <a:highlight>
                            <a:srgbClr val="4472C4"/>
                          </a:highlight>
                          <a:latin typeface="Calibri" panose="020F0502020204030204" pitchFamily="34" charset="0"/>
                        </a:rPr>
                        <a:t>AGO System Testing 6</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472C4"/>
                    </a:solidFill>
                  </a:tcPr>
                </a:tc>
                <a:tc>
                  <a:txBody>
                    <a:bodyPr/>
                    <a:lstStyle/>
                    <a:p>
                      <a:pPr algn="ctr" fontAlgn="ctr"/>
                      <a:r>
                        <a:rPr lang="en-US" sz="600" b="1" i="0" u="none" strike="noStrike">
                          <a:solidFill>
                            <a:srgbClr val="FFFFFF"/>
                          </a:solidFill>
                          <a:effectLst/>
                          <a:highlight>
                            <a:srgbClr val="4472C4"/>
                          </a:highlight>
                          <a:latin typeface="Calibri" panose="020F0502020204030204" pitchFamily="34" charset="0"/>
                        </a:rPr>
                        <a:t>AGO System Testing 7</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472C4"/>
                    </a:solidFill>
                  </a:tcPr>
                </a:tc>
                <a:tc>
                  <a:txBody>
                    <a:bodyPr/>
                    <a:lstStyle/>
                    <a:p>
                      <a:pPr algn="ctr" fontAlgn="ctr"/>
                      <a:r>
                        <a:rPr lang="en-US" sz="600" b="1" i="0" u="none" strike="noStrike">
                          <a:solidFill>
                            <a:srgbClr val="FFFFFF"/>
                          </a:solidFill>
                          <a:effectLst/>
                          <a:highlight>
                            <a:srgbClr val="4472C4"/>
                          </a:highlight>
                          <a:latin typeface="Calibri" panose="020F0502020204030204" pitchFamily="34" charset="0"/>
                        </a:rPr>
                        <a:t>AGO System </a:t>
                      </a:r>
                      <a:br>
                        <a:rPr lang="en-US" sz="600" b="1" i="0" u="none" strike="noStrike">
                          <a:solidFill>
                            <a:srgbClr val="FFFFFF"/>
                          </a:solidFill>
                          <a:effectLst/>
                          <a:highlight>
                            <a:srgbClr val="4472C4"/>
                          </a:highlight>
                          <a:latin typeface="Calibri" panose="020F0502020204030204" pitchFamily="34" charset="0"/>
                        </a:rPr>
                      </a:br>
                      <a:r>
                        <a:rPr lang="en-US" sz="600" b="1" i="0" u="none" strike="noStrike">
                          <a:solidFill>
                            <a:srgbClr val="FFFFFF"/>
                          </a:solidFill>
                          <a:effectLst/>
                          <a:highlight>
                            <a:srgbClr val="4472C4"/>
                          </a:highlight>
                          <a:latin typeface="Calibri" panose="020F0502020204030204" pitchFamily="34" charset="0"/>
                        </a:rPr>
                        <a:t>Testing 8</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472C4"/>
                    </a:solidFill>
                  </a:tcPr>
                </a:tc>
                <a:tc gridSpan="2">
                  <a:txBody>
                    <a:bodyPr/>
                    <a:lstStyle/>
                    <a:p>
                      <a:pPr algn="ctr" fontAlgn="ctr"/>
                      <a:r>
                        <a:rPr lang="en-US" sz="600" b="1" i="0" u="none" strike="noStrike">
                          <a:solidFill>
                            <a:srgbClr val="FFFFFF"/>
                          </a:solidFill>
                          <a:effectLst/>
                          <a:highlight>
                            <a:srgbClr val="4472C4"/>
                          </a:highlight>
                          <a:latin typeface="Calibri" panose="020F0502020204030204" pitchFamily="34" charset="0"/>
                        </a:rPr>
                        <a:t>AGO System Testing</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472C4"/>
                    </a:solidFill>
                  </a:tcPr>
                </a:tc>
                <a:tc hMerge="1">
                  <a:txBody>
                    <a:bodyPr/>
                    <a:lstStyle/>
                    <a:p>
                      <a:endParaRPr lang="en-US"/>
                    </a:p>
                  </a:txBody>
                  <a:tcPr/>
                </a:tc>
                <a:tc>
                  <a:txBody>
                    <a:bodyPr/>
                    <a:lstStyle/>
                    <a:p>
                      <a:pPr algn="l" fontAlgn="b"/>
                      <a:r>
                        <a:rPr lang="en-US" sz="600" b="0" i="0" u="none" strike="noStrike">
                          <a:solidFill>
                            <a:srgbClr val="000000"/>
                          </a:solidFill>
                          <a:effectLst/>
                          <a:highlight>
                            <a:srgbClr val="D9D9D9"/>
                          </a:highlight>
                          <a:latin typeface="Calibri" panose="020F0502020204030204" pitchFamily="34" charset="0"/>
                        </a:rPr>
                        <a:t> </a:t>
                      </a:r>
                    </a:p>
                  </a:txBody>
                  <a:tcPr marL="4956" marR="4956" marT="495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l" fontAlgn="b"/>
                      <a:r>
                        <a:rPr lang="en-US" sz="600" b="0" i="0" u="none" strike="noStrike">
                          <a:solidFill>
                            <a:srgbClr val="000000"/>
                          </a:solidFill>
                          <a:effectLst/>
                          <a:highlight>
                            <a:srgbClr val="D9D9D9"/>
                          </a:highlight>
                          <a:latin typeface="Calibri" panose="020F0502020204030204" pitchFamily="34" charset="0"/>
                        </a:rPr>
                        <a:t> </a:t>
                      </a:r>
                    </a:p>
                  </a:txBody>
                  <a:tcPr marL="4956" marR="4956" marT="495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D9D9D9"/>
                    </a:solidFill>
                  </a:tcPr>
                </a:tc>
                <a:tc>
                  <a:txBody>
                    <a:bodyPr/>
                    <a:lstStyle/>
                    <a:p>
                      <a:pPr algn="ctr" fontAlgn="b"/>
                      <a:r>
                        <a:rPr lang="en-US" sz="600" b="0" i="0" u="none" strike="noStrike">
                          <a:solidFill>
                            <a:srgbClr val="000000"/>
                          </a:solidFill>
                          <a:effectLst/>
                          <a:highlight>
                            <a:srgbClr val="D9D9D9"/>
                          </a:highlight>
                          <a:latin typeface="Calibri" panose="020F0502020204030204" pitchFamily="34" charset="0"/>
                        </a:rPr>
                        <a:t> </a:t>
                      </a:r>
                    </a:p>
                  </a:txBody>
                  <a:tcPr marL="4956" marR="4956" marT="495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D9D9D9"/>
                    </a:solidFill>
                  </a:tcPr>
                </a:tc>
                <a:tc>
                  <a:txBody>
                    <a:bodyPr/>
                    <a:lstStyle/>
                    <a:p>
                      <a:pPr algn="ctr"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D9D9D9"/>
                    </a:solidFill>
                  </a:tcPr>
                </a:tc>
                <a:tc>
                  <a:txBody>
                    <a:bodyPr/>
                    <a:lstStyle/>
                    <a:p>
                      <a:pPr algn="ctr"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190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D9D9D9"/>
                    </a:solidFill>
                  </a:tcPr>
                </a:tc>
                <a:extLst>
                  <a:ext uri="{0D108BD9-81ED-4DB2-BD59-A6C34878D82A}">
                    <a16:rowId xmlns:a16="http://schemas.microsoft.com/office/drawing/2014/main" val="587557973"/>
                  </a:ext>
                </a:extLst>
              </a:tr>
              <a:tr h="288018">
                <a:tc>
                  <a:txBody>
                    <a:bodyPr/>
                    <a:lstStyle/>
                    <a:p>
                      <a:pPr algn="l" fontAlgn="b"/>
                      <a:r>
                        <a:rPr lang="en-US" sz="500" b="1" i="0" u="none" strike="noStrike">
                          <a:solidFill>
                            <a:srgbClr val="000000"/>
                          </a:solidFill>
                          <a:effectLst/>
                          <a:highlight>
                            <a:srgbClr val="D9D9D9"/>
                          </a:highlight>
                          <a:latin typeface="Calibri" panose="020F0502020204030204" pitchFamily="34" charset="0"/>
                        </a:rPr>
                        <a:t> </a:t>
                      </a:r>
                    </a:p>
                  </a:txBody>
                  <a:tcPr marL="4956" marR="4956" marT="4956"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D9D9D9"/>
                    </a:solidFill>
                  </a:tcPr>
                </a:tc>
                <a:tc>
                  <a:txBody>
                    <a:bodyPr/>
                    <a:lstStyle/>
                    <a:p>
                      <a:pPr algn="l"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D9D9D9"/>
                    </a:solidFill>
                  </a:tcPr>
                </a:tc>
                <a:tc>
                  <a:txBody>
                    <a:bodyPr/>
                    <a:lstStyle/>
                    <a:p>
                      <a:pPr algn="ctr"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ctr"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ctr"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D9D9D9"/>
                    </a:solidFill>
                  </a:tcPr>
                </a:tc>
                <a:tc>
                  <a:txBody>
                    <a:bodyPr/>
                    <a:lstStyle/>
                    <a:p>
                      <a:pPr algn="ctr"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D9D9D9"/>
                    </a:solidFill>
                  </a:tcPr>
                </a:tc>
                <a:tc>
                  <a:txBody>
                    <a:bodyPr/>
                    <a:lstStyle/>
                    <a:p>
                      <a:pPr algn="ctr"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D9D9D9"/>
                    </a:solidFill>
                  </a:tcPr>
                </a:tc>
                <a:tc>
                  <a:txBody>
                    <a:bodyPr/>
                    <a:lstStyle/>
                    <a:p>
                      <a:pPr algn="ctr" fontAlgn="ctr"/>
                      <a:r>
                        <a:rPr lang="en-US" sz="600" b="1" i="0" u="none" strike="noStrike" dirty="0">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D9D9D9"/>
                    </a:solidFill>
                  </a:tcPr>
                </a:tc>
                <a:tc>
                  <a:txBody>
                    <a:bodyPr/>
                    <a:lstStyle/>
                    <a:p>
                      <a:pPr algn="ctr" fontAlgn="ctr"/>
                      <a:r>
                        <a:rPr lang="en-US" sz="600" b="1" i="0" u="none" strike="noStrike" dirty="0">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D9D9D9"/>
                    </a:solidFill>
                  </a:tcPr>
                </a:tc>
                <a:tc>
                  <a:txBody>
                    <a:bodyPr/>
                    <a:lstStyle/>
                    <a:p>
                      <a:pPr algn="ctr" fontAlgn="ctr"/>
                      <a:r>
                        <a:rPr lang="en-US" sz="600" b="1" i="0" u="none" strike="noStrike" dirty="0">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D9D9D9"/>
                    </a:solidFill>
                  </a:tcPr>
                </a:tc>
                <a:tc gridSpan="3">
                  <a:txBody>
                    <a:bodyPr/>
                    <a:lstStyle/>
                    <a:p>
                      <a:pPr algn="ctr" fontAlgn="ctr"/>
                      <a:r>
                        <a:rPr lang="en-US" sz="600" b="1" i="0" u="none" strike="noStrike" dirty="0">
                          <a:solidFill>
                            <a:srgbClr val="FFFFFF"/>
                          </a:solidFill>
                          <a:effectLst/>
                          <a:highlight>
                            <a:srgbClr val="4472C4"/>
                          </a:highlight>
                          <a:latin typeface="Calibri" panose="020F0502020204030204" pitchFamily="34" charset="0"/>
                        </a:rPr>
                        <a:t>AGO Regression and E2E System Testing</a:t>
                      </a:r>
                    </a:p>
                  </a:txBody>
                  <a:tcPr marL="4956" marR="4956" marT="4956" marB="0" anchor="ctr">
                    <a:lnL w="6350" cap="flat" cmpd="sng" algn="ctr">
                      <a:solidFill>
                        <a:srgbClr val="D9D9D9"/>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472C4"/>
                    </a:solidFill>
                  </a:tcPr>
                </a:tc>
                <a:tc hMerge="1">
                  <a:txBody>
                    <a:bodyPr/>
                    <a:lstStyle/>
                    <a:p>
                      <a:endParaRPr lang="en-US"/>
                    </a:p>
                  </a:txBody>
                  <a:tcPr/>
                </a:tc>
                <a:tc hMerge="1">
                  <a:txBody>
                    <a:bodyPr/>
                    <a:lstStyle/>
                    <a:p>
                      <a:endParaRPr lang="en-US"/>
                    </a:p>
                  </a:txBody>
                  <a:tcPr/>
                </a:tc>
                <a:tc gridSpan="3">
                  <a:txBody>
                    <a:bodyPr/>
                    <a:lstStyle/>
                    <a:p>
                      <a:pPr algn="ctr" fontAlgn="ctr"/>
                      <a:r>
                        <a:rPr lang="en-US" sz="600" b="1" i="0" u="none" strike="noStrike">
                          <a:solidFill>
                            <a:srgbClr val="FFFFFF"/>
                          </a:solidFill>
                          <a:effectLst/>
                          <a:highlight>
                            <a:srgbClr val="4472C4"/>
                          </a:highlight>
                          <a:latin typeface="Calibri" panose="020F0502020204030204" pitchFamily="34" charset="0"/>
                        </a:rPr>
                        <a:t>AGO Performance Testing</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472C4"/>
                    </a:solidFill>
                  </a:tcPr>
                </a:tc>
                <a:tc hMerge="1">
                  <a:txBody>
                    <a:bodyPr/>
                    <a:lstStyle/>
                    <a:p>
                      <a:endParaRPr lang="en-US"/>
                    </a:p>
                  </a:txBody>
                  <a:tcPr/>
                </a:tc>
                <a:tc hMerge="1">
                  <a:txBody>
                    <a:bodyPr/>
                    <a:lstStyle/>
                    <a:p>
                      <a:endParaRPr lang="en-US"/>
                    </a:p>
                  </a:txBody>
                  <a:tcPr/>
                </a:tc>
                <a:tc>
                  <a:txBody>
                    <a:bodyPr/>
                    <a:lstStyle/>
                    <a:p>
                      <a:pPr algn="l"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D9D9D9"/>
                    </a:solidFill>
                  </a:tcPr>
                </a:tc>
                <a:tc>
                  <a:txBody>
                    <a:bodyPr/>
                    <a:lstStyle/>
                    <a:p>
                      <a:pPr algn="ctr"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190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2425113405"/>
                  </a:ext>
                </a:extLst>
              </a:tr>
              <a:tr h="288018">
                <a:tc>
                  <a:txBody>
                    <a:bodyPr/>
                    <a:lstStyle/>
                    <a:p>
                      <a:pPr algn="l" fontAlgn="b"/>
                      <a:r>
                        <a:rPr lang="en-US" sz="500" b="1" i="0" u="none" strike="noStrike">
                          <a:solidFill>
                            <a:srgbClr val="000000"/>
                          </a:solidFill>
                          <a:effectLst/>
                          <a:highlight>
                            <a:srgbClr val="D9D9D9"/>
                          </a:highlight>
                          <a:latin typeface="Calibri" panose="020F0502020204030204" pitchFamily="34" charset="0"/>
                        </a:rPr>
                        <a:t> </a:t>
                      </a:r>
                    </a:p>
                  </a:txBody>
                  <a:tcPr marL="4956" marR="4956" marT="4956"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D9D9D9"/>
                    </a:solidFill>
                  </a:tcPr>
                </a:tc>
                <a:tc>
                  <a:txBody>
                    <a:bodyPr/>
                    <a:lstStyle/>
                    <a:p>
                      <a:pPr algn="l"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D9D9D9"/>
                    </a:solidFill>
                  </a:tcPr>
                </a:tc>
                <a:tc>
                  <a:txBody>
                    <a:bodyPr/>
                    <a:lstStyle/>
                    <a:p>
                      <a:pPr algn="ctr"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ctr"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ctr"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solidFill>
                      <a:srgbClr val="D9D9D9"/>
                    </a:solidFill>
                  </a:tcPr>
                </a:tc>
                <a:tc>
                  <a:txBody>
                    <a:bodyPr/>
                    <a:lstStyle/>
                    <a:p>
                      <a:pPr algn="ctr"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solidFill>
                      <a:srgbClr val="D9D9D9"/>
                    </a:solidFill>
                  </a:tcPr>
                </a:tc>
                <a:tc>
                  <a:txBody>
                    <a:bodyPr/>
                    <a:lstStyle/>
                    <a:p>
                      <a:pPr algn="ctr"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solidFill>
                      <a:srgbClr val="D9D9D9"/>
                    </a:solidFill>
                  </a:tcPr>
                </a:tc>
                <a:tc>
                  <a:txBody>
                    <a:bodyPr/>
                    <a:lstStyle/>
                    <a:p>
                      <a:pPr algn="ctr"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solidFill>
                      <a:srgbClr val="D9D9D9"/>
                    </a:solidFill>
                  </a:tcPr>
                </a:tc>
                <a:tc>
                  <a:txBody>
                    <a:bodyPr/>
                    <a:lstStyle/>
                    <a:p>
                      <a:pPr algn="ctr"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solidFill>
                      <a:srgbClr val="D9D9D9"/>
                    </a:solidFill>
                  </a:tcPr>
                </a:tc>
                <a:tc>
                  <a:txBody>
                    <a:bodyPr/>
                    <a:lstStyle/>
                    <a:p>
                      <a:pPr algn="ctr"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solidFill>
                      <a:srgbClr val="D9D9D9"/>
                    </a:solidFill>
                  </a:tcPr>
                </a:tc>
                <a:tc gridSpan="3">
                  <a:txBody>
                    <a:bodyPr/>
                    <a:lstStyle/>
                    <a:p>
                      <a:pPr algn="ctr" fontAlgn="ctr"/>
                      <a:r>
                        <a:rPr lang="en-US" sz="600" b="1" i="0" u="none" strike="noStrike" dirty="0">
                          <a:solidFill>
                            <a:srgbClr val="FFFFFF"/>
                          </a:solidFill>
                          <a:effectLst/>
                          <a:highlight>
                            <a:srgbClr val="0D12D9"/>
                          </a:highlight>
                          <a:latin typeface="Calibri" panose="020F0502020204030204" pitchFamily="34" charset="0"/>
                        </a:rPr>
                        <a:t>C&amp;R Regression and E2E System Testing</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D12D9"/>
                    </a:solidFill>
                  </a:tcPr>
                </a:tc>
                <a:tc hMerge="1">
                  <a:txBody>
                    <a:bodyPr/>
                    <a:lstStyle/>
                    <a:p>
                      <a:endParaRPr lang="en-US"/>
                    </a:p>
                  </a:txBody>
                  <a:tcPr/>
                </a:tc>
                <a:tc hMerge="1">
                  <a:txBody>
                    <a:bodyPr/>
                    <a:lstStyle/>
                    <a:p>
                      <a:endParaRPr lang="en-US"/>
                    </a:p>
                  </a:txBody>
                  <a:tcPr/>
                </a:tc>
                <a:tc gridSpan="3">
                  <a:txBody>
                    <a:bodyPr/>
                    <a:lstStyle/>
                    <a:p>
                      <a:pPr algn="ctr" fontAlgn="ctr"/>
                      <a:r>
                        <a:rPr lang="en-US" sz="600" b="1" i="0" u="none" strike="noStrike" dirty="0">
                          <a:solidFill>
                            <a:srgbClr val="FFFFFF"/>
                          </a:solidFill>
                          <a:effectLst/>
                          <a:highlight>
                            <a:srgbClr val="0D12D9"/>
                          </a:highlight>
                          <a:latin typeface="Calibri" panose="020F0502020204030204" pitchFamily="34" charset="0"/>
                        </a:rPr>
                        <a:t>C&amp;R Performance Testing</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D12D9"/>
                    </a:solidFill>
                  </a:tcPr>
                </a:tc>
                <a:tc hMerge="1">
                  <a:txBody>
                    <a:bodyPr/>
                    <a:lstStyle/>
                    <a:p>
                      <a:endParaRPr lang="en-US"/>
                    </a:p>
                  </a:txBody>
                  <a:tcPr/>
                </a:tc>
                <a:tc hMerge="1">
                  <a:txBody>
                    <a:bodyPr/>
                    <a:lstStyle/>
                    <a:p>
                      <a:endParaRPr lang="en-US"/>
                    </a:p>
                  </a:txBody>
                  <a:tcPr/>
                </a:tc>
                <a:tc>
                  <a:txBody>
                    <a:bodyPr/>
                    <a:lstStyle/>
                    <a:p>
                      <a:pPr algn="ctr"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en-US" sz="600" b="1" i="0" u="none" strike="noStrike">
                          <a:solidFill>
                            <a:srgbClr val="FFFFFF"/>
                          </a:solidFill>
                          <a:effectLst/>
                          <a:highlight>
                            <a:srgbClr val="0D12D9"/>
                          </a:highlight>
                          <a:latin typeface="Calibri" panose="020F0502020204030204" pitchFamily="34" charset="0"/>
                        </a:rPr>
                        <a:t>Cutover Prep</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D12D9"/>
                    </a:solidFill>
                  </a:tcPr>
                </a:tc>
                <a:tc>
                  <a:txBody>
                    <a:bodyPr/>
                    <a:lstStyle/>
                    <a:p>
                      <a:pPr algn="ctr" fontAlgn="ctr"/>
                      <a:r>
                        <a:rPr lang="en-US" sz="600" b="1" i="0" u="none" strike="noStrike">
                          <a:solidFill>
                            <a:srgbClr val="FFFFFF"/>
                          </a:solidFill>
                          <a:effectLst/>
                          <a:highlight>
                            <a:srgbClr val="00B050"/>
                          </a:highlight>
                          <a:latin typeface="Calibri" panose="020F0502020204030204" pitchFamily="34" charset="0"/>
                        </a:rPr>
                        <a:t>Go Live</a:t>
                      </a:r>
                    </a:p>
                  </a:txBody>
                  <a:tcPr marL="4956" marR="4956" marT="4956" marB="0" anchor="ctr">
                    <a:lnL w="63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369540920"/>
                  </a:ext>
                </a:extLst>
              </a:tr>
              <a:tr h="297020">
                <a:tc>
                  <a:txBody>
                    <a:bodyPr/>
                    <a:lstStyle/>
                    <a:p>
                      <a:pPr algn="l" fontAlgn="b"/>
                      <a:r>
                        <a:rPr lang="en-US" sz="500" b="1" i="0" u="none" strike="noStrike">
                          <a:solidFill>
                            <a:srgbClr val="000000"/>
                          </a:solidFill>
                          <a:effectLst/>
                          <a:highlight>
                            <a:srgbClr val="D9D9D9"/>
                          </a:highlight>
                          <a:latin typeface="Calibri" panose="020F0502020204030204" pitchFamily="34" charset="0"/>
                        </a:rPr>
                        <a:t> </a:t>
                      </a:r>
                    </a:p>
                  </a:txBody>
                  <a:tcPr marL="4956" marR="4956" marT="4956"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D9D9D9"/>
                    </a:solidFill>
                  </a:tcPr>
                </a:tc>
                <a:tc>
                  <a:txBody>
                    <a:bodyPr/>
                    <a:lstStyle/>
                    <a:p>
                      <a:pPr algn="l"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D9D9D9"/>
                    </a:solidFill>
                  </a:tcPr>
                </a:tc>
                <a:tc>
                  <a:txBody>
                    <a:bodyPr/>
                    <a:lstStyle/>
                    <a:p>
                      <a:pPr algn="ctr"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ctr"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ctr"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ctr"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ctr"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ctr"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ctr"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ctr"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l"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l"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ctr"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D9D9D9"/>
                    </a:solidFill>
                  </a:tcPr>
                </a:tc>
                <a:tc gridSpan="4">
                  <a:txBody>
                    <a:bodyPr/>
                    <a:lstStyle/>
                    <a:p>
                      <a:pPr algn="ctr" fontAlgn="ctr"/>
                      <a:r>
                        <a:rPr lang="en-US" sz="600" b="1" i="0" u="none" strike="noStrike" dirty="0">
                          <a:solidFill>
                            <a:srgbClr val="FFFFFF"/>
                          </a:solidFill>
                          <a:effectLst/>
                          <a:highlight>
                            <a:srgbClr val="4472C4"/>
                          </a:highlight>
                          <a:latin typeface="Calibri" panose="020F0502020204030204" pitchFamily="34" charset="0"/>
                        </a:rPr>
                        <a:t>User Acceptance Testing</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472C4"/>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600" b="1" i="0" u="none" strike="noStrike" dirty="0">
                          <a:solidFill>
                            <a:srgbClr val="FFFFFF"/>
                          </a:solidFill>
                          <a:effectLst/>
                          <a:highlight>
                            <a:srgbClr val="4472C4"/>
                          </a:highlight>
                          <a:latin typeface="Calibri" panose="020F0502020204030204" pitchFamily="34" charset="0"/>
                        </a:rPr>
                        <a:t>Dress Rehearsals</a:t>
                      </a:r>
                    </a:p>
                  </a:txBody>
                  <a:tcPr marL="4956" marR="4956" marT="4956" marB="0" anchor="ctr">
                    <a:lnL w="63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472C4"/>
                    </a:solidFill>
                  </a:tcPr>
                </a:tc>
                <a:tc>
                  <a:txBody>
                    <a:bodyPr/>
                    <a:lstStyle/>
                    <a:p>
                      <a:pPr algn="ctr" fontAlgn="ctr"/>
                      <a:r>
                        <a:rPr lang="en-US" sz="600" b="1" i="0" u="none" strike="noStrike" dirty="0">
                          <a:solidFill>
                            <a:srgbClr val="FFFFFF"/>
                          </a:solidFill>
                          <a:effectLst/>
                          <a:highlight>
                            <a:srgbClr val="D9D9D9"/>
                          </a:highlight>
                          <a:latin typeface="Calibri" panose="020F0502020204030204" pitchFamily="34" charset="0"/>
                        </a:rPr>
                        <a:t> </a:t>
                      </a:r>
                    </a:p>
                  </a:txBody>
                  <a:tcPr marL="4956" marR="4956" marT="4956" marB="0" anchor="ctr">
                    <a:lnL w="190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D9D9D9"/>
                    </a:solidFill>
                  </a:tcPr>
                </a:tc>
                <a:extLst>
                  <a:ext uri="{0D108BD9-81ED-4DB2-BD59-A6C34878D82A}">
                    <a16:rowId xmlns:a16="http://schemas.microsoft.com/office/drawing/2014/main" val="3170074694"/>
                  </a:ext>
                </a:extLst>
              </a:tr>
              <a:tr h="147400">
                <a:tc>
                  <a:txBody>
                    <a:bodyPr/>
                    <a:lstStyle/>
                    <a:p>
                      <a:pPr algn="l" fontAlgn="b"/>
                      <a:r>
                        <a:rPr lang="en-US" sz="500" b="1" i="0" u="none" strike="noStrike">
                          <a:solidFill>
                            <a:srgbClr val="000000"/>
                          </a:solidFill>
                          <a:effectLst/>
                          <a:highlight>
                            <a:srgbClr val="D9D9D9"/>
                          </a:highlight>
                          <a:latin typeface="Calibri" panose="020F0502020204030204" pitchFamily="34" charset="0"/>
                        </a:rPr>
                        <a:t> </a:t>
                      </a:r>
                    </a:p>
                  </a:txBody>
                  <a:tcPr marL="4956" marR="4956" marT="4956"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solidFill>
                      <a:srgbClr val="D9D9D9"/>
                    </a:solidFill>
                  </a:tcPr>
                </a:tc>
                <a:tc>
                  <a:txBody>
                    <a:bodyPr/>
                    <a:lstStyle/>
                    <a:p>
                      <a:pPr algn="l"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ctr"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l"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l"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ctr"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ctr"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ctr" fontAlgn="ctr"/>
                      <a:r>
                        <a:rPr lang="en-US" sz="600" b="1" i="0" u="none" strike="noStrike">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en-US" sz="600" b="1" i="0" u="none" strike="noStrike" dirty="0">
                          <a:solidFill>
                            <a:srgbClr val="FFFFFF"/>
                          </a:solidFill>
                          <a:effectLst/>
                          <a:highlight>
                            <a:srgbClr val="D9D9D9"/>
                          </a:highlight>
                          <a:latin typeface="Calibri" panose="020F0502020204030204" pitchFamily="34" charset="0"/>
                        </a:rPr>
                        <a:t> </a:t>
                      </a:r>
                    </a:p>
                  </a:txBody>
                  <a:tcPr marL="4956" marR="4956" marT="4956" marB="0" anchor="ctr">
                    <a:lnL w="63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D9D9D9"/>
                    </a:solidFill>
                  </a:tcPr>
                </a:tc>
                <a:tc>
                  <a:txBody>
                    <a:bodyPr/>
                    <a:lstStyle/>
                    <a:p>
                      <a:pPr algn="ctr" fontAlgn="ctr"/>
                      <a:r>
                        <a:rPr lang="en-US" sz="600" b="1" i="0" u="none" strike="noStrike" dirty="0">
                          <a:solidFill>
                            <a:srgbClr val="FFFFFF"/>
                          </a:solidFill>
                          <a:effectLst/>
                          <a:highlight>
                            <a:srgbClr val="D9D9D9"/>
                          </a:highlight>
                          <a:latin typeface="Calibri" panose="020F0502020204030204" pitchFamily="34" charset="0"/>
                        </a:rPr>
                        <a:t> </a:t>
                      </a:r>
                    </a:p>
                  </a:txBody>
                  <a:tcPr marL="4956" marR="4956" marT="4956" marB="0" anchor="ctr">
                    <a:lnL w="190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583769433"/>
                  </a:ext>
                </a:extLst>
              </a:tr>
            </a:tbl>
          </a:graphicData>
        </a:graphic>
      </p:graphicFrame>
    </p:spTree>
    <p:extLst>
      <p:ext uri="{BB962C8B-B14F-4D97-AF65-F5344CB8AC3E}">
        <p14:creationId xmlns:p14="http://schemas.microsoft.com/office/powerpoint/2010/main" val="139537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8E4DD-1B57-4F04-B057-45B45A813B93}"/>
              </a:ext>
            </a:extLst>
          </p:cNvPr>
          <p:cNvSpPr>
            <a:spLocks noGrp="1"/>
          </p:cNvSpPr>
          <p:nvPr>
            <p:ph type="title"/>
          </p:nvPr>
        </p:nvSpPr>
        <p:spPr>
          <a:xfrm>
            <a:off x="973756" y="334980"/>
            <a:ext cx="5865194" cy="319060"/>
          </a:xfrm>
          <a:noFill/>
        </p:spPr>
        <p:txBody>
          <a:bodyPr>
            <a:noAutofit/>
          </a:bodyPr>
          <a:lstStyle/>
          <a:p>
            <a:pPr algn="l"/>
            <a:r>
              <a:rPr lang="en-US" sz="2400" dirty="0"/>
              <a:t>Rollout #4 </a:t>
            </a:r>
            <a:r>
              <a:rPr lang="en-US" sz="2400" dirty="0">
                <a:solidFill>
                  <a:schemeClr val="tx1"/>
                </a:solidFill>
              </a:rPr>
              <a:t>Key Milestones</a:t>
            </a:r>
            <a:endParaRPr lang="en-US" sz="1800" i="1" dirty="0">
              <a:solidFill>
                <a:schemeClr val="tx1"/>
              </a:solidFill>
            </a:endParaRPr>
          </a:p>
        </p:txBody>
      </p:sp>
      <p:sp>
        <p:nvSpPr>
          <p:cNvPr id="38" name="Text Placeholder 3">
            <a:extLst>
              <a:ext uri="{FF2B5EF4-FFF2-40B4-BE49-F238E27FC236}">
                <a16:creationId xmlns:a16="http://schemas.microsoft.com/office/drawing/2014/main" id="{E50E21BA-5884-47BA-8B4A-387C6AE143B2}"/>
              </a:ext>
            </a:extLst>
          </p:cNvPr>
          <p:cNvSpPr>
            <a:spLocks noGrp="1"/>
          </p:cNvSpPr>
          <p:nvPr/>
        </p:nvSpPr>
        <p:spPr>
          <a:xfrm>
            <a:off x="1039017" y="205978"/>
            <a:ext cx="3894489" cy="228600"/>
          </a:xfrm>
          <a:prstGeom prst="rect">
            <a:avLst/>
          </a:prstGeom>
          <a:noFill/>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bg1">
                    <a:lumMod val="75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dirty="0">
                <a:solidFill>
                  <a:srgbClr val="787878">
                    <a:lumMod val="60000"/>
                    <a:lumOff val="40000"/>
                  </a:srgbClr>
                </a:solidFill>
              </a:rPr>
              <a:t>AGO Collections modernization initiative</a:t>
            </a:r>
          </a:p>
        </p:txBody>
      </p:sp>
      <p:pic>
        <p:nvPicPr>
          <p:cNvPr id="39" name="Picture 38">
            <a:extLst>
              <a:ext uri="{FF2B5EF4-FFF2-40B4-BE49-F238E27FC236}">
                <a16:creationId xmlns:a16="http://schemas.microsoft.com/office/drawing/2014/main" id="{F338F0E2-B48A-467B-96C0-7D9EBA5F4521}"/>
              </a:ext>
            </a:extLst>
          </p:cNvPr>
          <p:cNvPicPr>
            <a:picLocks noChangeAspect="1"/>
          </p:cNvPicPr>
          <p:nvPr/>
        </p:nvPicPr>
        <p:blipFill>
          <a:blip r:embed="rId2"/>
          <a:stretch>
            <a:fillRect/>
          </a:stretch>
        </p:blipFill>
        <p:spPr>
          <a:xfrm>
            <a:off x="7585075" y="129814"/>
            <a:ext cx="1289049" cy="609528"/>
          </a:xfrm>
          <a:prstGeom prst="rect">
            <a:avLst/>
          </a:prstGeom>
        </p:spPr>
      </p:pic>
      <p:graphicFrame>
        <p:nvGraphicFramePr>
          <p:cNvPr id="5" name="Table 4">
            <a:extLst>
              <a:ext uri="{FF2B5EF4-FFF2-40B4-BE49-F238E27FC236}">
                <a16:creationId xmlns:a16="http://schemas.microsoft.com/office/drawing/2014/main" id="{06CFB2A6-5C41-B4D0-598D-69668AC7D222}"/>
              </a:ext>
            </a:extLst>
          </p:cNvPr>
          <p:cNvGraphicFramePr>
            <a:graphicFrameLocks noGrp="1"/>
          </p:cNvGraphicFramePr>
          <p:nvPr>
            <p:extLst>
              <p:ext uri="{D42A27DB-BD31-4B8C-83A1-F6EECF244321}">
                <p14:modId xmlns:p14="http://schemas.microsoft.com/office/powerpoint/2010/main" val="253580029"/>
              </p:ext>
            </p:extLst>
          </p:nvPr>
        </p:nvGraphicFramePr>
        <p:xfrm>
          <a:off x="1560561" y="887502"/>
          <a:ext cx="6567439" cy="4192497"/>
        </p:xfrm>
        <a:graphic>
          <a:graphicData uri="http://schemas.openxmlformats.org/drawingml/2006/table">
            <a:tbl>
              <a:tblPr firstRow="1" bandRow="1">
                <a:tableStyleId>{073A0DAA-6AF3-43AB-8588-CEC1D06C72B9}</a:tableStyleId>
              </a:tblPr>
              <a:tblGrid>
                <a:gridCol w="2720427">
                  <a:extLst>
                    <a:ext uri="{9D8B030D-6E8A-4147-A177-3AD203B41FA5}">
                      <a16:colId xmlns:a16="http://schemas.microsoft.com/office/drawing/2014/main" val="2481443271"/>
                    </a:ext>
                  </a:extLst>
                </a:gridCol>
                <a:gridCol w="1350877">
                  <a:extLst>
                    <a:ext uri="{9D8B030D-6E8A-4147-A177-3AD203B41FA5}">
                      <a16:colId xmlns:a16="http://schemas.microsoft.com/office/drawing/2014/main" val="3930219202"/>
                    </a:ext>
                  </a:extLst>
                </a:gridCol>
                <a:gridCol w="1244611">
                  <a:extLst>
                    <a:ext uri="{9D8B030D-6E8A-4147-A177-3AD203B41FA5}">
                      <a16:colId xmlns:a16="http://schemas.microsoft.com/office/drawing/2014/main" val="2325972246"/>
                    </a:ext>
                  </a:extLst>
                </a:gridCol>
                <a:gridCol w="1251524">
                  <a:extLst>
                    <a:ext uri="{9D8B030D-6E8A-4147-A177-3AD203B41FA5}">
                      <a16:colId xmlns:a16="http://schemas.microsoft.com/office/drawing/2014/main" val="1859864746"/>
                    </a:ext>
                  </a:extLst>
                </a:gridCol>
              </a:tblGrid>
              <a:tr h="379361">
                <a:tc>
                  <a:txBody>
                    <a:bodyPr/>
                    <a:lstStyle/>
                    <a:p>
                      <a:r>
                        <a:rPr lang="en-US" sz="1400" dirty="0"/>
                        <a:t>Rollout #4 Milestone</a:t>
                      </a:r>
                    </a:p>
                  </a:txBody>
                  <a:tcPr>
                    <a:solidFill>
                      <a:srgbClr val="002060"/>
                    </a:solidFill>
                  </a:tcPr>
                </a:tc>
                <a:tc>
                  <a:txBody>
                    <a:bodyPr/>
                    <a:lstStyle/>
                    <a:p>
                      <a:pPr algn="ctr"/>
                      <a:r>
                        <a:rPr lang="en-US" sz="1400" dirty="0"/>
                        <a:t>Start Date</a:t>
                      </a:r>
                    </a:p>
                  </a:txBody>
                  <a:tcPr>
                    <a:solidFill>
                      <a:srgbClr val="002060"/>
                    </a:solidFill>
                  </a:tcPr>
                </a:tc>
                <a:tc>
                  <a:txBody>
                    <a:bodyPr/>
                    <a:lstStyle/>
                    <a:p>
                      <a:pPr algn="ctr"/>
                      <a:r>
                        <a:rPr lang="en-US" sz="1400" dirty="0"/>
                        <a:t>End Date</a:t>
                      </a:r>
                    </a:p>
                  </a:txBody>
                  <a:tcPr>
                    <a:solidFill>
                      <a:srgbClr val="002060"/>
                    </a:solidFill>
                  </a:tcPr>
                </a:tc>
                <a:tc>
                  <a:txBody>
                    <a:bodyPr/>
                    <a:lstStyle/>
                    <a:p>
                      <a:pPr algn="ctr"/>
                      <a:r>
                        <a:rPr lang="en-US" sz="1400" dirty="0"/>
                        <a:t>Status</a:t>
                      </a:r>
                    </a:p>
                  </a:txBody>
                  <a:tcPr>
                    <a:solidFill>
                      <a:srgbClr val="002060"/>
                    </a:solidFill>
                  </a:tcPr>
                </a:tc>
                <a:extLst>
                  <a:ext uri="{0D108BD9-81ED-4DB2-BD59-A6C34878D82A}">
                    <a16:rowId xmlns:a16="http://schemas.microsoft.com/office/drawing/2014/main" val="18167673"/>
                  </a:ext>
                </a:extLst>
              </a:tr>
              <a:tr h="303488">
                <a:tc>
                  <a:txBody>
                    <a:bodyPr/>
                    <a:lstStyle/>
                    <a:p>
                      <a:r>
                        <a:rPr lang="en-US" sz="1000" dirty="0">
                          <a:solidFill>
                            <a:schemeClr val="tx1"/>
                          </a:solidFill>
                        </a:rPr>
                        <a:t>Project Initiation</a:t>
                      </a:r>
                    </a:p>
                  </a:txBody>
                  <a:tcPr/>
                </a:tc>
                <a:tc>
                  <a:txBody>
                    <a:bodyPr/>
                    <a:lstStyle/>
                    <a:p>
                      <a:pPr algn="ctr"/>
                      <a:r>
                        <a:rPr lang="en-US" sz="1000" dirty="0">
                          <a:solidFill>
                            <a:schemeClr val="tx1"/>
                          </a:solidFill>
                        </a:rPr>
                        <a:t>7/1/24</a:t>
                      </a:r>
                    </a:p>
                  </a:txBody>
                  <a:tcPr/>
                </a:tc>
                <a:tc>
                  <a:txBody>
                    <a:bodyPr/>
                    <a:lstStyle/>
                    <a:p>
                      <a:pPr algn="ctr"/>
                      <a:r>
                        <a:rPr lang="en-US" sz="1000" dirty="0">
                          <a:solidFill>
                            <a:schemeClr val="tx1"/>
                          </a:solidFill>
                        </a:rPr>
                        <a:t>7/26/24</a:t>
                      </a:r>
                    </a:p>
                  </a:txBody>
                  <a:tcPr/>
                </a:tc>
                <a:tc>
                  <a:txBody>
                    <a:bodyPr/>
                    <a:lstStyle/>
                    <a:p>
                      <a:pPr algn="ctr"/>
                      <a:r>
                        <a:rPr lang="en-US" sz="1000" i="1" dirty="0"/>
                        <a:t>Completed</a:t>
                      </a:r>
                    </a:p>
                  </a:txBody>
                  <a:tcPr/>
                </a:tc>
                <a:extLst>
                  <a:ext uri="{0D108BD9-81ED-4DB2-BD59-A6C34878D82A}">
                    <a16:rowId xmlns:a16="http://schemas.microsoft.com/office/drawing/2014/main" val="2738577576"/>
                  </a:ext>
                </a:extLst>
              </a:tr>
              <a:tr h="303488">
                <a:tc>
                  <a:txBody>
                    <a:bodyPr/>
                    <a:lstStyle/>
                    <a:p>
                      <a:r>
                        <a:rPr lang="en-US" sz="1000" dirty="0">
                          <a:solidFill>
                            <a:schemeClr val="tx1"/>
                          </a:solidFill>
                        </a:rPr>
                        <a:t>Iteration #1</a:t>
                      </a:r>
                    </a:p>
                  </a:txBody>
                  <a:tcPr/>
                </a:tc>
                <a:tc>
                  <a:txBody>
                    <a:bodyPr/>
                    <a:lstStyle/>
                    <a:p>
                      <a:pPr algn="ctr"/>
                      <a:r>
                        <a:rPr lang="en-US" sz="1000" dirty="0">
                          <a:solidFill>
                            <a:schemeClr val="tx1"/>
                          </a:solidFill>
                        </a:rPr>
                        <a:t>7/29/24</a:t>
                      </a:r>
                    </a:p>
                  </a:txBody>
                  <a:tcPr/>
                </a:tc>
                <a:tc>
                  <a:txBody>
                    <a:bodyPr/>
                    <a:lstStyle/>
                    <a:p>
                      <a:pPr algn="ctr"/>
                      <a:r>
                        <a:rPr lang="en-US" sz="1000" dirty="0">
                          <a:solidFill>
                            <a:schemeClr val="tx1"/>
                          </a:solidFill>
                        </a:rPr>
                        <a:t>8/23/24</a:t>
                      </a:r>
                    </a:p>
                  </a:txBody>
                  <a:tcPr/>
                </a:tc>
                <a:tc>
                  <a:txBody>
                    <a:bodyPr/>
                    <a:lstStyle/>
                    <a:p>
                      <a:pPr algn="ctr"/>
                      <a:r>
                        <a:rPr lang="en-US" sz="1000" i="1" dirty="0"/>
                        <a:t>In Process</a:t>
                      </a:r>
                    </a:p>
                  </a:txBody>
                  <a:tcPr/>
                </a:tc>
                <a:extLst>
                  <a:ext uri="{0D108BD9-81ED-4DB2-BD59-A6C34878D82A}">
                    <a16:rowId xmlns:a16="http://schemas.microsoft.com/office/drawing/2014/main" val="2686206908"/>
                  </a:ext>
                </a:extLst>
              </a:tr>
              <a:tr h="303488">
                <a:tc>
                  <a:txBody>
                    <a:bodyPr/>
                    <a:lstStyle/>
                    <a:p>
                      <a:r>
                        <a:rPr lang="en-US" sz="1000" dirty="0">
                          <a:solidFill>
                            <a:schemeClr val="tx1"/>
                          </a:solidFill>
                        </a:rPr>
                        <a:t>Iteration #2</a:t>
                      </a:r>
                    </a:p>
                  </a:txBody>
                  <a:tcPr/>
                </a:tc>
                <a:tc>
                  <a:txBody>
                    <a:bodyPr/>
                    <a:lstStyle/>
                    <a:p>
                      <a:pPr algn="ctr"/>
                      <a:r>
                        <a:rPr lang="en-US" sz="1000" dirty="0">
                          <a:solidFill>
                            <a:schemeClr val="tx1"/>
                          </a:solidFill>
                        </a:rPr>
                        <a:t>8/26/24</a:t>
                      </a:r>
                    </a:p>
                  </a:txBody>
                  <a:tcPr/>
                </a:tc>
                <a:tc>
                  <a:txBody>
                    <a:bodyPr/>
                    <a:lstStyle/>
                    <a:p>
                      <a:pPr algn="ctr"/>
                      <a:r>
                        <a:rPr lang="en-US" sz="1000" dirty="0">
                          <a:solidFill>
                            <a:schemeClr val="tx1"/>
                          </a:solidFill>
                        </a:rPr>
                        <a:t>9/20/24</a:t>
                      </a:r>
                    </a:p>
                  </a:txBody>
                  <a:tcPr/>
                </a:tc>
                <a:tc>
                  <a:txBody>
                    <a:bodyPr/>
                    <a:lstStyle/>
                    <a:p>
                      <a:pPr algn="ctr"/>
                      <a:endParaRPr lang="en-US" sz="1000" dirty="0"/>
                    </a:p>
                  </a:txBody>
                  <a:tcPr/>
                </a:tc>
                <a:extLst>
                  <a:ext uri="{0D108BD9-81ED-4DB2-BD59-A6C34878D82A}">
                    <a16:rowId xmlns:a16="http://schemas.microsoft.com/office/drawing/2014/main" val="2828136529"/>
                  </a:ext>
                </a:extLst>
              </a:tr>
              <a:tr h="30348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Franklin Gothic Book"/>
                          <a:ea typeface="+mn-ea"/>
                          <a:cs typeface="+mn-cs"/>
                        </a:rPr>
                        <a:t>Iteration #3</a:t>
                      </a:r>
                    </a:p>
                  </a:txBody>
                  <a:tcPr/>
                </a:tc>
                <a:tc>
                  <a:txBody>
                    <a:bodyPr/>
                    <a:lstStyle/>
                    <a:p>
                      <a:pPr algn="ctr"/>
                      <a:r>
                        <a:rPr lang="en-US" sz="1000" dirty="0">
                          <a:solidFill>
                            <a:schemeClr val="tx1"/>
                          </a:solidFill>
                        </a:rPr>
                        <a:t>9/23/24</a:t>
                      </a:r>
                    </a:p>
                  </a:txBody>
                  <a:tcPr/>
                </a:tc>
                <a:tc>
                  <a:txBody>
                    <a:bodyPr/>
                    <a:lstStyle/>
                    <a:p>
                      <a:pPr algn="ctr"/>
                      <a:r>
                        <a:rPr lang="en-US" sz="1000" dirty="0">
                          <a:solidFill>
                            <a:schemeClr val="tx1"/>
                          </a:solidFill>
                        </a:rPr>
                        <a:t>10/18/23</a:t>
                      </a:r>
                    </a:p>
                  </a:txBody>
                  <a:tcPr/>
                </a:tc>
                <a:tc>
                  <a:txBody>
                    <a:bodyPr/>
                    <a:lstStyle/>
                    <a:p>
                      <a:pPr algn="ctr"/>
                      <a:endParaRPr lang="en-US" sz="1000" dirty="0"/>
                    </a:p>
                  </a:txBody>
                  <a:tcPr/>
                </a:tc>
                <a:extLst>
                  <a:ext uri="{0D108BD9-81ED-4DB2-BD59-A6C34878D82A}">
                    <a16:rowId xmlns:a16="http://schemas.microsoft.com/office/drawing/2014/main" val="3039880132"/>
                  </a:ext>
                </a:extLst>
              </a:tr>
              <a:tr h="30348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Franklin Gothic Book"/>
                          <a:ea typeface="+mn-ea"/>
                          <a:cs typeface="+mn-cs"/>
                        </a:rPr>
                        <a:t>Iteration #4</a:t>
                      </a:r>
                    </a:p>
                  </a:txBody>
                  <a:tcPr/>
                </a:tc>
                <a:tc>
                  <a:txBody>
                    <a:bodyPr/>
                    <a:lstStyle/>
                    <a:p>
                      <a:pPr algn="ctr"/>
                      <a:r>
                        <a:rPr lang="en-US" sz="1000" dirty="0">
                          <a:solidFill>
                            <a:schemeClr val="tx1"/>
                          </a:solidFill>
                        </a:rPr>
                        <a:t>10/21/24</a:t>
                      </a:r>
                    </a:p>
                  </a:txBody>
                  <a:tcPr/>
                </a:tc>
                <a:tc>
                  <a:txBody>
                    <a:bodyPr/>
                    <a:lstStyle/>
                    <a:p>
                      <a:pPr algn="ctr"/>
                      <a:r>
                        <a:rPr lang="en-US" sz="1000" dirty="0">
                          <a:solidFill>
                            <a:schemeClr val="tx1"/>
                          </a:solidFill>
                        </a:rPr>
                        <a:t>11/15/24</a:t>
                      </a:r>
                    </a:p>
                  </a:txBody>
                  <a:tcPr/>
                </a:tc>
                <a:tc>
                  <a:txBody>
                    <a:bodyPr/>
                    <a:lstStyle/>
                    <a:p>
                      <a:pPr algn="ctr"/>
                      <a:endParaRPr lang="en-US" sz="1000" dirty="0"/>
                    </a:p>
                  </a:txBody>
                  <a:tcPr/>
                </a:tc>
                <a:extLst>
                  <a:ext uri="{0D108BD9-81ED-4DB2-BD59-A6C34878D82A}">
                    <a16:rowId xmlns:a16="http://schemas.microsoft.com/office/drawing/2014/main" val="3261716351"/>
                  </a:ext>
                </a:extLst>
              </a:tr>
              <a:tr h="34630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Franklin Gothic Book"/>
                          <a:ea typeface="+mn-ea"/>
                          <a:cs typeface="+mn-cs"/>
                        </a:rPr>
                        <a:t>Iteration #5</a:t>
                      </a:r>
                    </a:p>
                  </a:txBody>
                  <a:tcPr/>
                </a:tc>
                <a:tc>
                  <a:txBody>
                    <a:bodyPr/>
                    <a:lstStyle/>
                    <a:p>
                      <a:pPr algn="ctr"/>
                      <a:r>
                        <a:rPr lang="en-US" sz="1000" dirty="0"/>
                        <a:t>11/18/24</a:t>
                      </a:r>
                    </a:p>
                  </a:txBody>
                  <a:tcPr/>
                </a:tc>
                <a:tc>
                  <a:txBody>
                    <a:bodyPr/>
                    <a:lstStyle/>
                    <a:p>
                      <a:pPr algn="ctr"/>
                      <a:r>
                        <a:rPr lang="en-US" sz="1000" dirty="0"/>
                        <a:t>12/13/24</a:t>
                      </a:r>
                    </a:p>
                  </a:txBody>
                  <a:tcPr/>
                </a:tc>
                <a:tc>
                  <a:txBody>
                    <a:bodyPr/>
                    <a:lstStyle/>
                    <a:p>
                      <a:pPr algn="ctr"/>
                      <a:endParaRPr lang="en-US" sz="1000" dirty="0"/>
                    </a:p>
                  </a:txBody>
                  <a:tcPr/>
                </a:tc>
                <a:extLst>
                  <a:ext uri="{0D108BD9-81ED-4DB2-BD59-A6C34878D82A}">
                    <a16:rowId xmlns:a16="http://schemas.microsoft.com/office/drawing/2014/main" val="2287472283"/>
                  </a:ext>
                </a:extLst>
              </a:tr>
              <a:tr h="34630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Franklin Gothic Book"/>
                          <a:ea typeface="+mn-ea"/>
                          <a:cs typeface="+mn-cs"/>
                        </a:rPr>
                        <a:t>Iteration #6</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12/16/24</a:t>
                      </a:r>
                    </a:p>
                  </a:txBody>
                  <a:tcPr/>
                </a:tc>
                <a:tc>
                  <a:txBody>
                    <a:bodyPr/>
                    <a:lstStyle/>
                    <a:p>
                      <a:pPr algn="ctr"/>
                      <a:r>
                        <a:rPr lang="en-US" sz="1000" dirty="0"/>
                        <a:t>1/10/25</a:t>
                      </a:r>
                    </a:p>
                  </a:txBody>
                  <a:tcPr/>
                </a:tc>
                <a:tc>
                  <a:txBody>
                    <a:bodyPr/>
                    <a:lstStyle/>
                    <a:p>
                      <a:pPr algn="ctr"/>
                      <a:endParaRPr lang="en-US" sz="1000" dirty="0"/>
                    </a:p>
                  </a:txBody>
                  <a:tcPr/>
                </a:tc>
                <a:extLst>
                  <a:ext uri="{0D108BD9-81ED-4DB2-BD59-A6C34878D82A}">
                    <a16:rowId xmlns:a16="http://schemas.microsoft.com/office/drawing/2014/main" val="84114691"/>
                  </a:ext>
                </a:extLst>
              </a:tr>
              <a:tr h="34630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Franklin Gothic Book"/>
                          <a:ea typeface="+mn-ea"/>
                          <a:cs typeface="+mn-cs"/>
                        </a:rPr>
                        <a:t>Iteration #7</a:t>
                      </a:r>
                    </a:p>
                  </a:txBody>
                  <a:tcPr/>
                </a:tc>
                <a:tc>
                  <a:txBody>
                    <a:bodyPr/>
                    <a:lstStyle/>
                    <a:p>
                      <a:pPr algn="ctr"/>
                      <a:r>
                        <a:rPr lang="en-US" sz="1000" dirty="0"/>
                        <a:t>1/13/25</a:t>
                      </a:r>
                    </a:p>
                  </a:txBody>
                  <a:tcPr/>
                </a:tc>
                <a:tc>
                  <a:txBody>
                    <a:bodyPr/>
                    <a:lstStyle/>
                    <a:p>
                      <a:pPr algn="ctr"/>
                      <a:r>
                        <a:rPr lang="en-US" sz="1000" dirty="0"/>
                        <a:t>2/7/25</a:t>
                      </a:r>
                    </a:p>
                  </a:txBody>
                  <a:tcPr/>
                </a:tc>
                <a:tc>
                  <a:txBody>
                    <a:bodyPr/>
                    <a:lstStyle/>
                    <a:p>
                      <a:pPr algn="ctr"/>
                      <a:endParaRPr lang="en-US" sz="1000" dirty="0"/>
                    </a:p>
                  </a:txBody>
                  <a:tcPr/>
                </a:tc>
                <a:extLst>
                  <a:ext uri="{0D108BD9-81ED-4DB2-BD59-A6C34878D82A}">
                    <a16:rowId xmlns:a16="http://schemas.microsoft.com/office/drawing/2014/main" val="3818751756"/>
                  </a:ext>
                </a:extLst>
              </a:tr>
              <a:tr h="34630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Franklin Gothic Book"/>
                          <a:ea typeface="+mn-ea"/>
                          <a:cs typeface="+mn-cs"/>
                        </a:rPr>
                        <a:t>Iteration #8</a:t>
                      </a:r>
                    </a:p>
                  </a:txBody>
                  <a:tcPr/>
                </a:tc>
                <a:tc>
                  <a:txBody>
                    <a:bodyPr/>
                    <a:lstStyle/>
                    <a:p>
                      <a:pPr algn="ctr"/>
                      <a:r>
                        <a:rPr lang="en-US" sz="1000" dirty="0"/>
                        <a:t>2/10/25</a:t>
                      </a:r>
                    </a:p>
                  </a:txBody>
                  <a:tcPr/>
                </a:tc>
                <a:tc>
                  <a:txBody>
                    <a:bodyPr/>
                    <a:lstStyle/>
                    <a:p>
                      <a:pPr algn="ctr"/>
                      <a:r>
                        <a:rPr lang="en-US" sz="1000" dirty="0"/>
                        <a:t>3/7/25</a:t>
                      </a:r>
                    </a:p>
                  </a:txBody>
                  <a:tcPr/>
                </a:tc>
                <a:tc>
                  <a:txBody>
                    <a:bodyPr/>
                    <a:lstStyle/>
                    <a:p>
                      <a:pPr algn="ctr"/>
                      <a:endParaRPr lang="en-US" sz="1000" dirty="0"/>
                    </a:p>
                  </a:txBody>
                  <a:tcPr/>
                </a:tc>
                <a:extLst>
                  <a:ext uri="{0D108BD9-81ED-4DB2-BD59-A6C34878D82A}">
                    <a16:rowId xmlns:a16="http://schemas.microsoft.com/office/drawing/2014/main" val="2982096958"/>
                  </a:ext>
                </a:extLst>
              </a:tr>
              <a:tr h="30348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Franklin Gothic Book"/>
                          <a:ea typeface="+mn-ea"/>
                          <a:cs typeface="+mn-cs"/>
                        </a:rPr>
                        <a:t>End-to-End System Testing</a:t>
                      </a:r>
                    </a:p>
                  </a:txBody>
                  <a:tcPr/>
                </a:tc>
                <a:tc>
                  <a:txBody>
                    <a:bodyPr/>
                    <a:lstStyle/>
                    <a:p>
                      <a:pPr algn="ctr"/>
                      <a:r>
                        <a:rPr lang="en-US" sz="1000" dirty="0"/>
                        <a:t>3/10/25</a:t>
                      </a:r>
                    </a:p>
                  </a:txBody>
                  <a:tcPr/>
                </a:tc>
                <a:tc>
                  <a:txBody>
                    <a:bodyPr/>
                    <a:lstStyle/>
                    <a:p>
                      <a:pPr algn="ctr"/>
                      <a:r>
                        <a:rPr lang="en-US" sz="1000" dirty="0"/>
                        <a:t>5/16/25</a:t>
                      </a:r>
                    </a:p>
                  </a:txBody>
                  <a:tcPr/>
                </a:tc>
                <a:tc>
                  <a:txBody>
                    <a:bodyPr/>
                    <a:lstStyle/>
                    <a:p>
                      <a:pPr algn="ctr"/>
                      <a:endParaRPr lang="en-US" sz="1000" dirty="0"/>
                    </a:p>
                  </a:txBody>
                  <a:tcPr/>
                </a:tc>
                <a:extLst>
                  <a:ext uri="{0D108BD9-81ED-4DB2-BD59-A6C34878D82A}">
                    <a16:rowId xmlns:a16="http://schemas.microsoft.com/office/drawing/2014/main" val="1812367138"/>
                  </a:ext>
                </a:extLst>
              </a:tr>
              <a:tr h="30348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Franklin Gothic Book"/>
                          <a:ea typeface="+mn-ea"/>
                          <a:cs typeface="+mn-cs"/>
                        </a:rPr>
                        <a:t>User Acceptance Testing</a:t>
                      </a:r>
                    </a:p>
                  </a:txBody>
                  <a:tcPr/>
                </a:tc>
                <a:tc>
                  <a:txBody>
                    <a:bodyPr/>
                    <a:lstStyle/>
                    <a:p>
                      <a:pPr algn="ctr"/>
                      <a:r>
                        <a:rPr lang="en-US" sz="1000" dirty="0">
                          <a:solidFill>
                            <a:schemeClr val="tx1"/>
                          </a:solidFill>
                        </a:rPr>
                        <a:t>5/19/25</a:t>
                      </a:r>
                    </a:p>
                  </a:txBody>
                  <a:tcPr/>
                </a:tc>
                <a:tc>
                  <a:txBody>
                    <a:bodyPr/>
                    <a:lstStyle/>
                    <a:p>
                      <a:pPr algn="ctr"/>
                      <a:r>
                        <a:rPr lang="en-US" sz="1000" dirty="0"/>
                        <a:t>8/1/25</a:t>
                      </a:r>
                    </a:p>
                  </a:txBody>
                  <a:tcPr/>
                </a:tc>
                <a:tc>
                  <a:txBody>
                    <a:bodyPr/>
                    <a:lstStyle/>
                    <a:p>
                      <a:pPr algn="ctr"/>
                      <a:endParaRPr lang="en-US" sz="1000" dirty="0"/>
                    </a:p>
                  </a:txBody>
                  <a:tcPr/>
                </a:tc>
                <a:extLst>
                  <a:ext uri="{0D108BD9-81ED-4DB2-BD59-A6C34878D82A}">
                    <a16:rowId xmlns:a16="http://schemas.microsoft.com/office/drawing/2014/main" val="1793264135"/>
                  </a:ext>
                </a:extLst>
              </a:tr>
              <a:tr h="30348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Franklin Gothic Book"/>
                          <a:ea typeface="+mn-ea"/>
                          <a:cs typeface="+mn-cs"/>
                        </a:rPr>
                        <a:t>Go Live</a:t>
                      </a:r>
                    </a:p>
                  </a:txBody>
                  <a:tcPr/>
                </a:tc>
                <a:tc>
                  <a:txBody>
                    <a:bodyPr/>
                    <a:lstStyle/>
                    <a:p>
                      <a:pPr algn="ctr"/>
                      <a:r>
                        <a:rPr lang="en-US" sz="1000" dirty="0"/>
                        <a:t>8/4/25</a:t>
                      </a:r>
                    </a:p>
                  </a:txBody>
                  <a:tcPr/>
                </a:tc>
                <a:tc>
                  <a:txBody>
                    <a:bodyPr/>
                    <a:lstStyle/>
                    <a:p>
                      <a:pPr algn="ctr"/>
                      <a:r>
                        <a:rPr lang="en-US" sz="1000" b="1" dirty="0"/>
                        <a:t>8/25/25</a:t>
                      </a:r>
                    </a:p>
                  </a:txBody>
                  <a:tcPr/>
                </a:tc>
                <a:tc>
                  <a:txBody>
                    <a:bodyPr/>
                    <a:lstStyle/>
                    <a:p>
                      <a:pPr algn="ctr"/>
                      <a:endParaRPr lang="en-US" sz="1000" dirty="0"/>
                    </a:p>
                  </a:txBody>
                  <a:tcPr/>
                </a:tc>
                <a:extLst>
                  <a:ext uri="{0D108BD9-81ED-4DB2-BD59-A6C34878D82A}">
                    <a16:rowId xmlns:a16="http://schemas.microsoft.com/office/drawing/2014/main" val="1900284628"/>
                  </a:ext>
                </a:extLst>
              </a:tr>
            </a:tbl>
          </a:graphicData>
        </a:graphic>
      </p:graphicFrame>
    </p:spTree>
    <p:extLst>
      <p:ext uri="{BB962C8B-B14F-4D97-AF65-F5344CB8AC3E}">
        <p14:creationId xmlns:p14="http://schemas.microsoft.com/office/powerpoint/2010/main" val="1423931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1">
            <a:extLst>
              <a:ext uri="{FF2B5EF4-FFF2-40B4-BE49-F238E27FC236}">
                <a16:creationId xmlns:a16="http://schemas.microsoft.com/office/drawing/2014/main" id="{77C69B2F-3201-4D68-A609-79E4123C9F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375" y="0"/>
            <a:ext cx="84076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22114F1A-FB11-4A56-912F-C4BEECD29A6A}"/>
              </a:ext>
            </a:extLst>
          </p:cNvPr>
          <p:cNvCxnSpPr>
            <a:cxnSpLocks/>
          </p:cNvCxnSpPr>
          <p:nvPr/>
        </p:nvCxnSpPr>
        <p:spPr>
          <a:xfrm>
            <a:off x="1640114" y="2604679"/>
            <a:ext cx="7128329"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33C9122D-0748-46EE-A870-04E67539C353}"/>
              </a:ext>
            </a:extLst>
          </p:cNvPr>
          <p:cNvSpPr txBox="1">
            <a:spLocks/>
          </p:cNvSpPr>
          <p:nvPr/>
        </p:nvSpPr>
        <p:spPr>
          <a:xfrm>
            <a:off x="1543505" y="1487079"/>
            <a:ext cx="7321546" cy="2235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5000"/>
              </a:lnSpc>
              <a:defRPr/>
            </a:pPr>
            <a:r>
              <a:rPr lang="en-US" sz="2800" dirty="0"/>
              <a:t>Rollout #4 Plans</a:t>
            </a:r>
            <a:br>
              <a:rPr lang="en-US" sz="2800" dirty="0"/>
            </a:br>
            <a:br>
              <a:rPr lang="en-US" sz="2800" dirty="0"/>
            </a:br>
            <a:endParaRPr lang="en-US" sz="2400" i="1" dirty="0"/>
          </a:p>
        </p:txBody>
      </p:sp>
    </p:spTree>
    <p:extLst>
      <p:ext uri="{BB962C8B-B14F-4D97-AF65-F5344CB8AC3E}">
        <p14:creationId xmlns:p14="http://schemas.microsoft.com/office/powerpoint/2010/main" val="347159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G Yost">
  <a:themeElements>
    <a:clrScheme name="Custom 2">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Yost_PPT_Template_Widescreen.potx  -  Read-Only" id="{4E5F88DF-FE75-43E3-BF41-C99BFECEB62C}" vid="{166FBB6F-99FB-40AF-9060-C921D8257B17}"/>
    </a:ext>
  </a:extLst>
</a:theme>
</file>

<file path=ppt/theme/theme10.xml><?xml version="1.0" encoding="utf-8"?>
<a:theme xmlns:a="http://schemas.openxmlformats.org/drawingml/2006/main" name="1_AGO colors">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O colors" id="{86585E0D-B386-4015-8E7A-27DECCFFE243}" vid="{D0A56BC7-2BC1-4E26-9B4D-7C08753C7DEC}"/>
    </a:ext>
  </a:extLst>
</a:theme>
</file>

<file path=ppt/theme/theme11.xml><?xml version="1.0" encoding="utf-8"?>
<a:theme xmlns:a="http://schemas.openxmlformats.org/drawingml/2006/main" name="3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2.xml><?xml version="1.0" encoding="utf-8"?>
<a:theme xmlns:a="http://schemas.openxmlformats.org/drawingml/2006/main" name="7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3.xml><?xml version="1.0" encoding="utf-8"?>
<a:theme xmlns:a="http://schemas.openxmlformats.org/drawingml/2006/main" name="8_DD Template Aug 2017 16x9">
  <a:themeElements>
    <a:clrScheme name="OH AGO Color Palette">
      <a:dk1>
        <a:srgbClr val="000000"/>
      </a:dk1>
      <a:lt1>
        <a:srgbClr val="FFFFFF"/>
      </a:lt1>
      <a:dk2>
        <a:srgbClr val="000000"/>
      </a:dk2>
      <a:lt2>
        <a:srgbClr val="F7F5F3"/>
      </a:lt2>
      <a:accent1>
        <a:srgbClr val="487870"/>
      </a:accent1>
      <a:accent2>
        <a:srgbClr val="465D6B"/>
      </a:accent2>
      <a:accent3>
        <a:srgbClr val="B8974D"/>
      </a:accent3>
      <a:accent4>
        <a:srgbClr val="493451"/>
      </a:accent4>
      <a:accent5>
        <a:srgbClr val="CED8DD"/>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B4543C5C-A3F5-40EC-92E6-E0B5EFCAD0CA}" vid="{540D5DE9-AACF-4F06-9757-1B7754C15DCE}"/>
    </a:ext>
  </a:extLst>
</a:theme>
</file>

<file path=ppt/theme/theme14.xml><?xml version="1.0" encoding="utf-8"?>
<a:theme xmlns:a="http://schemas.openxmlformats.org/drawingml/2006/main" name="9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5.xml><?xml version="1.0" encoding="utf-8"?>
<a:theme xmlns:a="http://schemas.openxmlformats.org/drawingml/2006/main" name="10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6.xml><?xml version="1.0" encoding="utf-8"?>
<a:theme xmlns:a="http://schemas.openxmlformats.org/drawingml/2006/main" name="11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Yost_PPT_Template_Widescreen.potx  -  Read-Only" id="{4E5F88DF-FE75-43E3-BF41-C99BFECEB62C}" vid="{0D713165-F7F5-49F3-AB93-F4F888B30199}"/>
    </a:ext>
  </a:extLst>
</a:theme>
</file>

<file path=ppt/theme/theme3.xml><?xml version="1.0" encoding="utf-8"?>
<a:theme xmlns:a="http://schemas.openxmlformats.org/drawingml/2006/main" name="AGO colors">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F8EF33A3-860D-4B50-AE9C-5049231F05CB}"/>
    </a:ext>
  </a:extLst>
</a:theme>
</file>

<file path=ppt/theme/theme4.xml><?xml version="1.0" encoding="utf-8"?>
<a:theme xmlns:a="http://schemas.openxmlformats.org/drawingml/2006/main" name="1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FB4BBC31-D760-48A5-90E6-E253C4635090}"/>
    </a:ext>
  </a:extLst>
</a:theme>
</file>

<file path=ppt/theme/theme5.xml><?xml version="1.0" encoding="utf-8"?>
<a:theme xmlns:a="http://schemas.openxmlformats.org/drawingml/2006/main" name="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CC129117-5794-4B71-ADF0-1D323B936E73}"/>
    </a:ext>
  </a:extLst>
</a:theme>
</file>

<file path=ppt/theme/theme6.xml><?xml version="1.0" encoding="utf-8"?>
<a:theme xmlns:a="http://schemas.openxmlformats.org/drawingml/2006/main" name="2_DD Template Aug 2017 16x9">
  <a:themeElements>
    <a:clrScheme name="OH AGO Color Palette">
      <a:dk1>
        <a:srgbClr val="000000"/>
      </a:dk1>
      <a:lt1>
        <a:srgbClr val="FFFFFF"/>
      </a:lt1>
      <a:dk2>
        <a:srgbClr val="000000"/>
      </a:dk2>
      <a:lt2>
        <a:srgbClr val="F7F5F3"/>
      </a:lt2>
      <a:accent1>
        <a:srgbClr val="487870"/>
      </a:accent1>
      <a:accent2>
        <a:srgbClr val="465D6B"/>
      </a:accent2>
      <a:accent3>
        <a:srgbClr val="B8974D"/>
      </a:accent3>
      <a:accent4>
        <a:srgbClr val="493451"/>
      </a:accent4>
      <a:accent5>
        <a:srgbClr val="CED8DD"/>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F452F5D3-CC1F-4DE3-B0FD-F74C618195C2}"/>
    </a:ext>
  </a:extLst>
</a:theme>
</file>

<file path=ppt/theme/theme7.xml><?xml version="1.0" encoding="utf-8"?>
<a:theme xmlns:a="http://schemas.openxmlformats.org/drawingml/2006/main" name="4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95B24B1D-1385-4B25-9F58-C57D6C0C19A8}"/>
    </a:ext>
  </a:extLst>
</a:theme>
</file>

<file path=ppt/theme/theme8.xml><?xml version="1.0" encoding="utf-8"?>
<a:theme xmlns:a="http://schemas.openxmlformats.org/drawingml/2006/main" name="5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46728876-CA39-4C24-8CBC-9A705C841F98}"/>
    </a:ext>
  </a:extLst>
</a:theme>
</file>

<file path=ppt/theme/theme9.xml><?xml version="1.0" encoding="utf-8"?>
<a:theme xmlns:a="http://schemas.openxmlformats.org/drawingml/2006/main" name="6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6A04C248-EEC8-46E6-989A-88EF86B19C5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8B7B23C0A82D4BA3C70E36ED35AC66" ma:contentTypeVersion="10" ma:contentTypeDescription="Create a new document." ma:contentTypeScope="" ma:versionID="647cf9f030980db2e754bd34ac8b604b">
  <xsd:schema xmlns:xsd="http://www.w3.org/2001/XMLSchema" xmlns:xs="http://www.w3.org/2001/XMLSchema" xmlns:p="http://schemas.microsoft.com/office/2006/metadata/properties" xmlns:ns2="1cd5d930-a369-4a99-ba97-27d753c5316f" xmlns:ns3="81055abd-31d4-4be0-b89d-6fffcb4547d3" targetNamespace="http://schemas.microsoft.com/office/2006/metadata/properties" ma:root="true" ma:fieldsID="4e9fc443dc034f95574bd27faf8d6d21" ns2:_="" ns3:_="">
    <xsd:import namespace="1cd5d930-a369-4a99-ba97-27d753c5316f"/>
    <xsd:import namespace="81055abd-31d4-4be0-b89d-6fffcb4547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d5d930-a369-4a99-ba97-27d753c531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055abd-31d4-4be0-b89d-6fffcb4547d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81055abd-31d4-4be0-b89d-6fffcb4547d3">
      <UserInfo>
        <DisplayName>Leggiero, Cassie</DisplayName>
        <AccountId>12</AccountId>
        <AccountType/>
      </UserInfo>
    </SharedWithUsers>
  </documentManagement>
</p:properties>
</file>

<file path=customXml/itemProps1.xml><?xml version="1.0" encoding="utf-8"?>
<ds:datastoreItem xmlns:ds="http://schemas.openxmlformats.org/officeDocument/2006/customXml" ds:itemID="{B30DC6F8-A547-4697-8330-2ED1357FA6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d5d930-a369-4a99-ba97-27d753c5316f"/>
    <ds:schemaRef ds:uri="81055abd-31d4-4be0-b89d-6fffcb4547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C288A5-373C-459B-B780-9AA6D0ECD93D}">
  <ds:schemaRefs>
    <ds:schemaRef ds:uri="http://schemas.microsoft.com/sharepoint/v3/contenttype/forms"/>
  </ds:schemaRefs>
</ds:datastoreItem>
</file>

<file path=customXml/itemProps3.xml><?xml version="1.0" encoding="utf-8"?>
<ds:datastoreItem xmlns:ds="http://schemas.openxmlformats.org/officeDocument/2006/customXml" ds:itemID="{A703B49C-8024-4B38-A30E-B4631B3BE529}">
  <ds:schemaRef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elements/1.1/"/>
    <ds:schemaRef ds:uri="81055abd-31d4-4be0-b89d-6fffcb4547d3"/>
    <ds:schemaRef ds:uri="1cd5d930-a369-4a99-ba97-27d753c5316f"/>
    <ds:schemaRef ds:uri="http://schemas.microsoft.com/office/2006/metadata/properties"/>
    <ds:schemaRef ds:uri="http://purl.org/dc/terms/"/>
  </ds:schemaRefs>
</ds:datastoreItem>
</file>

<file path=docMetadata/LabelInfo.xml><?xml version="1.0" encoding="utf-8"?>
<clbl:labelList xmlns:clbl="http://schemas.microsoft.com/office/2020/mipLabelMetadata">
  <clbl:label id="{9220e248-af57-4c59-a732-bd3316cb0da9}" enabled="1" method="Privileged" siteId="{16bb85b3-d21e-4dd2-a07c-7c114cf57b55}" contentBits="0" removed="0"/>
</clbl:labelList>
</file>

<file path=docProps/app.xml><?xml version="1.0" encoding="utf-8"?>
<Properties xmlns="http://schemas.openxmlformats.org/officeDocument/2006/extended-properties" xmlns:vt="http://schemas.openxmlformats.org/officeDocument/2006/docPropsVTypes">
  <TotalTime>81520</TotalTime>
  <Words>2012</Words>
  <Application>Microsoft Office PowerPoint</Application>
  <PresentationFormat>On-screen Show (16:9)</PresentationFormat>
  <Paragraphs>506</Paragraphs>
  <Slides>23</Slides>
  <Notes>9</Notes>
  <HiddenSlides>0</HiddenSlides>
  <MMClips>0</MMClips>
  <ScaleCrop>false</ScaleCrop>
  <HeadingPairs>
    <vt:vector size="6" baseType="variant">
      <vt:variant>
        <vt:lpstr>Fonts Used</vt:lpstr>
      </vt:variant>
      <vt:variant>
        <vt:i4>13</vt:i4>
      </vt:variant>
      <vt:variant>
        <vt:lpstr>Theme</vt:lpstr>
      </vt:variant>
      <vt:variant>
        <vt:i4>16</vt:i4>
      </vt:variant>
      <vt:variant>
        <vt:lpstr>Slide Titles</vt:lpstr>
      </vt:variant>
      <vt:variant>
        <vt:i4>23</vt:i4>
      </vt:variant>
    </vt:vector>
  </HeadingPairs>
  <TitlesOfParts>
    <vt:vector size="52" baseType="lpstr">
      <vt:lpstr>Arial</vt:lpstr>
      <vt:lpstr>Calibri</vt:lpstr>
      <vt:lpstr>Chronicle Display Black</vt:lpstr>
      <vt:lpstr>Courier New</vt:lpstr>
      <vt:lpstr>Franklin Gothic Book</vt:lpstr>
      <vt:lpstr>Franklin Gothic Medium</vt:lpstr>
      <vt:lpstr>Nexa Black</vt:lpstr>
      <vt:lpstr>Open Sans</vt:lpstr>
      <vt:lpstr>Open Sans Semibold</vt:lpstr>
      <vt:lpstr>Roboto Regular</vt:lpstr>
      <vt:lpstr>Sharp Sans Semibold</vt:lpstr>
      <vt:lpstr>Verdana</vt:lpstr>
      <vt:lpstr>Wingdings</vt:lpstr>
      <vt:lpstr>AG Yost</vt:lpstr>
      <vt:lpstr>1_Custom Design</vt:lpstr>
      <vt:lpstr>AGO colors</vt:lpstr>
      <vt:lpstr>1_DD Template Aug 2017 16x9</vt:lpstr>
      <vt:lpstr>DD Template Aug 2017 16x9</vt:lpstr>
      <vt:lpstr>2_DD Template Aug 2017 16x9</vt:lpstr>
      <vt:lpstr>4_DD Template Aug 2017 16x9</vt:lpstr>
      <vt:lpstr>5_DD Template Aug 2017 16x9</vt:lpstr>
      <vt:lpstr>6_DD Template Aug 2017 16x9</vt:lpstr>
      <vt:lpstr>1_AGO colors</vt:lpstr>
      <vt:lpstr>3_DD Template Aug 2017 16x9</vt:lpstr>
      <vt:lpstr>7_DD Template Aug 2017 16x9</vt:lpstr>
      <vt:lpstr>8_DD Template Aug 2017 16x9</vt:lpstr>
      <vt:lpstr>9_DD Template Aug 2017 16x9</vt:lpstr>
      <vt:lpstr>10_DD Template Aug 2017 16x9</vt:lpstr>
      <vt:lpstr>11_DD Template Aug 2017 16x9</vt:lpstr>
      <vt:lpstr>PowerPoint Presentation</vt:lpstr>
      <vt:lpstr>Agenda</vt:lpstr>
      <vt:lpstr>Rollout #4 - Program Overview, Scope &amp; Objectives  </vt:lpstr>
      <vt:lpstr>High Level Program Timeline</vt:lpstr>
      <vt:lpstr>CARES Implementation Approach</vt:lpstr>
      <vt:lpstr>Rollout #4 Scope and Objectives</vt:lpstr>
      <vt:lpstr>PowerPoint Presentation</vt:lpstr>
      <vt:lpstr>Rollout #4 Key Milestones</vt:lpstr>
      <vt:lpstr>PowerPoint Presentation</vt:lpstr>
      <vt:lpstr>PowerPoint Presentation</vt:lpstr>
      <vt:lpstr>PowerPoint Presentation</vt:lpstr>
      <vt:lpstr>Rollout #4 – Iteration Plan </vt:lpstr>
      <vt:lpstr>Rollout #4 – Iteration Plan </vt:lpstr>
      <vt:lpstr>PowerPoint Presentation</vt:lpstr>
      <vt:lpstr>PowerPoint Presentation</vt:lpstr>
      <vt:lpstr>PowerPoint Presentation</vt:lpstr>
      <vt:lpstr>Validation of Stakeholder Feedback  </vt:lpstr>
      <vt:lpstr>Validation of Stakeholder Feedback</vt:lpstr>
      <vt:lpstr>Validation of Stakeholder Feedback</vt:lpstr>
      <vt:lpstr>Validation of Stakeholder Feedback</vt:lpstr>
      <vt:lpstr>Proposed Standing Meeting Cadence</vt:lpstr>
      <vt:lpstr>Bi-Weekly Meeting – Proposed Agenda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Ohio Attorney General’s Office</dc:title>
  <dc:creator>Rhodes, Abigail</dc:creator>
  <cp:lastModifiedBy>Rebecca Hartman</cp:lastModifiedBy>
  <cp:revision>1681</cp:revision>
  <cp:lastPrinted>2020-11-09T17:33:02Z</cp:lastPrinted>
  <dcterms:created xsi:type="dcterms:W3CDTF">2020-06-09T14:21:50Z</dcterms:created>
  <dcterms:modified xsi:type="dcterms:W3CDTF">2024-08-14T15:48:12Z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0x010100D78B7B23C0A82D4BA3C70E36ED35AC66</vt:lpwstr>
  </property>
</Properties>
</file>